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notesSlides/notesSlide2.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notesSlides/notesSlide3.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4.xml" ContentType="application/vnd.openxmlformats-officedocument.themeOverr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5.xml" ContentType="application/vnd.openxmlformats-officedocument.themeOverrid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258" r:id="rId2"/>
    <p:sldId id="335" r:id="rId3"/>
    <p:sldId id="336" r:id="rId4"/>
    <p:sldId id="698" r:id="rId5"/>
    <p:sldId id="609" r:id="rId6"/>
    <p:sldId id="725" r:id="rId7"/>
    <p:sldId id="699" r:id="rId8"/>
    <p:sldId id="639" r:id="rId9"/>
    <p:sldId id="702" r:id="rId10"/>
    <p:sldId id="329" r:id="rId11"/>
    <p:sldId id="717" r:id="rId12"/>
    <p:sldId id="728" r:id="rId13"/>
    <p:sldId id="738" r:id="rId14"/>
    <p:sldId id="619" r:id="rId15"/>
    <p:sldId id="620" r:id="rId16"/>
    <p:sldId id="718" r:id="rId17"/>
    <p:sldId id="743" r:id="rId18"/>
    <p:sldId id="367" r:id="rId19"/>
    <p:sldId id="744" r:id="rId20"/>
    <p:sldId id="732" r:id="rId21"/>
    <p:sldId id="733" r:id="rId22"/>
    <p:sldId id="734" r:id="rId23"/>
    <p:sldId id="730" r:id="rId24"/>
    <p:sldId id="703" r:id="rId25"/>
    <p:sldId id="742" r:id="rId26"/>
    <p:sldId id="353" r:id="rId27"/>
    <p:sldId id="704" r:id="rId28"/>
    <p:sldId id="719" r:id="rId29"/>
    <p:sldId id="735" r:id="rId30"/>
    <p:sldId id="720" r:id="rId31"/>
    <p:sldId id="709" r:id="rId32"/>
    <p:sldId id="721" r:id="rId33"/>
    <p:sldId id="671" r:id="rId34"/>
    <p:sldId id="740" r:id="rId35"/>
    <p:sldId id="745" r:id="rId36"/>
    <p:sldId id="746" r:id="rId37"/>
    <p:sldId id="736" r:id="rId38"/>
    <p:sldId id="731" r:id="rId39"/>
    <p:sldId id="737" r:id="rId40"/>
    <p:sldId id="741" r:id="rId41"/>
    <p:sldId id="32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fula W. Longa" initials="KW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198B13"/>
    <a:srgbClr val="F1D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6.bin"/><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Chart%20in%20Microsoft%20PowerPoint"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8.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9.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41958512582377"/>
          <c:y val="2.624479632353648E-2"/>
          <c:w val="0.86935136319951445"/>
          <c:h val="0.70673587310767461"/>
        </c:manualLayout>
      </c:layout>
      <c:lineChart>
        <c:grouping val="standard"/>
        <c:varyColors val="0"/>
        <c:ser>
          <c:idx val="0"/>
          <c:order val="0"/>
          <c:tx>
            <c:strRef>
              <c:f>'[Chart in Microsoft Word]Data'!$C$1</c:f>
              <c:strCache>
                <c:ptCount val="1"/>
                <c:pt idx="0">
                  <c:v>Overall Inflation</c:v>
                </c:pt>
              </c:strCache>
            </c:strRef>
          </c:tx>
          <c:spPr>
            <a:ln w="44450" cap="rnd">
              <a:solidFill>
                <a:sysClr val="windowText" lastClr="000000"/>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Word]Data'!$C$37:$C$83</c:f>
              <c:numCache>
                <c:formatCode>General</c:formatCode>
                <c:ptCount val="47"/>
                <c:pt idx="0">
                  <c:v>7.9</c:v>
                </c:pt>
                <c:pt idx="1">
                  <c:v>7.7</c:v>
                </c:pt>
                <c:pt idx="2">
                  <c:v>7.4</c:v>
                </c:pt>
                <c:pt idx="3">
                  <c:v>7.2</c:v>
                </c:pt>
                <c:pt idx="4">
                  <c:v>7.2</c:v>
                </c:pt>
                <c:pt idx="5">
                  <c:v>6.9</c:v>
                </c:pt>
                <c:pt idx="6">
                  <c:v>7.1</c:v>
                </c:pt>
                <c:pt idx="7">
                  <c:v>7.1</c:v>
                </c:pt>
                <c:pt idx="8">
                  <c:v>7.3</c:v>
                </c:pt>
                <c:pt idx="9">
                  <c:v>7.7</c:v>
                </c:pt>
                <c:pt idx="10">
                  <c:v>14.3</c:v>
                </c:pt>
                <c:pt idx="11">
                  <c:v>19.5</c:v>
                </c:pt>
                <c:pt idx="12">
                  <c:v>21.1</c:v>
                </c:pt>
                <c:pt idx="13">
                  <c:v>21.8</c:v>
                </c:pt>
                <c:pt idx="14" formatCode="0.0">
                  <c:v>22.891320600829211</c:v>
                </c:pt>
                <c:pt idx="15">
                  <c:v>22.2</c:v>
                </c:pt>
                <c:pt idx="16">
                  <c:v>21.8</c:v>
                </c:pt>
                <c:pt idx="17">
                  <c:v>21.3</c:v>
                </c:pt>
                <c:pt idx="18" formatCode="0.0">
                  <c:v>21.028654430212601</c:v>
                </c:pt>
                <c:pt idx="19">
                  <c:v>20.2</c:v>
                </c:pt>
                <c:pt idx="20">
                  <c:v>19.600000000000001</c:v>
                </c:pt>
                <c:pt idx="21">
                  <c:v>18.899999999999999</c:v>
                </c:pt>
                <c:pt idx="22">
                  <c:v>12.5</c:v>
                </c:pt>
                <c:pt idx="23">
                  <c:v>8.8000000000000007</c:v>
                </c:pt>
                <c:pt idx="24">
                  <c:v>7.5</c:v>
                </c:pt>
                <c:pt idx="25" formatCode="_(* #,##0.0_);_(* \(#,##0.0\);_(* &quot;-&quot;??_);_(@_)">
                  <c:v>7.0397313933967531</c:v>
                </c:pt>
                <c:pt idx="26" formatCode="_(* #,##0.0_);_(* \(#,##0.0\);_(* &quot;-&quot;??_);_(@_)">
                  <c:v>6.8082517559869382</c:v>
                </c:pt>
                <c:pt idx="27" formatCode="_(* #,##0.0_);_(* \(#,##0.0\);_(* &quot;-&quot;??_);_(@_)">
                  <c:v>6.6600616468516005</c:v>
                </c:pt>
                <c:pt idx="28" formatCode="_(* #,##0.0_);_(* \(#,##0.0\);_(* &quot;-&quot;??_);_(@_)">
                  <c:v>6.7164179104477473</c:v>
                </c:pt>
                <c:pt idx="29" formatCode="_(* #,##0.0_);_(* \(#,##0.0\);_(* &quot;-&quot;??_);_(@_)">
                  <c:v>6.5</c:v>
                </c:pt>
                <c:pt idx="30" formatCode="_(* #,##0.00_);_(* \(#,##0.00\);_(* &quot;-&quot;??_);_(@_)">
                  <c:v>6.8245049369919819</c:v>
                </c:pt>
                <c:pt idx="31" formatCode="_(* #,##0.0_);_(* \(#,##0.0\);_(* &quot;-&quot;??_);_(@_)">
                  <c:v>6.6</c:v>
                </c:pt>
                <c:pt idx="32" formatCode="_(* #,##0.0_);_(* \(#,##0.0\);_(* &quot;-&quot;??_);_(@_)">
                  <c:v>6.3</c:v>
                </c:pt>
                <c:pt idx="33" formatCode="_(* #,##0.0_);_(* \(#,##0.0\);_(* &quot;-&quot;??_);_(@_)">
                  <c:v>6.6</c:v>
                </c:pt>
                <c:pt idx="34" formatCode="_(* #,##0.0_);_(* \(#,##0.0\);_(* &quot;-&quot;??_);_(@_)">
                  <c:v>6.4</c:v>
                </c:pt>
                <c:pt idx="35" formatCode="_(* #,##0.0_);_(* \(#,##0.0\);_(* &quot;-&quot;??_);_(@_)">
                  <c:v>6.3</c:v>
                </c:pt>
                <c:pt idx="36" formatCode="_(* #,##0.0_);_(* \(#,##0.0\);_(* &quot;-&quot;??_);_(@_)">
                  <c:v>6.1</c:v>
                </c:pt>
                <c:pt idx="37" formatCode="_(* #,##0.0_);_(* \(#,##0.0\);_(* &quot;-&quot;??_);_(@_)">
                  <c:v>6.2</c:v>
                </c:pt>
                <c:pt idx="38" formatCode="_(* #,##0.0_);_(* \(#,##0.0\);_(* &quot;-&quot;??_);_(@_)">
                  <c:v>6.1</c:v>
                </c:pt>
                <c:pt idx="39" formatCode="_(* #,##0.0_);_(* \(#,##0.0\);_(* &quot;-&quot;??_);_(@_)">
                  <c:v>7.1</c:v>
                </c:pt>
                <c:pt idx="40" formatCode="_(* #,##0.0_);_(* \(#,##0.0\);_(* &quot;-&quot;??_);_(@_)">
                  <c:v>7.430069930069938</c:v>
                </c:pt>
                <c:pt idx="41" formatCode="_(* #,##0.0_);_(* \(#,##0.0\);_(* &quot;-&quot;??_);_(@_)">
                  <c:v>7.8152296783475572</c:v>
                </c:pt>
                <c:pt idx="42" formatCode="_(* #,##0.0_);_(* \(#,##0.0\);_(* &quot;-&quot;??_);_(@_)">
                  <c:v>7.4</c:v>
                </c:pt>
                <c:pt idx="43" formatCode="_(* #,##0.0_);_(* \(#,##0.0\);_(* &quot;-&quot;??_);_(@_)">
                  <c:v>7.8</c:v>
                </c:pt>
                <c:pt idx="44" formatCode="_(* #,##0.0_);_(* \(#,##0.0\);_(* &quot;-&quot;??_);_(@_)">
                  <c:v>8.1</c:v>
                </c:pt>
                <c:pt idx="45" formatCode="_(* #,##0.0_);_(* \(#,##0.0\);_(* &quot;-&quot;??_);_(@_)">
                  <c:v>7.9</c:v>
                </c:pt>
                <c:pt idx="46" formatCode="_(* #,##0.0_);_(* \(#,##0.0\);_(* &quot;-&quot;??_);_(@_)">
                  <c:v>8.3000000000000007</c:v>
                </c:pt>
              </c:numCache>
            </c:numRef>
          </c:val>
          <c:smooth val="0"/>
          <c:extLst xmlns:c16r2="http://schemas.microsoft.com/office/drawing/2015/06/chart">
            <c:ext xmlns:c16="http://schemas.microsoft.com/office/drawing/2014/chart" uri="{C3380CC4-5D6E-409C-BE32-E72D297353CC}">
              <c16:uniqueId val="{00000000-146C-4F3E-874C-3AFC3D334282}"/>
            </c:ext>
          </c:extLst>
        </c:ser>
        <c:ser>
          <c:idx val="1"/>
          <c:order val="1"/>
          <c:tx>
            <c:strRef>
              <c:f>'[Chart in Microsoft Word]Data'!$D$1</c:f>
              <c:strCache>
                <c:ptCount val="1"/>
                <c:pt idx="0">
                  <c:v>Food inflation</c:v>
                </c:pt>
              </c:strCache>
            </c:strRef>
          </c:tx>
          <c:spPr>
            <a:ln w="44450" cap="rnd">
              <a:solidFill>
                <a:srgbClr val="00B050"/>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Word]Data'!$D$37:$D$83</c:f>
              <c:numCache>
                <c:formatCode>General</c:formatCode>
                <c:ptCount val="47"/>
                <c:pt idx="0">
                  <c:v>7.5</c:v>
                </c:pt>
                <c:pt idx="1">
                  <c:v>7.4</c:v>
                </c:pt>
                <c:pt idx="2">
                  <c:v>7.6</c:v>
                </c:pt>
                <c:pt idx="3">
                  <c:v>7.2</c:v>
                </c:pt>
                <c:pt idx="4">
                  <c:v>7.1</c:v>
                </c:pt>
                <c:pt idx="5">
                  <c:v>7.2</c:v>
                </c:pt>
                <c:pt idx="6">
                  <c:v>7.1</c:v>
                </c:pt>
                <c:pt idx="7">
                  <c:v>7.8</c:v>
                </c:pt>
                <c:pt idx="8">
                  <c:v>7.8</c:v>
                </c:pt>
                <c:pt idx="9">
                  <c:v>8.1</c:v>
                </c:pt>
                <c:pt idx="10">
                  <c:v>16.2</c:v>
                </c:pt>
                <c:pt idx="11">
                  <c:v>23.4</c:v>
                </c:pt>
                <c:pt idx="12">
                  <c:v>24.8</c:v>
                </c:pt>
                <c:pt idx="13">
                  <c:v>25.9</c:v>
                </c:pt>
                <c:pt idx="14" formatCode="0.0">
                  <c:v>26.371233934967364</c:v>
                </c:pt>
                <c:pt idx="15">
                  <c:v>26.2</c:v>
                </c:pt>
                <c:pt idx="16">
                  <c:v>26.5</c:v>
                </c:pt>
                <c:pt idx="17">
                  <c:v>25.8</c:v>
                </c:pt>
                <c:pt idx="18" formatCode="0.0">
                  <c:v>25.328677074774042</c:v>
                </c:pt>
                <c:pt idx="19">
                  <c:v>24.8</c:v>
                </c:pt>
                <c:pt idx="20">
                  <c:v>24.1</c:v>
                </c:pt>
                <c:pt idx="21">
                  <c:v>23.4</c:v>
                </c:pt>
                <c:pt idx="22">
                  <c:v>15.6</c:v>
                </c:pt>
                <c:pt idx="23">
                  <c:v>9.1999999999999993</c:v>
                </c:pt>
                <c:pt idx="24">
                  <c:v>7.8</c:v>
                </c:pt>
                <c:pt idx="25" formatCode="_(* #,##0.0_);_(* \(#,##0.0\);_(* &quot;-&quot;??_);_(@_)">
                  <c:v>7.353271868675515</c:v>
                </c:pt>
                <c:pt idx="26" formatCode="_(* #,##0.0_);_(* \(#,##0.0\);_(* &quot;-&quot;??_);_(@_)">
                  <c:v>7.4135823052128513</c:v>
                </c:pt>
                <c:pt idx="27" formatCode="_(* #,##0.0_);_(* \(#,##0.0\);_(* &quot;-&quot;??_);_(@_)">
                  <c:v>6.7320405464962541</c:v>
                </c:pt>
                <c:pt idx="28">
                  <c:v>6.1</c:v>
                </c:pt>
                <c:pt idx="29">
                  <c:v>5.9</c:v>
                </c:pt>
                <c:pt idx="30" formatCode="_(* #,##0.0_);_(* \(#,##0.0\);_(* &quot;-&quot;??_);_(@_)">
                  <c:v>5.7804731464787151</c:v>
                </c:pt>
                <c:pt idx="31" formatCode="_(* #,##0.0_);_(* \(#,##0.0\);_(* &quot;-&quot;??_);_(@_)">
                  <c:v>5.3</c:v>
                </c:pt>
                <c:pt idx="32" formatCode="_(* #,##0.0_);_(* \(#,##0.0\);_(* &quot;-&quot;??_);_(@_)">
                  <c:v>5.0999999999999996</c:v>
                </c:pt>
                <c:pt idx="33" formatCode="_(* #,##0.0_);_(* \(#,##0.0\);_(* &quot;-&quot;??_);_(@_)">
                  <c:v>5</c:v>
                </c:pt>
                <c:pt idx="34" formatCode="_(* #,##0.0_);_(* \(#,##0.0\);_(* &quot;-&quot;??_);_(@_)">
                  <c:v>4.9000000000000004</c:v>
                </c:pt>
                <c:pt idx="35" formatCode="_(* #,##0.0_);_(* \(#,##0.0\);_(* &quot;-&quot;??_);_(@_)">
                  <c:v>4.8</c:v>
                </c:pt>
                <c:pt idx="36" formatCode="_(* #,##0.0_);_(* \(#,##0.0\);_(* &quot;-&quot;??_);_(@_)">
                  <c:v>4.8</c:v>
                </c:pt>
                <c:pt idx="37" formatCode="_(* #,##0.0_);_(* \(#,##0.0\);_(* &quot;-&quot;??_);_(@_)">
                  <c:v>4.5999999999999996</c:v>
                </c:pt>
                <c:pt idx="38" formatCode="_(* #,##0.0_);_(* \(#,##0.0\);_(* &quot;-&quot;??_);_(@_)">
                  <c:v>4.5999999999999996</c:v>
                </c:pt>
                <c:pt idx="39" formatCode="_(* #,##0.0_);_(* \(#,##0.0\);_(* &quot;-&quot;??_);_(@_)">
                  <c:v>5.8</c:v>
                </c:pt>
                <c:pt idx="40" formatCode="_(* #,##0.0_);_(* \(#,##0.0\);_(* &quot;-&quot;??_);_(@_)">
                  <c:v>6.5485084239270464</c:v>
                </c:pt>
                <c:pt idx="41" formatCode="_(* #,##0.0_);_(* \(#,##0.0\);_(* &quot;-&quot;??_);_(@_)">
                  <c:v>6.8942436412315899</c:v>
                </c:pt>
                <c:pt idx="42" formatCode="_(* #,##0.0_);_(* \(#,##0.0\);_(* &quot;-&quot;??_);_(@_)">
                  <c:v>7.5</c:v>
                </c:pt>
                <c:pt idx="43" formatCode="_(* #,##0.0_);_(* \(#,##0.0\);_(* &quot;-&quot;??_);_(@_)">
                  <c:v>8.1</c:v>
                </c:pt>
                <c:pt idx="44" formatCode="_(* #,##0.0_);_(* \(#,##0.0\);_(* &quot;-&quot;??_);_(@_)">
                  <c:v>8.3000000000000007</c:v>
                </c:pt>
                <c:pt idx="45" formatCode="_(* #,##0.0_);_(* \(#,##0.0\);_(* &quot;-&quot;??_);_(@_)">
                  <c:v>8.6</c:v>
                </c:pt>
                <c:pt idx="46" formatCode="_(* #,##0.0_);_(* \(#,##0.0\);_(* &quot;-&quot;??_);_(@_)">
                  <c:v>8.3000000000000007</c:v>
                </c:pt>
              </c:numCache>
            </c:numRef>
          </c:val>
          <c:smooth val="0"/>
          <c:extLst xmlns:c16r2="http://schemas.microsoft.com/office/drawing/2015/06/chart">
            <c:ext xmlns:c16="http://schemas.microsoft.com/office/drawing/2014/chart" uri="{C3380CC4-5D6E-409C-BE32-E72D297353CC}">
              <c16:uniqueId val="{00000001-146C-4F3E-874C-3AFC3D334282}"/>
            </c:ext>
          </c:extLst>
        </c:ser>
        <c:ser>
          <c:idx val="2"/>
          <c:order val="2"/>
          <c:tx>
            <c:strRef>
              <c:f>'[Chart in Microsoft Word]Data'!$E$1</c:f>
              <c:strCache>
                <c:ptCount val="1"/>
                <c:pt idx="0">
                  <c:v>Non-food inflation</c:v>
                </c:pt>
              </c:strCache>
            </c:strRef>
          </c:tx>
          <c:spPr>
            <a:ln w="44450" cap="rnd">
              <a:solidFill>
                <a:srgbClr val="F79646">
                  <a:lumMod val="75000"/>
                </a:srgbClr>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Word]Data'!$E$37:$E$83</c:f>
              <c:numCache>
                <c:formatCode>General</c:formatCode>
                <c:ptCount val="47"/>
                <c:pt idx="0">
                  <c:v>8.3000000000000007</c:v>
                </c:pt>
                <c:pt idx="1">
                  <c:v>8</c:v>
                </c:pt>
                <c:pt idx="2">
                  <c:v>7.3</c:v>
                </c:pt>
                <c:pt idx="3">
                  <c:v>7.1</c:v>
                </c:pt>
                <c:pt idx="4">
                  <c:v>7.3</c:v>
                </c:pt>
                <c:pt idx="5">
                  <c:v>6.7</c:v>
                </c:pt>
                <c:pt idx="6">
                  <c:v>7</c:v>
                </c:pt>
                <c:pt idx="7">
                  <c:v>6.2</c:v>
                </c:pt>
                <c:pt idx="8">
                  <c:v>6.7</c:v>
                </c:pt>
                <c:pt idx="9">
                  <c:v>7.3</c:v>
                </c:pt>
                <c:pt idx="10">
                  <c:v>12.4</c:v>
                </c:pt>
                <c:pt idx="11">
                  <c:v>15.5</c:v>
                </c:pt>
                <c:pt idx="12">
                  <c:v>17.100000000000001</c:v>
                </c:pt>
                <c:pt idx="13">
                  <c:v>17.399999999999999</c:v>
                </c:pt>
                <c:pt idx="14" formatCode="0.0">
                  <c:v>19.150609516319307</c:v>
                </c:pt>
                <c:pt idx="15">
                  <c:v>17.899999999999999</c:v>
                </c:pt>
                <c:pt idx="16">
                  <c:v>16.7</c:v>
                </c:pt>
                <c:pt idx="17">
                  <c:v>16.5</c:v>
                </c:pt>
                <c:pt idx="18" formatCode="0.0">
                  <c:v>16.457382039573808</c:v>
                </c:pt>
                <c:pt idx="19">
                  <c:v>15.3</c:v>
                </c:pt>
                <c:pt idx="20">
                  <c:v>14.8</c:v>
                </c:pt>
                <c:pt idx="21">
                  <c:v>14</c:v>
                </c:pt>
                <c:pt idx="22">
                  <c:v>9</c:v>
                </c:pt>
                <c:pt idx="23">
                  <c:v>8.3000000000000007</c:v>
                </c:pt>
                <c:pt idx="24">
                  <c:v>7.1</c:v>
                </c:pt>
                <c:pt idx="25" formatCode="_(* #,##0.0_);_(* \(#,##0.0\);_(* &quot;-&quot;??_);_(@_)">
                  <c:v>6.6740885054272114</c:v>
                </c:pt>
                <c:pt idx="26" formatCode="_(* #,##0.0_);_(* \(#,##0.0\);_(* &quot;-&quot;??_);_(@_)">
                  <c:v>6.1276127612761133</c:v>
                </c:pt>
                <c:pt idx="27" formatCode="_(* #,##0.0_);_(* \(#,##0.0\);_(* &quot;-&quot;??_);_(@_)">
                  <c:v>6.5819861431870574</c:v>
                </c:pt>
                <c:pt idx="28">
                  <c:v>7.5</c:v>
                </c:pt>
                <c:pt idx="29">
                  <c:v>7.3</c:v>
                </c:pt>
                <c:pt idx="30" formatCode="_(* #,##0.0_);_(* \(#,##0.0\);_(* &quot;-&quot;??_);_(@_)">
                  <c:v>8.0270108370092075</c:v>
                </c:pt>
                <c:pt idx="31" formatCode="_(* #,##0.0_);_(* \(#,##0.0\);_(* &quot;-&quot;??_);_(@_)">
                  <c:v>8.1</c:v>
                </c:pt>
                <c:pt idx="32" formatCode="_(* #,##0.0_);_(* \(#,##0.0\);_(* &quot;-&quot;??_);_(@_)">
                  <c:v>7.7</c:v>
                </c:pt>
                <c:pt idx="33" formatCode="_(* #,##0.0_);_(* \(#,##0.0\);_(* &quot;-&quot;??_);_(@_)">
                  <c:v>8.4</c:v>
                </c:pt>
                <c:pt idx="34" formatCode="_(* #,##0.0_);_(* \(#,##0.0\);_(* &quot;-&quot;??_);_(@_)">
                  <c:v>8.1999999999999993</c:v>
                </c:pt>
                <c:pt idx="35" formatCode="_(* #,##0.0_);_(* \(#,##0.0\);_(* &quot;-&quot;??_);_(@_)">
                  <c:v>7.9</c:v>
                </c:pt>
                <c:pt idx="36" formatCode="_(* #,##0.0_);_(* \(#,##0.0\);_(* &quot;-&quot;??_);_(@_)">
                  <c:v>7.5</c:v>
                </c:pt>
                <c:pt idx="37" formatCode="_(* #,##0.0_);_(* \(#,##0.0\);_(* &quot;-&quot;??_);_(@_)">
                  <c:v>8.1</c:v>
                </c:pt>
                <c:pt idx="38" formatCode="_(* #,##0.0_);_(* \(#,##0.0\);_(* &quot;-&quot;??_);_(@_)">
                  <c:v>7.9</c:v>
                </c:pt>
                <c:pt idx="39" formatCode="_(* #,##0.0_);_(* \(#,##0.0\);_(* &quot;-&quot;??_);_(@_)">
                  <c:v>8.6999999999999993</c:v>
                </c:pt>
                <c:pt idx="40" formatCode="_(* #,##0.0_);_(* \(#,##0.0\);_(* &quot;-&quot;??_);_(@_)">
                  <c:v>8.4389267942338151</c:v>
                </c:pt>
                <c:pt idx="41" formatCode="_(* #,##0.0_);_(* \(#,##0.0\);_(* &quot;-&quot;??_);_(@_)">
                  <c:v>8.8677020862166103</c:v>
                </c:pt>
                <c:pt idx="42" formatCode="_(* #,##0.0_);_(* \(#,##0.0\);_(* &quot;-&quot;??_);_(@_)">
                  <c:v>7.3</c:v>
                </c:pt>
                <c:pt idx="43" formatCode="_(* #,##0.0_);_(* \(#,##0.0\);_(* &quot;-&quot;??_);_(@_)">
                  <c:v>7.6</c:v>
                </c:pt>
                <c:pt idx="44" formatCode="_(* #,##0.0_);_(* \(#,##0.0\);_(* &quot;-&quot;??_);_(@_)">
                  <c:v>7.8</c:v>
                </c:pt>
                <c:pt idx="45" formatCode="_(* #,##0.0_);_(* \(#,##0.0\);_(* &quot;-&quot;??_);_(@_)">
                  <c:v>7.3</c:v>
                </c:pt>
                <c:pt idx="46" formatCode="_(* #,##0.0_);_(* \(#,##0.0\);_(* &quot;-&quot;??_);_(@_)">
                  <c:v>8.3000000000000007</c:v>
                </c:pt>
              </c:numCache>
            </c:numRef>
          </c:val>
          <c:smooth val="0"/>
          <c:extLst xmlns:c16r2="http://schemas.microsoft.com/office/drawing/2015/06/chart">
            <c:ext xmlns:c16="http://schemas.microsoft.com/office/drawing/2014/chart" uri="{C3380CC4-5D6E-409C-BE32-E72D297353CC}">
              <c16:uniqueId val="{00000002-146C-4F3E-874C-3AFC3D334282}"/>
            </c:ext>
          </c:extLst>
        </c:ser>
        <c:ser>
          <c:idx val="4"/>
          <c:order val="3"/>
          <c:tx>
            <c:strRef>
              <c:f>'[Chart in Microsoft Word]Data'!$G$1</c:f>
              <c:strCache>
                <c:ptCount val="1"/>
                <c:pt idx="0">
                  <c:v>Inflation Lower Bound</c:v>
                </c:pt>
              </c:strCache>
            </c:strRef>
          </c:tx>
          <c:spPr>
            <a:ln w="28575" cap="rnd">
              <a:solidFill>
                <a:schemeClr val="accent5"/>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Word]Data'!$G$36:$G$74</c:f>
            </c:numRef>
          </c:val>
          <c:smooth val="0"/>
          <c:extLst xmlns:c16r2="http://schemas.microsoft.com/office/drawing/2015/06/chart">
            <c:ext xmlns:c16="http://schemas.microsoft.com/office/drawing/2014/chart" uri="{C3380CC4-5D6E-409C-BE32-E72D297353CC}">
              <c16:uniqueId val="{00000003-146C-4F3E-874C-3AFC3D334282}"/>
            </c:ext>
          </c:extLst>
        </c:ser>
        <c:ser>
          <c:idx val="5"/>
          <c:order val="4"/>
          <c:tx>
            <c:strRef>
              <c:f>'[Chart in Microsoft Word]Data'!$H$1</c:f>
              <c:strCache>
                <c:ptCount val="1"/>
                <c:pt idx="0">
                  <c:v>Inflation Upper Bound</c:v>
                </c:pt>
              </c:strCache>
            </c:strRef>
          </c:tx>
          <c:spPr>
            <a:ln w="28575" cap="rnd">
              <a:solidFill>
                <a:schemeClr val="accent6"/>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Word]Data'!$H$36:$H$74</c:f>
            </c:numRef>
          </c:val>
          <c:smooth val="0"/>
          <c:extLst xmlns:c16r2="http://schemas.microsoft.com/office/drawing/2015/06/chart">
            <c:ext xmlns:c16="http://schemas.microsoft.com/office/drawing/2014/chart" uri="{C3380CC4-5D6E-409C-BE32-E72D297353CC}">
              <c16:uniqueId val="{00000004-146C-4F3E-874C-3AFC3D334282}"/>
            </c:ext>
          </c:extLst>
        </c:ser>
        <c:dLbls>
          <c:showLegendKey val="0"/>
          <c:showVal val="0"/>
          <c:showCatName val="0"/>
          <c:showSerName val="0"/>
          <c:showPercent val="0"/>
          <c:showBubbleSize val="0"/>
        </c:dLbls>
        <c:smooth val="0"/>
        <c:axId val="363812528"/>
        <c:axId val="363810176"/>
      </c:lineChart>
      <c:dateAx>
        <c:axId val="363812528"/>
        <c:scaling>
          <c:orientation val="minMax"/>
          <c:max val="43374"/>
          <c:min val="42644"/>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63810176"/>
        <c:crosses val="autoZero"/>
        <c:auto val="1"/>
        <c:lblOffset val="100"/>
        <c:baseTimeUnit val="months"/>
      </c:dateAx>
      <c:valAx>
        <c:axId val="363810176"/>
        <c:scaling>
          <c:orientation val="minMax"/>
          <c:max val="20"/>
          <c:min val="4"/>
        </c:scaling>
        <c:delete val="0"/>
        <c:axPos val="l"/>
        <c:majorGridlines>
          <c:spPr>
            <a:ln w="9525" cap="flat" cmpd="sng" algn="ctr">
              <a:noFill/>
              <a:prstDash val="sysDash"/>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r>
                  <a:rPr lang="en-US"/>
                  <a:t>Percent</a:t>
                </a:r>
              </a:p>
            </c:rich>
          </c:tx>
          <c:layout>
            <c:manualLayout>
              <c:xMode val="edge"/>
              <c:yMode val="edge"/>
              <c:x val="1.1353988360150634E-2"/>
              <c:y val="0.3954556475776533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title>
        <c:numFmt formatCode="General" sourceLinked="1"/>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63812528"/>
        <c:crosses val="autoZero"/>
        <c:crossBetween val="between"/>
        <c:majorUnit val="2"/>
      </c:valAx>
      <c:spPr>
        <a:noFill/>
        <a:ln>
          <a:noFill/>
        </a:ln>
        <a:effectLst/>
      </c:spPr>
    </c:plotArea>
    <c:legend>
      <c:legendPos val="b"/>
      <c:layout>
        <c:manualLayout>
          <c:xMode val="edge"/>
          <c:yMode val="edge"/>
          <c:x val="3.7802878088514791E-2"/>
          <c:y val="0.87935128585442124"/>
          <c:w val="0.95950831719808161"/>
          <c:h val="0.116900210144447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Cambria" panose="02040503050406030204"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20034058526507"/>
          <c:y val="4.0416593039663357E-2"/>
          <c:w val="0.85349485877230524"/>
          <c:h val="0.69635579702335071"/>
        </c:manualLayout>
      </c:layout>
      <c:lineChart>
        <c:grouping val="standard"/>
        <c:varyColors val="0"/>
        <c:ser>
          <c:idx val="0"/>
          <c:order val="0"/>
          <c:tx>
            <c:strRef>
              <c:f>Sheet1!$D$5:$D$6</c:f>
              <c:strCache>
                <c:ptCount val="2"/>
                <c:pt idx="0">
                  <c:v>Lending Rate</c:v>
                </c:pt>
              </c:strCache>
            </c:strRef>
          </c:tx>
          <c:spPr>
            <a:ln w="44450">
              <a:solidFill>
                <a:srgbClr val="FF0000"/>
              </a:solidFill>
            </a:ln>
          </c:spPr>
          <c:marker>
            <c:symbol val="none"/>
          </c:marker>
          <c:cat>
            <c:numRef>
              <c:f>Sheet1!$B$30:$B$88</c:f>
              <c:numCache>
                <c:formatCode>mmm\-yy</c:formatCode>
                <c:ptCount val="59"/>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pt idx="24">
                  <c:v>42339</c:v>
                </c:pt>
                <c:pt idx="25">
                  <c:v>42370</c:v>
                </c:pt>
                <c:pt idx="26">
                  <c:v>42401</c:v>
                </c:pt>
                <c:pt idx="27">
                  <c:v>42430</c:v>
                </c:pt>
                <c:pt idx="28">
                  <c:v>42461</c:v>
                </c:pt>
                <c:pt idx="29">
                  <c:v>42491</c:v>
                </c:pt>
                <c:pt idx="30">
                  <c:v>42522</c:v>
                </c:pt>
                <c:pt idx="31">
                  <c:v>42552</c:v>
                </c:pt>
                <c:pt idx="32">
                  <c:v>42583</c:v>
                </c:pt>
                <c:pt idx="33">
                  <c:v>42614</c:v>
                </c:pt>
                <c:pt idx="34">
                  <c:v>42644</c:v>
                </c:pt>
                <c:pt idx="35">
                  <c:v>42675</c:v>
                </c:pt>
                <c:pt idx="36">
                  <c:v>42705</c:v>
                </c:pt>
                <c:pt idx="37">
                  <c:v>42736</c:v>
                </c:pt>
                <c:pt idx="38">
                  <c:v>42767</c:v>
                </c:pt>
                <c:pt idx="39">
                  <c:v>42795</c:v>
                </c:pt>
                <c:pt idx="40">
                  <c:v>42826</c:v>
                </c:pt>
                <c:pt idx="41">
                  <c:v>42856</c:v>
                </c:pt>
                <c:pt idx="42">
                  <c:v>42887</c:v>
                </c:pt>
                <c:pt idx="43">
                  <c:v>42917</c:v>
                </c:pt>
                <c:pt idx="44">
                  <c:v>42948</c:v>
                </c:pt>
                <c:pt idx="45">
                  <c:v>42979</c:v>
                </c:pt>
                <c:pt idx="46">
                  <c:v>43009</c:v>
                </c:pt>
                <c:pt idx="47">
                  <c:v>43040</c:v>
                </c:pt>
                <c:pt idx="48">
                  <c:v>43070</c:v>
                </c:pt>
                <c:pt idx="49">
                  <c:v>43118</c:v>
                </c:pt>
                <c:pt idx="50">
                  <c:v>43149</c:v>
                </c:pt>
                <c:pt idx="51">
                  <c:v>43177</c:v>
                </c:pt>
                <c:pt idx="52">
                  <c:v>43208</c:v>
                </c:pt>
                <c:pt idx="53">
                  <c:v>43238</c:v>
                </c:pt>
                <c:pt idx="54">
                  <c:v>43269</c:v>
                </c:pt>
                <c:pt idx="55">
                  <c:v>43299</c:v>
                </c:pt>
                <c:pt idx="56">
                  <c:v>43330</c:v>
                </c:pt>
                <c:pt idx="57">
                  <c:v>43361</c:v>
                </c:pt>
                <c:pt idx="58">
                  <c:v>43391</c:v>
                </c:pt>
              </c:numCache>
            </c:numRef>
          </c:cat>
          <c:val>
            <c:numRef>
              <c:f>Sheet1!$D$30:$D$88</c:f>
              <c:numCache>
                <c:formatCode>#,##0.0_);\(#,##0.0\)</c:formatCode>
                <c:ptCount val="59"/>
                <c:pt idx="0">
                  <c:v>16.43140325503407</c:v>
                </c:pt>
                <c:pt idx="1">
                  <c:v>16.440583157894736</c:v>
                </c:pt>
                <c:pt idx="2">
                  <c:v>16.628659398060915</c:v>
                </c:pt>
                <c:pt idx="3">
                  <c:v>16.951731360334193</c:v>
                </c:pt>
                <c:pt idx="4">
                  <c:v>18.712478510785331</c:v>
                </c:pt>
                <c:pt idx="5">
                  <c:v>18.262782619987355</c:v>
                </c:pt>
                <c:pt idx="6">
                  <c:v>18.65713233404524</c:v>
                </c:pt>
                <c:pt idx="7">
                  <c:v>19.04340131115697</c:v>
                </c:pt>
                <c:pt idx="8">
                  <c:v>19.760423856432435</c:v>
                </c:pt>
                <c:pt idx="9">
                  <c:v>19.27748347752663</c:v>
                </c:pt>
                <c:pt idx="10">
                  <c:v>19.759405512844285</c:v>
                </c:pt>
                <c:pt idx="11">
                  <c:v>20.511315789473684</c:v>
                </c:pt>
                <c:pt idx="12">
                  <c:v>20.454657290250555</c:v>
                </c:pt>
                <c:pt idx="13">
                  <c:v>20.521215761324019</c:v>
                </c:pt>
                <c:pt idx="14">
                  <c:v>20.38904794770686</c:v>
                </c:pt>
                <c:pt idx="15">
                  <c:v>20.411251720799839</c:v>
                </c:pt>
                <c:pt idx="16">
                  <c:v>20.462571739781385</c:v>
                </c:pt>
                <c:pt idx="17">
                  <c:v>20.509006789226124</c:v>
                </c:pt>
                <c:pt idx="18">
                  <c:v>20.398464830884521</c:v>
                </c:pt>
                <c:pt idx="19">
                  <c:v>20.726869533547355</c:v>
                </c:pt>
                <c:pt idx="20">
                  <c:v>20.726683782115998</c:v>
                </c:pt>
                <c:pt idx="21">
                  <c:v>20.775175747884049</c:v>
                </c:pt>
                <c:pt idx="22">
                  <c:v>20.782575988238619</c:v>
                </c:pt>
                <c:pt idx="23">
                  <c:v>23.57193238809689</c:v>
                </c:pt>
                <c:pt idx="24">
                  <c:v>23.815038203561365</c:v>
                </c:pt>
                <c:pt idx="25">
                  <c:v>25.869052435028742</c:v>
                </c:pt>
                <c:pt idx="26">
                  <c:v>25.869052435028742</c:v>
                </c:pt>
                <c:pt idx="27">
                  <c:v>26.950297608033605</c:v>
                </c:pt>
                <c:pt idx="28">
                  <c:v>27.540826782926125</c:v>
                </c:pt>
                <c:pt idx="29">
                  <c:v>27.809422116729451</c:v>
                </c:pt>
                <c:pt idx="30">
                  <c:v>28.590715654378084</c:v>
                </c:pt>
                <c:pt idx="31">
                  <c:v>28.982493271408021</c:v>
                </c:pt>
                <c:pt idx="32">
                  <c:v>28.791892131936116</c:v>
                </c:pt>
                <c:pt idx="33">
                  <c:v>28.919031628391728</c:v>
                </c:pt>
                <c:pt idx="34">
                  <c:v>28.67981033672546</c:v>
                </c:pt>
                <c:pt idx="35">
                  <c:v>29.403072457340642</c:v>
                </c:pt>
                <c:pt idx="36">
                  <c:v>29.448147674944188</c:v>
                </c:pt>
                <c:pt idx="37">
                  <c:v>29.243504419732702</c:v>
                </c:pt>
                <c:pt idx="38">
                  <c:v>28.938586196436741</c:v>
                </c:pt>
                <c:pt idx="39">
                  <c:v>28.762491488481384</c:v>
                </c:pt>
                <c:pt idx="40">
                  <c:v>28.188317152699405</c:v>
                </c:pt>
                <c:pt idx="41">
                  <c:v>27.683342042645194</c:v>
                </c:pt>
                <c:pt idx="42">
                  <c:v>26.591812274580025</c:v>
                </c:pt>
                <c:pt idx="43">
                  <c:v>26.312919705248781</c:v>
                </c:pt>
                <c:pt idx="44">
                  <c:v>26.562023382518245</c:v>
                </c:pt>
                <c:pt idx="45">
                  <c:v>25.410987839567788</c:v>
                </c:pt>
                <c:pt idx="46">
                  <c:v>25.411985291115606</c:v>
                </c:pt>
                <c:pt idx="47">
                  <c:v>25.531244537284078</c:v>
                </c:pt>
                <c:pt idx="48">
                  <c:v>24.56860084299873</c:v>
                </c:pt>
                <c:pt idx="49">
                  <c:v>24.5164117100746</c:v>
                </c:pt>
                <c:pt idx="50">
                  <c:v>24.270295680509399</c:v>
                </c:pt>
                <c:pt idx="51">
                  <c:v>24.107267563014069</c:v>
                </c:pt>
                <c:pt idx="52">
                  <c:v>24.083983499504832</c:v>
                </c:pt>
                <c:pt idx="53">
                  <c:v>23.909088200062421</c:v>
                </c:pt>
                <c:pt idx="54">
                  <c:v>24.13157958054795</c:v>
                </c:pt>
                <c:pt idx="55" formatCode="_(* #,##0.0_);_(* \(#,##0.0\);_(* &quot;-&quot;??_);_(@_)">
                  <c:v>23.700947843783204</c:v>
                </c:pt>
                <c:pt idx="56" formatCode="_(* #,##0.0_);_(* \(#,##0.0\);_(* &quot;-&quot;??_);_(@_)">
                  <c:v>23.459358598934763</c:v>
                </c:pt>
                <c:pt idx="57" formatCode="_(* #,##0.0_);_(* \(#,##0.0\);_(* &quot;-&quot;??_);_(@_)">
                  <c:v>22.982395158890114</c:v>
                </c:pt>
              </c:numCache>
            </c:numRef>
          </c:val>
          <c:smooth val="0"/>
          <c:extLst xmlns:c16r2="http://schemas.microsoft.com/office/drawing/2015/06/chart">
            <c:ext xmlns:c16="http://schemas.microsoft.com/office/drawing/2014/chart" uri="{C3380CC4-5D6E-409C-BE32-E72D297353CC}">
              <c16:uniqueId val="{00000000-9FF0-4A12-9D19-964255767EEE}"/>
            </c:ext>
          </c:extLst>
        </c:ser>
        <c:ser>
          <c:idx val="2"/>
          <c:order val="1"/>
          <c:tx>
            <c:strRef>
              <c:f>Sheet1!$I$5:$I$8</c:f>
              <c:strCache>
                <c:ptCount val="4"/>
                <c:pt idx="0">
                  <c:v>B.o.Z</c:v>
                </c:pt>
                <c:pt idx="2">
                  <c:v>Policy Rate </c:v>
                </c:pt>
              </c:strCache>
            </c:strRef>
          </c:tx>
          <c:spPr>
            <a:ln w="44450">
              <a:solidFill>
                <a:srgbClr val="00B0F0"/>
              </a:solidFill>
              <a:prstDash val="sysDash"/>
            </a:ln>
          </c:spPr>
          <c:marker>
            <c:symbol val="none"/>
          </c:marker>
          <c:cat>
            <c:numRef>
              <c:f>Sheet1!$B$30:$B$88</c:f>
              <c:numCache>
                <c:formatCode>mmm\-yy</c:formatCode>
                <c:ptCount val="59"/>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pt idx="24">
                  <c:v>42339</c:v>
                </c:pt>
                <c:pt idx="25">
                  <c:v>42370</c:v>
                </c:pt>
                <c:pt idx="26">
                  <c:v>42401</c:v>
                </c:pt>
                <c:pt idx="27">
                  <c:v>42430</c:v>
                </c:pt>
                <c:pt idx="28">
                  <c:v>42461</c:v>
                </c:pt>
                <c:pt idx="29">
                  <c:v>42491</c:v>
                </c:pt>
                <c:pt idx="30">
                  <c:v>42522</c:v>
                </c:pt>
                <c:pt idx="31">
                  <c:v>42552</c:v>
                </c:pt>
                <c:pt idx="32">
                  <c:v>42583</c:v>
                </c:pt>
                <c:pt idx="33">
                  <c:v>42614</c:v>
                </c:pt>
                <c:pt idx="34">
                  <c:v>42644</c:v>
                </c:pt>
                <c:pt idx="35">
                  <c:v>42675</c:v>
                </c:pt>
                <c:pt idx="36">
                  <c:v>42705</c:v>
                </c:pt>
                <c:pt idx="37">
                  <c:v>42736</c:v>
                </c:pt>
                <c:pt idx="38">
                  <c:v>42767</c:v>
                </c:pt>
                <c:pt idx="39">
                  <c:v>42795</c:v>
                </c:pt>
                <c:pt idx="40">
                  <c:v>42826</c:v>
                </c:pt>
                <c:pt idx="41">
                  <c:v>42856</c:v>
                </c:pt>
                <c:pt idx="42">
                  <c:v>42887</c:v>
                </c:pt>
                <c:pt idx="43">
                  <c:v>42917</c:v>
                </c:pt>
                <c:pt idx="44">
                  <c:v>42948</c:v>
                </c:pt>
                <c:pt idx="45">
                  <c:v>42979</c:v>
                </c:pt>
                <c:pt idx="46">
                  <c:v>43009</c:v>
                </c:pt>
                <c:pt idx="47">
                  <c:v>43040</c:v>
                </c:pt>
                <c:pt idx="48">
                  <c:v>43070</c:v>
                </c:pt>
                <c:pt idx="49">
                  <c:v>43118</c:v>
                </c:pt>
                <c:pt idx="50">
                  <c:v>43149</c:v>
                </c:pt>
                <c:pt idx="51">
                  <c:v>43177</c:v>
                </c:pt>
                <c:pt idx="52">
                  <c:v>43208</c:v>
                </c:pt>
                <c:pt idx="53">
                  <c:v>43238</c:v>
                </c:pt>
                <c:pt idx="54">
                  <c:v>43269</c:v>
                </c:pt>
                <c:pt idx="55">
                  <c:v>43299</c:v>
                </c:pt>
                <c:pt idx="56">
                  <c:v>43330</c:v>
                </c:pt>
                <c:pt idx="57">
                  <c:v>43361</c:v>
                </c:pt>
                <c:pt idx="58">
                  <c:v>43391</c:v>
                </c:pt>
              </c:numCache>
            </c:numRef>
          </c:cat>
          <c:val>
            <c:numRef>
              <c:f>Sheet1!$I$30:$I$88</c:f>
              <c:numCache>
                <c:formatCode>#,##0.0_);\(#,##0.0\)</c:formatCode>
                <c:ptCount val="59"/>
                <c:pt idx="0">
                  <c:v>9.75</c:v>
                </c:pt>
                <c:pt idx="1">
                  <c:v>9.75</c:v>
                </c:pt>
                <c:pt idx="2">
                  <c:v>10.25</c:v>
                </c:pt>
                <c:pt idx="3">
                  <c:v>10.25</c:v>
                </c:pt>
                <c:pt idx="4">
                  <c:v>12</c:v>
                </c:pt>
                <c:pt idx="5">
                  <c:v>12</c:v>
                </c:pt>
                <c:pt idx="6">
                  <c:v>12</c:v>
                </c:pt>
                <c:pt idx="7">
                  <c:v>12</c:v>
                </c:pt>
                <c:pt idx="8">
                  <c:v>12</c:v>
                </c:pt>
                <c:pt idx="9">
                  <c:v>12</c:v>
                </c:pt>
                <c:pt idx="10">
                  <c:v>12</c:v>
                </c:pt>
                <c:pt idx="11">
                  <c:v>12.5</c:v>
                </c:pt>
                <c:pt idx="12">
                  <c:v>12.5</c:v>
                </c:pt>
                <c:pt idx="13">
                  <c:v>12.5</c:v>
                </c:pt>
                <c:pt idx="14">
                  <c:v>12.5</c:v>
                </c:pt>
                <c:pt idx="15">
                  <c:v>12.5</c:v>
                </c:pt>
                <c:pt idx="16">
                  <c:v>12.5</c:v>
                </c:pt>
                <c:pt idx="17">
                  <c:v>12.5</c:v>
                </c:pt>
                <c:pt idx="18">
                  <c:v>12.5</c:v>
                </c:pt>
                <c:pt idx="19">
                  <c:v>12.5</c:v>
                </c:pt>
                <c:pt idx="20">
                  <c:v>12.5</c:v>
                </c:pt>
                <c:pt idx="21">
                  <c:v>12.5</c:v>
                </c:pt>
                <c:pt idx="22">
                  <c:v>12.5</c:v>
                </c:pt>
                <c:pt idx="23">
                  <c:v>15.5</c:v>
                </c:pt>
                <c:pt idx="24">
                  <c:v>15.5</c:v>
                </c:pt>
                <c:pt idx="25">
                  <c:v>15.5</c:v>
                </c:pt>
                <c:pt idx="26">
                  <c:v>15.5</c:v>
                </c:pt>
                <c:pt idx="27">
                  <c:v>15.5</c:v>
                </c:pt>
                <c:pt idx="28">
                  <c:v>15.5</c:v>
                </c:pt>
                <c:pt idx="29">
                  <c:v>15.5</c:v>
                </c:pt>
                <c:pt idx="30">
                  <c:v>15.5</c:v>
                </c:pt>
                <c:pt idx="31">
                  <c:v>15.5</c:v>
                </c:pt>
                <c:pt idx="32">
                  <c:v>15.5</c:v>
                </c:pt>
                <c:pt idx="33">
                  <c:v>15.5</c:v>
                </c:pt>
                <c:pt idx="34">
                  <c:v>15.5</c:v>
                </c:pt>
                <c:pt idx="35">
                  <c:v>15.5</c:v>
                </c:pt>
                <c:pt idx="36">
                  <c:v>15.5</c:v>
                </c:pt>
                <c:pt idx="37">
                  <c:v>15.5</c:v>
                </c:pt>
                <c:pt idx="38">
                  <c:v>15.125</c:v>
                </c:pt>
                <c:pt idx="39">
                  <c:v>14</c:v>
                </c:pt>
                <c:pt idx="40">
                  <c:v>14</c:v>
                </c:pt>
                <c:pt idx="41">
                  <c:v>13.25</c:v>
                </c:pt>
                <c:pt idx="42">
                  <c:v>12.5</c:v>
                </c:pt>
                <c:pt idx="43">
                  <c:v>12.5</c:v>
                </c:pt>
                <c:pt idx="44">
                  <c:v>11.510000000000002</c:v>
                </c:pt>
                <c:pt idx="45">
                  <c:v>11</c:v>
                </c:pt>
                <c:pt idx="46">
                  <c:v>11</c:v>
                </c:pt>
                <c:pt idx="47">
                  <c:v>11</c:v>
                </c:pt>
                <c:pt idx="48">
                  <c:v>11</c:v>
                </c:pt>
                <c:pt idx="49">
                  <c:v>10.25</c:v>
                </c:pt>
                <c:pt idx="50">
                  <c:v>10.130000000000001</c:v>
                </c:pt>
                <c:pt idx="51">
                  <c:v>9.75</c:v>
                </c:pt>
                <c:pt idx="52">
                  <c:v>9.75</c:v>
                </c:pt>
                <c:pt idx="53">
                  <c:v>9.75</c:v>
                </c:pt>
                <c:pt idx="54">
                  <c:v>9.75</c:v>
                </c:pt>
                <c:pt idx="55">
                  <c:v>9.75</c:v>
                </c:pt>
                <c:pt idx="56">
                  <c:v>9.75</c:v>
                </c:pt>
                <c:pt idx="57">
                  <c:v>9.75</c:v>
                </c:pt>
              </c:numCache>
            </c:numRef>
          </c:val>
          <c:smooth val="0"/>
          <c:extLst xmlns:c16r2="http://schemas.microsoft.com/office/drawing/2015/06/chart">
            <c:ext xmlns:c16="http://schemas.microsoft.com/office/drawing/2014/chart" uri="{C3380CC4-5D6E-409C-BE32-E72D297353CC}">
              <c16:uniqueId val="{00000001-9FF0-4A12-9D19-964255767EEE}"/>
            </c:ext>
          </c:extLst>
        </c:ser>
        <c:ser>
          <c:idx val="3"/>
          <c:order val="2"/>
          <c:tx>
            <c:strRef>
              <c:f>Sheet1!$E$4:$E$7</c:f>
              <c:strCache>
                <c:ptCount val="4"/>
                <c:pt idx="0">
                  <c:v>Weighted</c:v>
                </c:pt>
                <c:pt idx="1">
                  <c:v>Interbank Rate</c:v>
                </c:pt>
              </c:strCache>
            </c:strRef>
          </c:tx>
          <c:spPr>
            <a:ln w="44450">
              <a:solidFill>
                <a:srgbClr val="009900"/>
              </a:solidFill>
            </a:ln>
          </c:spPr>
          <c:marker>
            <c:symbol val="none"/>
          </c:marker>
          <c:cat>
            <c:numRef>
              <c:f>Sheet1!$B$30:$B$88</c:f>
              <c:numCache>
                <c:formatCode>mmm\-yy</c:formatCode>
                <c:ptCount val="59"/>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pt idx="24">
                  <c:v>42339</c:v>
                </c:pt>
                <c:pt idx="25">
                  <c:v>42370</c:v>
                </c:pt>
                <c:pt idx="26">
                  <c:v>42401</c:v>
                </c:pt>
                <c:pt idx="27">
                  <c:v>42430</c:v>
                </c:pt>
                <c:pt idx="28">
                  <c:v>42461</c:v>
                </c:pt>
                <c:pt idx="29">
                  <c:v>42491</c:v>
                </c:pt>
                <c:pt idx="30">
                  <c:v>42522</c:v>
                </c:pt>
                <c:pt idx="31">
                  <c:v>42552</c:v>
                </c:pt>
                <c:pt idx="32">
                  <c:v>42583</c:v>
                </c:pt>
                <c:pt idx="33">
                  <c:v>42614</c:v>
                </c:pt>
                <c:pt idx="34">
                  <c:v>42644</c:v>
                </c:pt>
                <c:pt idx="35">
                  <c:v>42675</c:v>
                </c:pt>
                <c:pt idx="36">
                  <c:v>42705</c:v>
                </c:pt>
                <c:pt idx="37">
                  <c:v>42736</c:v>
                </c:pt>
                <c:pt idx="38">
                  <c:v>42767</c:v>
                </c:pt>
                <c:pt idx="39">
                  <c:v>42795</c:v>
                </c:pt>
                <c:pt idx="40">
                  <c:v>42826</c:v>
                </c:pt>
                <c:pt idx="41">
                  <c:v>42856</c:v>
                </c:pt>
                <c:pt idx="42">
                  <c:v>42887</c:v>
                </c:pt>
                <c:pt idx="43">
                  <c:v>42917</c:v>
                </c:pt>
                <c:pt idx="44">
                  <c:v>42948</c:v>
                </c:pt>
                <c:pt idx="45">
                  <c:v>42979</c:v>
                </c:pt>
                <c:pt idx="46">
                  <c:v>43009</c:v>
                </c:pt>
                <c:pt idx="47">
                  <c:v>43040</c:v>
                </c:pt>
                <c:pt idx="48">
                  <c:v>43070</c:v>
                </c:pt>
                <c:pt idx="49">
                  <c:v>43118</c:v>
                </c:pt>
                <c:pt idx="50">
                  <c:v>43149</c:v>
                </c:pt>
                <c:pt idx="51">
                  <c:v>43177</c:v>
                </c:pt>
                <c:pt idx="52">
                  <c:v>43208</c:v>
                </c:pt>
                <c:pt idx="53">
                  <c:v>43238</c:v>
                </c:pt>
                <c:pt idx="54">
                  <c:v>43269</c:v>
                </c:pt>
                <c:pt idx="55">
                  <c:v>43299</c:v>
                </c:pt>
                <c:pt idx="56">
                  <c:v>43330</c:v>
                </c:pt>
                <c:pt idx="57">
                  <c:v>43361</c:v>
                </c:pt>
                <c:pt idx="58">
                  <c:v>43391</c:v>
                </c:pt>
              </c:numCache>
            </c:numRef>
          </c:cat>
          <c:val>
            <c:numRef>
              <c:f>Sheet1!$E$30:$E$88</c:f>
              <c:numCache>
                <c:formatCode>#,##0.0_);\(#,##0.0\)</c:formatCode>
                <c:ptCount val="59"/>
                <c:pt idx="0">
                  <c:v>9.9375</c:v>
                </c:pt>
                <c:pt idx="1">
                  <c:v>10.065390158102682</c:v>
                </c:pt>
                <c:pt idx="2">
                  <c:v>9.9899550115086839</c:v>
                </c:pt>
                <c:pt idx="3">
                  <c:v>11.960802469135801</c:v>
                </c:pt>
                <c:pt idx="4">
                  <c:v>16.754145187140786</c:v>
                </c:pt>
                <c:pt idx="5">
                  <c:v>17.744823283139006</c:v>
                </c:pt>
                <c:pt idx="6">
                  <c:v>22.919834384858046</c:v>
                </c:pt>
                <c:pt idx="7">
                  <c:v>22.729462340320474</c:v>
                </c:pt>
                <c:pt idx="8">
                  <c:v>14.233503565062389</c:v>
                </c:pt>
                <c:pt idx="9">
                  <c:v>12.89786193482918</c:v>
                </c:pt>
                <c:pt idx="10">
                  <c:v>11.11495552248677</c:v>
                </c:pt>
                <c:pt idx="11">
                  <c:v>11.572439389853001</c:v>
                </c:pt>
                <c:pt idx="12">
                  <c:v>11.790000000000001</c:v>
                </c:pt>
                <c:pt idx="13">
                  <c:v>11.794</c:v>
                </c:pt>
                <c:pt idx="14">
                  <c:v>12.2425</c:v>
                </c:pt>
                <c:pt idx="15">
                  <c:v>11.21</c:v>
                </c:pt>
                <c:pt idx="16">
                  <c:v>13.120862404437009</c:v>
                </c:pt>
                <c:pt idx="17">
                  <c:v>14.596097779771251</c:v>
                </c:pt>
                <c:pt idx="18">
                  <c:v>14.601423889885625</c:v>
                </c:pt>
                <c:pt idx="19">
                  <c:v>14.80062</c:v>
                </c:pt>
                <c:pt idx="20">
                  <c:v>14.702747338768575</c:v>
                </c:pt>
                <c:pt idx="21">
                  <c:v>14.668680787068055</c:v>
                </c:pt>
                <c:pt idx="22">
                  <c:v>14.722974007890931</c:v>
                </c:pt>
                <c:pt idx="23">
                  <c:v>21.146701037404824</c:v>
                </c:pt>
                <c:pt idx="24">
                  <c:v>25.435841284682105</c:v>
                </c:pt>
                <c:pt idx="25">
                  <c:v>26.436665500469203</c:v>
                </c:pt>
                <c:pt idx="26">
                  <c:v>26.436665500469203</c:v>
                </c:pt>
                <c:pt idx="27">
                  <c:v>27.258617430564943</c:v>
                </c:pt>
                <c:pt idx="28">
                  <c:v>27.279684523809522</c:v>
                </c:pt>
                <c:pt idx="29">
                  <c:v>20.677500000000002</c:v>
                </c:pt>
                <c:pt idx="30">
                  <c:v>17.734368333628883</c:v>
                </c:pt>
                <c:pt idx="31">
                  <c:v>17.777666180042377</c:v>
                </c:pt>
                <c:pt idx="32">
                  <c:v>18.192784128778893</c:v>
                </c:pt>
                <c:pt idx="33">
                  <c:v>17.55282193850179</c:v>
                </c:pt>
                <c:pt idx="34">
                  <c:v>16.711513372851087</c:v>
                </c:pt>
                <c:pt idx="35">
                  <c:v>16.528029112794581</c:v>
                </c:pt>
                <c:pt idx="36">
                  <c:v>16.12</c:v>
                </c:pt>
                <c:pt idx="37">
                  <c:v>16.12</c:v>
                </c:pt>
                <c:pt idx="38">
                  <c:v>15.341744798471977</c:v>
                </c:pt>
                <c:pt idx="39">
                  <c:v>14.090150893015576</c:v>
                </c:pt>
                <c:pt idx="40">
                  <c:v>13.027536231884058</c:v>
                </c:pt>
                <c:pt idx="41">
                  <c:v>13.891555113918658</c:v>
                </c:pt>
                <c:pt idx="42">
                  <c:v>12.868283883340757</c:v>
                </c:pt>
                <c:pt idx="43">
                  <c:v>12.268138063806383</c:v>
                </c:pt>
                <c:pt idx="44">
                  <c:v>11.985922061296218</c:v>
                </c:pt>
                <c:pt idx="45">
                  <c:v>10.49865260306883</c:v>
                </c:pt>
                <c:pt idx="46">
                  <c:v>10.510048493691528</c:v>
                </c:pt>
                <c:pt idx="47">
                  <c:v>11.045216299272077</c:v>
                </c:pt>
                <c:pt idx="48">
                  <c:v>10.112052532600996</c:v>
                </c:pt>
                <c:pt idx="49">
                  <c:v>10.145002817158542</c:v>
                </c:pt>
                <c:pt idx="50">
                  <c:v>10.252955673403374</c:v>
                </c:pt>
                <c:pt idx="51">
                  <c:v>9.5749146072986981</c:v>
                </c:pt>
                <c:pt idx="52">
                  <c:v>9.1444970476615666</c:v>
                </c:pt>
                <c:pt idx="53">
                  <c:v>9.6842867290926691</c:v>
                </c:pt>
                <c:pt idx="54">
                  <c:v>9.9233611626506644</c:v>
                </c:pt>
                <c:pt idx="55">
                  <c:v>9.9267030537078771</c:v>
                </c:pt>
                <c:pt idx="56">
                  <c:v>9.9627272727272729</c:v>
                </c:pt>
                <c:pt idx="57">
                  <c:v>9.9627272727272729</c:v>
                </c:pt>
              </c:numCache>
            </c:numRef>
          </c:val>
          <c:smooth val="0"/>
          <c:extLst xmlns:c16r2="http://schemas.microsoft.com/office/drawing/2015/06/chart">
            <c:ext xmlns:c16="http://schemas.microsoft.com/office/drawing/2014/chart" uri="{C3380CC4-5D6E-409C-BE32-E72D297353CC}">
              <c16:uniqueId val="{00000002-9FF0-4A12-9D19-964255767EEE}"/>
            </c:ext>
          </c:extLst>
        </c:ser>
        <c:ser>
          <c:idx val="4"/>
          <c:order val="3"/>
          <c:tx>
            <c:strRef>
              <c:f>Sheet1!$G$8</c:f>
              <c:strCache>
                <c:ptCount val="1"/>
                <c:pt idx="0">
                  <c:v>Savings Rate for 180-day deposit</c:v>
                </c:pt>
              </c:strCache>
            </c:strRef>
          </c:tx>
          <c:spPr>
            <a:ln w="44450">
              <a:solidFill>
                <a:sysClr val="windowText" lastClr="000000"/>
              </a:solidFill>
            </a:ln>
          </c:spPr>
          <c:marker>
            <c:symbol val="none"/>
          </c:marker>
          <c:cat>
            <c:numRef>
              <c:f>Sheet1!$B$30:$B$88</c:f>
              <c:numCache>
                <c:formatCode>mmm\-yy</c:formatCode>
                <c:ptCount val="59"/>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pt idx="24">
                  <c:v>42339</c:v>
                </c:pt>
                <c:pt idx="25">
                  <c:v>42370</c:v>
                </c:pt>
                <c:pt idx="26">
                  <c:v>42401</c:v>
                </c:pt>
                <c:pt idx="27">
                  <c:v>42430</c:v>
                </c:pt>
                <c:pt idx="28">
                  <c:v>42461</c:v>
                </c:pt>
                <c:pt idx="29">
                  <c:v>42491</c:v>
                </c:pt>
                <c:pt idx="30">
                  <c:v>42522</c:v>
                </c:pt>
                <c:pt idx="31">
                  <c:v>42552</c:v>
                </c:pt>
                <c:pt idx="32">
                  <c:v>42583</c:v>
                </c:pt>
                <c:pt idx="33">
                  <c:v>42614</c:v>
                </c:pt>
                <c:pt idx="34">
                  <c:v>42644</c:v>
                </c:pt>
                <c:pt idx="35">
                  <c:v>42675</c:v>
                </c:pt>
                <c:pt idx="36">
                  <c:v>42705</c:v>
                </c:pt>
                <c:pt idx="37">
                  <c:v>42736</c:v>
                </c:pt>
                <c:pt idx="38">
                  <c:v>42767</c:v>
                </c:pt>
                <c:pt idx="39">
                  <c:v>42795</c:v>
                </c:pt>
                <c:pt idx="40">
                  <c:v>42826</c:v>
                </c:pt>
                <c:pt idx="41">
                  <c:v>42856</c:v>
                </c:pt>
                <c:pt idx="42">
                  <c:v>42887</c:v>
                </c:pt>
                <c:pt idx="43">
                  <c:v>42917</c:v>
                </c:pt>
                <c:pt idx="44">
                  <c:v>42948</c:v>
                </c:pt>
                <c:pt idx="45">
                  <c:v>42979</c:v>
                </c:pt>
                <c:pt idx="46">
                  <c:v>43009</c:v>
                </c:pt>
                <c:pt idx="47">
                  <c:v>43040</c:v>
                </c:pt>
                <c:pt idx="48">
                  <c:v>43070</c:v>
                </c:pt>
                <c:pt idx="49">
                  <c:v>43118</c:v>
                </c:pt>
                <c:pt idx="50">
                  <c:v>43149</c:v>
                </c:pt>
                <c:pt idx="51">
                  <c:v>43177</c:v>
                </c:pt>
                <c:pt idx="52">
                  <c:v>43208</c:v>
                </c:pt>
                <c:pt idx="53">
                  <c:v>43238</c:v>
                </c:pt>
                <c:pt idx="54">
                  <c:v>43269</c:v>
                </c:pt>
                <c:pt idx="55">
                  <c:v>43299</c:v>
                </c:pt>
                <c:pt idx="56">
                  <c:v>43330</c:v>
                </c:pt>
                <c:pt idx="57">
                  <c:v>43361</c:v>
                </c:pt>
                <c:pt idx="58">
                  <c:v>43391</c:v>
                </c:pt>
              </c:numCache>
            </c:numRef>
          </c:cat>
          <c:val>
            <c:numRef>
              <c:f>Sheet1!$G$30:$G$88</c:f>
              <c:numCache>
                <c:formatCode>#,##0.0_);\(#,##0.0\)</c:formatCode>
                <c:ptCount val="59"/>
                <c:pt idx="0">
                  <c:v>8.353118331433361</c:v>
                </c:pt>
                <c:pt idx="1">
                  <c:v>8.4120784313725512</c:v>
                </c:pt>
                <c:pt idx="2">
                  <c:v>8.0252867772642276</c:v>
                </c:pt>
                <c:pt idx="3">
                  <c:v>7.9173022077036581</c:v>
                </c:pt>
                <c:pt idx="4">
                  <c:v>8.0537783486888728</c:v>
                </c:pt>
                <c:pt idx="5">
                  <c:v>8.4130852921677679</c:v>
                </c:pt>
                <c:pt idx="6">
                  <c:v>9.4085951315581742</c:v>
                </c:pt>
                <c:pt idx="7">
                  <c:v>9.6671551714732686</c:v>
                </c:pt>
                <c:pt idx="8">
                  <c:v>10.000698352600097</c:v>
                </c:pt>
                <c:pt idx="9">
                  <c:v>9.3792739776341563</c:v>
                </c:pt>
                <c:pt idx="10">
                  <c:v>9.510529428347974</c:v>
                </c:pt>
                <c:pt idx="11">
                  <c:v>9.8312500000000007</c:v>
                </c:pt>
                <c:pt idx="12">
                  <c:v>10.162292789279189</c:v>
                </c:pt>
                <c:pt idx="13">
                  <c:v>10.519362421443027</c:v>
                </c:pt>
                <c:pt idx="14">
                  <c:v>10.47769546913718</c:v>
                </c:pt>
                <c:pt idx="15">
                  <c:v>10.442380427304862</c:v>
                </c:pt>
                <c:pt idx="16">
                  <c:v>10.475177904602635</c:v>
                </c:pt>
                <c:pt idx="17">
                  <c:v>10.542149226811574</c:v>
                </c:pt>
                <c:pt idx="18">
                  <c:v>10.459492527055108</c:v>
                </c:pt>
                <c:pt idx="19">
                  <c:v>10.439827837296614</c:v>
                </c:pt>
                <c:pt idx="20">
                  <c:v>10.282872445748241</c:v>
                </c:pt>
                <c:pt idx="21">
                  <c:v>10.290649609597642</c:v>
                </c:pt>
                <c:pt idx="22">
                  <c:v>10.540510074415312</c:v>
                </c:pt>
                <c:pt idx="23">
                  <c:v>10.746477804110604</c:v>
                </c:pt>
                <c:pt idx="24">
                  <c:v>10.825332097831199</c:v>
                </c:pt>
                <c:pt idx="25">
                  <c:v>11.027675836432596</c:v>
                </c:pt>
                <c:pt idx="26">
                  <c:v>11.027675836432596</c:v>
                </c:pt>
                <c:pt idx="27">
                  <c:v>12.652664037996576</c:v>
                </c:pt>
                <c:pt idx="28">
                  <c:v>13.111718953875279</c:v>
                </c:pt>
                <c:pt idx="29">
                  <c:v>13.130871182908047</c:v>
                </c:pt>
                <c:pt idx="30">
                  <c:v>12.883264221154434</c:v>
                </c:pt>
                <c:pt idx="31">
                  <c:v>13.014776267016817</c:v>
                </c:pt>
                <c:pt idx="32">
                  <c:v>13.261955314134246</c:v>
                </c:pt>
                <c:pt idx="33">
                  <c:v>12.604794635073153</c:v>
                </c:pt>
                <c:pt idx="34">
                  <c:v>12.521111324895031</c:v>
                </c:pt>
                <c:pt idx="35">
                  <c:v>12.68009876470337</c:v>
                </c:pt>
                <c:pt idx="36">
                  <c:v>12.678346250275993</c:v>
                </c:pt>
                <c:pt idx="37">
                  <c:v>12.869720469448854</c:v>
                </c:pt>
                <c:pt idx="38">
                  <c:v>12.54243274349566</c:v>
                </c:pt>
                <c:pt idx="39">
                  <c:v>11.558404356017562</c:v>
                </c:pt>
                <c:pt idx="40">
                  <c:v>11.480070230758308</c:v>
                </c:pt>
                <c:pt idx="41">
                  <c:v>11.728050541441133</c:v>
                </c:pt>
                <c:pt idx="42">
                  <c:v>10.97166573258669</c:v>
                </c:pt>
                <c:pt idx="43">
                  <c:v>10.37306555651881</c:v>
                </c:pt>
                <c:pt idx="44">
                  <c:v>9.8115206669388346</c:v>
                </c:pt>
                <c:pt idx="45">
                  <c:v>9.3704167773347908</c:v>
                </c:pt>
                <c:pt idx="46">
                  <c:v>8.8001520286354022</c:v>
                </c:pt>
                <c:pt idx="47">
                  <c:v>8.6494938696278769</c:v>
                </c:pt>
                <c:pt idx="48">
                  <c:v>8.6351824863442026</c:v>
                </c:pt>
                <c:pt idx="49">
                  <c:v>8.2730484529518939</c:v>
                </c:pt>
                <c:pt idx="50">
                  <c:v>8.26033413079886</c:v>
                </c:pt>
                <c:pt idx="51">
                  <c:v>8.0640547267901415</c:v>
                </c:pt>
                <c:pt idx="52">
                  <c:v>8.0051245217550093</c:v>
                </c:pt>
                <c:pt idx="53">
                  <c:v>7.9890415767130092</c:v>
                </c:pt>
                <c:pt idx="54">
                  <c:v>8.1244151116303307</c:v>
                </c:pt>
                <c:pt idx="55">
                  <c:v>8.1839698984109006</c:v>
                </c:pt>
                <c:pt idx="56">
                  <c:v>8.2331529564302137</c:v>
                </c:pt>
                <c:pt idx="57">
                  <c:v>8.2624363166995902</c:v>
                </c:pt>
              </c:numCache>
            </c:numRef>
          </c:val>
          <c:smooth val="0"/>
          <c:extLst xmlns:c16r2="http://schemas.microsoft.com/office/drawing/2015/06/chart">
            <c:ext xmlns:c16="http://schemas.microsoft.com/office/drawing/2014/chart" uri="{C3380CC4-5D6E-409C-BE32-E72D297353CC}">
              <c16:uniqueId val="{00000003-9FF0-4A12-9D19-964255767EEE}"/>
            </c:ext>
          </c:extLst>
        </c:ser>
        <c:dLbls>
          <c:showLegendKey val="0"/>
          <c:showVal val="0"/>
          <c:showCatName val="0"/>
          <c:showSerName val="0"/>
          <c:showPercent val="0"/>
          <c:showBubbleSize val="0"/>
        </c:dLbls>
        <c:smooth val="0"/>
        <c:axId val="368527176"/>
        <c:axId val="369674408"/>
      </c:lineChart>
      <c:dateAx>
        <c:axId val="368527176"/>
        <c:scaling>
          <c:orientation val="minMax"/>
        </c:scaling>
        <c:delete val="0"/>
        <c:axPos val="b"/>
        <c:numFmt formatCode="mmm\-yy" sourceLinked="0"/>
        <c:majorTickMark val="out"/>
        <c:minorTickMark val="none"/>
        <c:tickLblPos val="low"/>
        <c:txPr>
          <a:bodyPr rot="-5400000" vert="horz"/>
          <a:lstStyle/>
          <a:p>
            <a:pPr>
              <a:defRPr sz="1200"/>
            </a:pPr>
            <a:endParaRPr lang="en-US"/>
          </a:p>
        </c:txPr>
        <c:crossAx val="369674408"/>
        <c:crosses val="autoZero"/>
        <c:auto val="1"/>
        <c:lblOffset val="100"/>
        <c:baseTimeUnit val="months"/>
        <c:majorUnit val="3"/>
        <c:majorTimeUnit val="months"/>
      </c:dateAx>
      <c:valAx>
        <c:axId val="369674408"/>
        <c:scaling>
          <c:orientation val="minMax"/>
          <c:max val="30"/>
          <c:min val="5"/>
        </c:scaling>
        <c:delete val="0"/>
        <c:axPos val="l"/>
        <c:numFmt formatCode="#,##0_);\(#,##0\)" sourceLinked="0"/>
        <c:majorTickMark val="out"/>
        <c:minorTickMark val="none"/>
        <c:tickLblPos val="nextTo"/>
        <c:txPr>
          <a:bodyPr rot="0" vert="horz"/>
          <a:lstStyle/>
          <a:p>
            <a:pPr>
              <a:defRPr sz="1200"/>
            </a:pPr>
            <a:endParaRPr lang="en-US"/>
          </a:p>
        </c:txPr>
        <c:crossAx val="368527176"/>
        <c:crosses val="autoZero"/>
        <c:crossBetween val="between"/>
      </c:valAx>
    </c:plotArea>
    <c:legend>
      <c:legendPos val="r"/>
      <c:layout>
        <c:manualLayout>
          <c:xMode val="edge"/>
          <c:yMode val="edge"/>
          <c:x val="4.9616129649496573E-3"/>
          <c:y val="0.89367311124573701"/>
          <c:w val="0.99503817204185485"/>
          <c:h val="0.10448812282717333"/>
        </c:manualLayout>
      </c:layout>
      <c:overlay val="0"/>
      <c:txPr>
        <a:bodyPr/>
        <a:lstStyle/>
        <a:p>
          <a:pPr>
            <a:defRPr sz="1200"/>
          </a:pPr>
          <a:endParaRPr lang="en-US"/>
        </a:p>
      </c:txPr>
    </c:legend>
    <c:plotVisOnly val="1"/>
    <c:dispBlanksAs val="gap"/>
    <c:showDLblsOverMax val="0"/>
  </c:chart>
  <c:spPr>
    <a:solidFill>
      <a:sysClr val="window" lastClr="FFFFFF"/>
    </a:solidFill>
    <a:ln>
      <a:noFill/>
    </a:ln>
  </c:spPr>
  <c:txPr>
    <a:bodyPr/>
    <a:lstStyle/>
    <a:p>
      <a:pPr>
        <a:defRPr sz="1600" b="0" i="0" u="none" strike="noStrike" baseline="0">
          <a:solidFill>
            <a:srgbClr val="000000"/>
          </a:solidFill>
          <a:latin typeface="Cambria"/>
          <a:ea typeface="Cambria"/>
          <a:cs typeface="Cambria"/>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68329925414437E-2"/>
          <c:y val="3.7886701662292216E-2"/>
          <c:w val="0.90902015579954032"/>
          <c:h val="0.70352755905511821"/>
        </c:manualLayout>
      </c:layout>
      <c:lineChart>
        <c:grouping val="standard"/>
        <c:varyColors val="0"/>
        <c:ser>
          <c:idx val="0"/>
          <c:order val="0"/>
          <c:tx>
            <c:strRef>
              <c:f>'[Chart 2 in Microsoft Word]Sheet1'!$D$5:$D$6</c:f>
              <c:strCache>
                <c:ptCount val="2"/>
                <c:pt idx="0">
                  <c:v>Lending Rate</c:v>
                </c:pt>
              </c:strCache>
            </c:strRef>
          </c:tx>
          <c:spPr>
            <a:ln w="25400">
              <a:solidFill>
                <a:srgbClr val="FF0000"/>
              </a:solidFill>
            </a:ln>
          </c:spPr>
          <c:marker>
            <c:symbol val="none"/>
          </c:marker>
          <c:cat>
            <c:numRef>
              <c:f>'[Chart 2 in Microsoft Word]Sheet1'!$B$30:$B$87</c:f>
              <c:numCache>
                <c:formatCode>mmm\-yy</c:formatCode>
                <c:ptCount val="58"/>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pt idx="24">
                  <c:v>42339</c:v>
                </c:pt>
                <c:pt idx="25">
                  <c:v>42370</c:v>
                </c:pt>
                <c:pt idx="26">
                  <c:v>42401</c:v>
                </c:pt>
                <c:pt idx="27">
                  <c:v>42430</c:v>
                </c:pt>
                <c:pt idx="28">
                  <c:v>42461</c:v>
                </c:pt>
                <c:pt idx="29">
                  <c:v>42491</c:v>
                </c:pt>
                <c:pt idx="30">
                  <c:v>42522</c:v>
                </c:pt>
                <c:pt idx="31">
                  <c:v>42552</c:v>
                </c:pt>
                <c:pt idx="32">
                  <c:v>42583</c:v>
                </c:pt>
                <c:pt idx="33">
                  <c:v>42614</c:v>
                </c:pt>
                <c:pt idx="34">
                  <c:v>42644</c:v>
                </c:pt>
                <c:pt idx="35">
                  <c:v>42675</c:v>
                </c:pt>
                <c:pt idx="36">
                  <c:v>42705</c:v>
                </c:pt>
                <c:pt idx="37">
                  <c:v>42736</c:v>
                </c:pt>
                <c:pt idx="38">
                  <c:v>42767</c:v>
                </c:pt>
                <c:pt idx="39">
                  <c:v>42795</c:v>
                </c:pt>
                <c:pt idx="40">
                  <c:v>42826</c:v>
                </c:pt>
                <c:pt idx="41">
                  <c:v>42856</c:v>
                </c:pt>
                <c:pt idx="42">
                  <c:v>42887</c:v>
                </c:pt>
                <c:pt idx="43">
                  <c:v>42917</c:v>
                </c:pt>
                <c:pt idx="44">
                  <c:v>42948</c:v>
                </c:pt>
                <c:pt idx="45">
                  <c:v>42979</c:v>
                </c:pt>
                <c:pt idx="46">
                  <c:v>43009</c:v>
                </c:pt>
                <c:pt idx="47">
                  <c:v>43040</c:v>
                </c:pt>
                <c:pt idx="48">
                  <c:v>43070</c:v>
                </c:pt>
                <c:pt idx="49">
                  <c:v>43118</c:v>
                </c:pt>
                <c:pt idx="50">
                  <c:v>43149</c:v>
                </c:pt>
                <c:pt idx="51">
                  <c:v>43177</c:v>
                </c:pt>
                <c:pt idx="52">
                  <c:v>43208</c:v>
                </c:pt>
                <c:pt idx="53">
                  <c:v>43238</c:v>
                </c:pt>
                <c:pt idx="54">
                  <c:v>43269</c:v>
                </c:pt>
                <c:pt idx="55">
                  <c:v>43299</c:v>
                </c:pt>
                <c:pt idx="56">
                  <c:v>43330</c:v>
                </c:pt>
                <c:pt idx="57">
                  <c:v>43361</c:v>
                </c:pt>
              </c:numCache>
            </c:numRef>
          </c:cat>
          <c:val>
            <c:numRef>
              <c:f>'[Chart 2 in Microsoft Word]Sheet1'!$D$30:$D$87</c:f>
              <c:numCache>
                <c:formatCode>#,##0.0_);\(#,##0.0\)</c:formatCode>
                <c:ptCount val="58"/>
                <c:pt idx="0">
                  <c:v>16.43140325503407</c:v>
                </c:pt>
                <c:pt idx="1">
                  <c:v>16.440583157894736</c:v>
                </c:pt>
                <c:pt idx="2">
                  <c:v>16.628659398060915</c:v>
                </c:pt>
                <c:pt idx="3">
                  <c:v>16.951731360334193</c:v>
                </c:pt>
                <c:pt idx="4">
                  <c:v>18.712478510785331</c:v>
                </c:pt>
                <c:pt idx="5">
                  <c:v>18.262782619987355</c:v>
                </c:pt>
                <c:pt idx="6">
                  <c:v>18.65713233404524</c:v>
                </c:pt>
                <c:pt idx="7">
                  <c:v>19.04340131115697</c:v>
                </c:pt>
                <c:pt idx="8">
                  <c:v>19.760423856432435</c:v>
                </c:pt>
                <c:pt idx="9">
                  <c:v>19.27748347752663</c:v>
                </c:pt>
                <c:pt idx="10">
                  <c:v>19.759405512844285</c:v>
                </c:pt>
                <c:pt idx="11">
                  <c:v>20.511315789473684</c:v>
                </c:pt>
                <c:pt idx="12">
                  <c:v>20.454657290250555</c:v>
                </c:pt>
                <c:pt idx="13">
                  <c:v>20.521215761324019</c:v>
                </c:pt>
                <c:pt idx="14">
                  <c:v>20.38904794770686</c:v>
                </c:pt>
                <c:pt idx="15">
                  <c:v>20.411251720799839</c:v>
                </c:pt>
                <c:pt idx="16">
                  <c:v>20.462571739781385</c:v>
                </c:pt>
                <c:pt idx="17">
                  <c:v>20.509006789226124</c:v>
                </c:pt>
                <c:pt idx="18">
                  <c:v>20.398464830884521</c:v>
                </c:pt>
                <c:pt idx="19">
                  <c:v>20.726869533547355</c:v>
                </c:pt>
                <c:pt idx="20">
                  <c:v>20.726683782115998</c:v>
                </c:pt>
                <c:pt idx="21">
                  <c:v>20.775175747884049</c:v>
                </c:pt>
                <c:pt idx="22">
                  <c:v>20.782575988238619</c:v>
                </c:pt>
                <c:pt idx="23">
                  <c:v>23.57193238809689</c:v>
                </c:pt>
                <c:pt idx="24">
                  <c:v>23.815038203561365</c:v>
                </c:pt>
                <c:pt idx="25">
                  <c:v>25.869052435028742</c:v>
                </c:pt>
                <c:pt idx="26">
                  <c:v>25.869052435028742</c:v>
                </c:pt>
                <c:pt idx="27">
                  <c:v>26.950297608033605</c:v>
                </c:pt>
                <c:pt idx="28">
                  <c:v>27.540826782926125</c:v>
                </c:pt>
                <c:pt idx="29">
                  <c:v>27.809422116729451</c:v>
                </c:pt>
                <c:pt idx="30">
                  <c:v>28.590715654378084</c:v>
                </c:pt>
                <c:pt idx="31">
                  <c:v>28.982493271408021</c:v>
                </c:pt>
                <c:pt idx="32">
                  <c:v>28.791892131936116</c:v>
                </c:pt>
                <c:pt idx="33">
                  <c:v>28.919031628391728</c:v>
                </c:pt>
                <c:pt idx="34">
                  <c:v>28.67981033672546</c:v>
                </c:pt>
                <c:pt idx="35">
                  <c:v>29.403072457340642</c:v>
                </c:pt>
                <c:pt idx="36">
                  <c:v>29.448147674944188</c:v>
                </c:pt>
                <c:pt idx="37">
                  <c:v>29.243504419732702</c:v>
                </c:pt>
                <c:pt idx="38">
                  <c:v>28.938586196436741</c:v>
                </c:pt>
                <c:pt idx="39">
                  <c:v>28.762491488481384</c:v>
                </c:pt>
                <c:pt idx="40">
                  <c:v>28.188317152699405</c:v>
                </c:pt>
                <c:pt idx="41">
                  <c:v>27.683342042645194</c:v>
                </c:pt>
                <c:pt idx="42">
                  <c:v>26.591812274580025</c:v>
                </c:pt>
                <c:pt idx="43">
                  <c:v>26.312919705248781</c:v>
                </c:pt>
                <c:pt idx="44">
                  <c:v>26.562023382518245</c:v>
                </c:pt>
                <c:pt idx="45">
                  <c:v>25.410987839567788</c:v>
                </c:pt>
                <c:pt idx="46">
                  <c:v>25.411985291115606</c:v>
                </c:pt>
                <c:pt idx="47">
                  <c:v>25.531244537284078</c:v>
                </c:pt>
                <c:pt idx="48">
                  <c:v>24.56860084299873</c:v>
                </c:pt>
                <c:pt idx="49">
                  <c:v>24.5164117100746</c:v>
                </c:pt>
                <c:pt idx="50">
                  <c:v>24.228906227779028</c:v>
                </c:pt>
                <c:pt idx="51">
                  <c:v>24.095069920156604</c:v>
                </c:pt>
                <c:pt idx="52">
                  <c:v>24.083983499504832</c:v>
                </c:pt>
                <c:pt idx="53">
                  <c:v>24.094436054840994</c:v>
                </c:pt>
                <c:pt idx="54">
                  <c:v>24.13157958054795</c:v>
                </c:pt>
                <c:pt idx="55">
                  <c:v>23.700947843783204</c:v>
                </c:pt>
                <c:pt idx="56">
                  <c:v>23.459358598934763</c:v>
                </c:pt>
                <c:pt idx="57">
                  <c:v>22.982395158890114</c:v>
                </c:pt>
              </c:numCache>
            </c:numRef>
          </c:val>
          <c:smooth val="0"/>
          <c:extLst xmlns:c16r2="http://schemas.microsoft.com/office/drawing/2015/06/chart">
            <c:ext xmlns:c16="http://schemas.microsoft.com/office/drawing/2014/chart" uri="{C3380CC4-5D6E-409C-BE32-E72D297353CC}">
              <c16:uniqueId val="{00000000-4717-4682-8EF4-C632E859EA71}"/>
            </c:ext>
          </c:extLst>
        </c:ser>
        <c:ser>
          <c:idx val="1"/>
          <c:order val="1"/>
          <c:tx>
            <c:strRef>
              <c:f>'I:\MACROECONOMIC ANALYSIS DIVISION\MONETARY UNIT\[Monetary Analysis Framework 2018.xls]Q_Intrest Rates_New'!$C$5:$C$6</c:f>
              <c:strCache>
                <c:ptCount val="1"/>
                <c:pt idx="0">
                  <c:v>Lending Rate(Excluding Outliers)</c:v>
                </c:pt>
              </c:strCache>
            </c:strRef>
          </c:tx>
          <c:spPr>
            <a:ln w="25400">
              <a:solidFill>
                <a:srgbClr val="0070C0"/>
              </a:solidFill>
            </a:ln>
          </c:spPr>
          <c:marker>
            <c:symbol val="none"/>
          </c:marker>
          <c:cat>
            <c:numRef>
              <c:f>'[Chart 2 in Microsoft Word]Sheet1'!$B$30:$B$87</c:f>
              <c:numCache>
                <c:formatCode>mmm\-yy</c:formatCode>
                <c:ptCount val="58"/>
                <c:pt idx="0">
                  <c:v>41609</c:v>
                </c:pt>
                <c:pt idx="1">
                  <c:v>41640</c:v>
                </c:pt>
                <c:pt idx="2">
                  <c:v>41671</c:v>
                </c:pt>
                <c:pt idx="3">
                  <c:v>41699</c:v>
                </c:pt>
                <c:pt idx="4">
                  <c:v>41730</c:v>
                </c:pt>
                <c:pt idx="5">
                  <c:v>41760</c:v>
                </c:pt>
                <c:pt idx="6">
                  <c:v>41791</c:v>
                </c:pt>
                <c:pt idx="7">
                  <c:v>41821</c:v>
                </c:pt>
                <c:pt idx="8">
                  <c:v>41852</c:v>
                </c:pt>
                <c:pt idx="9">
                  <c:v>41883</c:v>
                </c:pt>
                <c:pt idx="10">
                  <c:v>41913</c:v>
                </c:pt>
                <c:pt idx="11">
                  <c:v>41944</c:v>
                </c:pt>
                <c:pt idx="12">
                  <c:v>41974</c:v>
                </c:pt>
                <c:pt idx="13">
                  <c:v>42005</c:v>
                </c:pt>
                <c:pt idx="14">
                  <c:v>42036</c:v>
                </c:pt>
                <c:pt idx="15">
                  <c:v>42064</c:v>
                </c:pt>
                <c:pt idx="16">
                  <c:v>42095</c:v>
                </c:pt>
                <c:pt idx="17">
                  <c:v>42125</c:v>
                </c:pt>
                <c:pt idx="18">
                  <c:v>42156</c:v>
                </c:pt>
                <c:pt idx="19">
                  <c:v>42186</c:v>
                </c:pt>
                <c:pt idx="20">
                  <c:v>42217</c:v>
                </c:pt>
                <c:pt idx="21">
                  <c:v>42248</c:v>
                </c:pt>
                <c:pt idx="22">
                  <c:v>42278</c:v>
                </c:pt>
                <c:pt idx="23">
                  <c:v>42309</c:v>
                </c:pt>
                <c:pt idx="24">
                  <c:v>42339</c:v>
                </c:pt>
                <c:pt idx="25">
                  <c:v>42370</c:v>
                </c:pt>
                <c:pt idx="26">
                  <c:v>42401</c:v>
                </c:pt>
                <c:pt idx="27">
                  <c:v>42430</c:v>
                </c:pt>
                <c:pt idx="28">
                  <c:v>42461</c:v>
                </c:pt>
                <c:pt idx="29">
                  <c:v>42491</c:v>
                </c:pt>
                <c:pt idx="30">
                  <c:v>42522</c:v>
                </c:pt>
                <c:pt idx="31">
                  <c:v>42552</c:v>
                </c:pt>
                <c:pt idx="32">
                  <c:v>42583</c:v>
                </c:pt>
                <c:pt idx="33">
                  <c:v>42614</c:v>
                </c:pt>
                <c:pt idx="34">
                  <c:v>42644</c:v>
                </c:pt>
                <c:pt idx="35">
                  <c:v>42675</c:v>
                </c:pt>
                <c:pt idx="36">
                  <c:v>42705</c:v>
                </c:pt>
                <c:pt idx="37">
                  <c:v>42736</c:v>
                </c:pt>
                <c:pt idx="38">
                  <c:v>42767</c:v>
                </c:pt>
                <c:pt idx="39">
                  <c:v>42795</c:v>
                </c:pt>
                <c:pt idx="40">
                  <c:v>42826</c:v>
                </c:pt>
                <c:pt idx="41">
                  <c:v>42856</c:v>
                </c:pt>
                <c:pt idx="42">
                  <c:v>42887</c:v>
                </c:pt>
                <c:pt idx="43">
                  <c:v>42917</c:v>
                </c:pt>
                <c:pt idx="44">
                  <c:v>42948</c:v>
                </c:pt>
                <c:pt idx="45">
                  <c:v>42979</c:v>
                </c:pt>
                <c:pt idx="46">
                  <c:v>43009</c:v>
                </c:pt>
                <c:pt idx="47">
                  <c:v>43040</c:v>
                </c:pt>
                <c:pt idx="48">
                  <c:v>43070</c:v>
                </c:pt>
                <c:pt idx="49">
                  <c:v>43118</c:v>
                </c:pt>
                <c:pt idx="50">
                  <c:v>43149</c:v>
                </c:pt>
                <c:pt idx="51">
                  <c:v>43177</c:v>
                </c:pt>
                <c:pt idx="52">
                  <c:v>43208</c:v>
                </c:pt>
                <c:pt idx="53">
                  <c:v>43238</c:v>
                </c:pt>
                <c:pt idx="54">
                  <c:v>43269</c:v>
                </c:pt>
                <c:pt idx="55">
                  <c:v>43299</c:v>
                </c:pt>
                <c:pt idx="56">
                  <c:v>43330</c:v>
                </c:pt>
                <c:pt idx="57">
                  <c:v>43361</c:v>
                </c:pt>
              </c:numCache>
            </c:numRef>
          </c:cat>
          <c:val>
            <c:numRef>
              <c:f>'[Chart 2 in Microsoft Word]Sheet1'!$C$30:$C$87</c:f>
              <c:numCache>
                <c:formatCode>0.0_)</c:formatCode>
                <c:ptCount val="58"/>
                <c:pt idx="0">
                  <c:v>16.691467100608271</c:v>
                </c:pt>
                <c:pt idx="1">
                  <c:v>16.828243428219054</c:v>
                </c:pt>
                <c:pt idx="2">
                  <c:v>16.989096335338754</c:v>
                </c:pt>
                <c:pt idx="3">
                  <c:v>17.318699755667627</c:v>
                </c:pt>
                <c:pt idx="4">
                  <c:v>19.131501064995369</c:v>
                </c:pt>
                <c:pt idx="5">
                  <c:v>18.458505955182133</c:v>
                </c:pt>
                <c:pt idx="6">
                  <c:v>19.013258445563167</c:v>
                </c:pt>
                <c:pt idx="7">
                  <c:v>19.650575862513215</c:v>
                </c:pt>
                <c:pt idx="8">
                  <c:v>20.258808164368425</c:v>
                </c:pt>
                <c:pt idx="9">
                  <c:v>19.815422710176819</c:v>
                </c:pt>
                <c:pt idx="10">
                  <c:v>20.163806161414197</c:v>
                </c:pt>
                <c:pt idx="11">
                  <c:v>20.337499999999999</c:v>
                </c:pt>
                <c:pt idx="12">
                  <c:v>20.700211089103558</c:v>
                </c:pt>
                <c:pt idx="13">
                  <c:v>21.219606681180615</c:v>
                </c:pt>
                <c:pt idx="14">
                  <c:v>21.006262553845389</c:v>
                </c:pt>
                <c:pt idx="15">
                  <c:v>20.407897210055115</c:v>
                </c:pt>
                <c:pt idx="16">
                  <c:v>20.544735684254135</c:v>
                </c:pt>
                <c:pt idx="17">
                  <c:v>21.036195991063501</c:v>
                </c:pt>
                <c:pt idx="18">
                  <c:v>20.842762642288829</c:v>
                </c:pt>
                <c:pt idx="19">
                  <c:v>20.993840327608261</c:v>
                </c:pt>
                <c:pt idx="20">
                  <c:v>20.973352462364936</c:v>
                </c:pt>
                <c:pt idx="21">
                  <c:v>21.062312412385257</c:v>
                </c:pt>
                <c:pt idx="22">
                  <c:v>21.088130366779865</c:v>
                </c:pt>
                <c:pt idx="23">
                  <c:v>24.095100904343582</c:v>
                </c:pt>
                <c:pt idx="24">
                  <c:v>23.896454462803874</c:v>
                </c:pt>
                <c:pt idx="25">
                  <c:v>24.039529192090946</c:v>
                </c:pt>
                <c:pt idx="26">
                  <c:v>26.022107024175227</c:v>
                </c:pt>
                <c:pt idx="27">
                  <c:v>24.547967137887376</c:v>
                </c:pt>
                <c:pt idx="28">
                  <c:v>25.486136227401612</c:v>
                </c:pt>
                <c:pt idx="29">
                  <c:v>26.245366834270655</c:v>
                </c:pt>
                <c:pt idx="30">
                  <c:v>26.815186551189687</c:v>
                </c:pt>
                <c:pt idx="31">
                  <c:v>26.676962959461211</c:v>
                </c:pt>
                <c:pt idx="32">
                  <c:v>26.601380660425583</c:v>
                </c:pt>
                <c:pt idx="33">
                  <c:v>26.836397510740088</c:v>
                </c:pt>
                <c:pt idx="34">
                  <c:v>26.852435082222573</c:v>
                </c:pt>
                <c:pt idx="35">
                  <c:v>27.032257452321886</c:v>
                </c:pt>
                <c:pt idx="36">
                  <c:v>27.001321077549079</c:v>
                </c:pt>
                <c:pt idx="37">
                  <c:v>26.702848722199288</c:v>
                </c:pt>
                <c:pt idx="38">
                  <c:v>26.278603327245662</c:v>
                </c:pt>
                <c:pt idx="39">
                  <c:v>26.103223686945569</c:v>
                </c:pt>
                <c:pt idx="40">
                  <c:v>25.58509277305933</c:v>
                </c:pt>
                <c:pt idx="41">
                  <c:v>24.874510847978524</c:v>
                </c:pt>
                <c:pt idx="42">
                  <c:v>23.883367796478272</c:v>
                </c:pt>
                <c:pt idx="43">
                  <c:v>23.556515375221466</c:v>
                </c:pt>
                <c:pt idx="44">
                  <c:v>23.592479478218301</c:v>
                </c:pt>
                <c:pt idx="45">
                  <c:v>22.837066115448142</c:v>
                </c:pt>
                <c:pt idx="46">
                  <c:v>22.668083329931022</c:v>
                </c:pt>
                <c:pt idx="47">
                  <c:v>21.640276506874606</c:v>
                </c:pt>
                <c:pt idx="48">
                  <c:v>21.737392994004011</c:v>
                </c:pt>
                <c:pt idx="49">
                  <c:v>21.699563582137078</c:v>
                </c:pt>
                <c:pt idx="50">
                  <c:v>21.430762616433491</c:v>
                </c:pt>
                <c:pt idx="51">
                  <c:v>21.357013662826958</c:v>
                </c:pt>
                <c:pt idx="52">
                  <c:v>22.695835340724578</c:v>
                </c:pt>
                <c:pt idx="53">
                  <c:v>21.390294195486462</c:v>
                </c:pt>
                <c:pt idx="54">
                  <c:v>21.738690513315337</c:v>
                </c:pt>
                <c:pt idx="55">
                  <c:v>21.07</c:v>
                </c:pt>
                <c:pt idx="56" formatCode="#,##0.0_);\(#,##0.0\)">
                  <c:v>21.23</c:v>
                </c:pt>
                <c:pt idx="57" formatCode="#,##0.0_);\(#,##0.0\)">
                  <c:v>20.98</c:v>
                </c:pt>
              </c:numCache>
            </c:numRef>
          </c:val>
          <c:smooth val="0"/>
          <c:extLst xmlns:c16r2="http://schemas.microsoft.com/office/drawing/2015/06/chart">
            <c:ext xmlns:c16="http://schemas.microsoft.com/office/drawing/2014/chart" uri="{C3380CC4-5D6E-409C-BE32-E72D297353CC}">
              <c16:uniqueId val="{00000001-4717-4682-8EF4-C632E859EA71}"/>
            </c:ext>
          </c:extLst>
        </c:ser>
        <c:dLbls>
          <c:showLegendKey val="0"/>
          <c:showVal val="0"/>
          <c:showCatName val="0"/>
          <c:showSerName val="0"/>
          <c:showPercent val="0"/>
          <c:showBubbleSize val="0"/>
        </c:dLbls>
        <c:smooth val="0"/>
        <c:axId val="369670096"/>
        <c:axId val="369673232"/>
      </c:lineChart>
      <c:dateAx>
        <c:axId val="369670096"/>
        <c:scaling>
          <c:orientation val="minMax"/>
        </c:scaling>
        <c:delete val="0"/>
        <c:axPos val="b"/>
        <c:numFmt formatCode="mmm\-yy" sourceLinked="0"/>
        <c:majorTickMark val="out"/>
        <c:minorTickMark val="none"/>
        <c:tickLblPos val="low"/>
        <c:txPr>
          <a:bodyPr rot="-5400000" vert="horz"/>
          <a:lstStyle/>
          <a:p>
            <a:pPr>
              <a:defRPr sz="1400" b="0" i="0" u="none" strike="noStrike" baseline="0">
                <a:solidFill>
                  <a:srgbClr val="000000"/>
                </a:solidFill>
                <a:latin typeface="Cambria"/>
                <a:ea typeface="Cambria"/>
                <a:cs typeface="Cambria"/>
              </a:defRPr>
            </a:pPr>
            <a:endParaRPr lang="en-US"/>
          </a:p>
        </c:txPr>
        <c:crossAx val="369673232"/>
        <c:crosses val="autoZero"/>
        <c:auto val="1"/>
        <c:lblOffset val="100"/>
        <c:baseTimeUnit val="months"/>
        <c:majorUnit val="3"/>
        <c:majorTimeUnit val="months"/>
      </c:dateAx>
      <c:valAx>
        <c:axId val="369673232"/>
        <c:scaling>
          <c:orientation val="minMax"/>
          <c:max val="30"/>
          <c:min val="15"/>
        </c:scaling>
        <c:delete val="0"/>
        <c:axPos val="l"/>
        <c:numFmt formatCode="#,##0_);\(#,##0\)" sourceLinked="0"/>
        <c:majorTickMark val="out"/>
        <c:minorTickMark val="none"/>
        <c:tickLblPos val="nextTo"/>
        <c:txPr>
          <a:bodyPr rot="0" vert="horz"/>
          <a:lstStyle/>
          <a:p>
            <a:pPr>
              <a:defRPr sz="1200" b="0" i="0" u="none" strike="noStrike" baseline="0">
                <a:solidFill>
                  <a:srgbClr val="000000"/>
                </a:solidFill>
                <a:latin typeface="Cambria"/>
                <a:ea typeface="Cambria"/>
                <a:cs typeface="Cambria"/>
              </a:defRPr>
            </a:pPr>
            <a:endParaRPr lang="en-US"/>
          </a:p>
        </c:txPr>
        <c:crossAx val="369670096"/>
        <c:crosses val="autoZero"/>
        <c:crossBetween val="between"/>
      </c:valAx>
    </c:plotArea>
    <c:legend>
      <c:legendPos val="r"/>
      <c:layout>
        <c:manualLayout>
          <c:xMode val="edge"/>
          <c:yMode val="edge"/>
          <c:x val="2.0159701299675994E-2"/>
          <c:y val="0.90665419947506565"/>
          <c:w val="0.95963001035483708"/>
          <c:h val="7.2666666666666657E-2"/>
        </c:manualLayout>
      </c:layout>
      <c:overlay val="0"/>
      <c:txPr>
        <a:bodyPr/>
        <a:lstStyle/>
        <a:p>
          <a:pPr>
            <a:defRPr sz="1400" b="0" i="0" u="none" strike="noStrike" baseline="0">
              <a:solidFill>
                <a:srgbClr val="000000"/>
              </a:solidFill>
              <a:latin typeface="Cambria"/>
              <a:ea typeface="Cambria"/>
              <a:cs typeface="Cambria"/>
            </a:defRPr>
          </a:pPr>
          <a:endParaRPr lang="en-US"/>
        </a:p>
      </c:txPr>
    </c:legend>
    <c:plotVisOnly val="1"/>
    <c:dispBlanksAs val="gap"/>
    <c:showDLblsOverMax val="0"/>
  </c:chart>
  <c:spPr>
    <a:solidFill>
      <a:sysClr val="window" lastClr="FFFFFF"/>
    </a:solidFill>
    <a:ln>
      <a:noFill/>
    </a:ln>
  </c:spPr>
  <c:txPr>
    <a:bodyPr/>
    <a:lstStyle/>
    <a:p>
      <a:pPr>
        <a:defRPr sz="900" b="0" i="0" u="none" strike="noStrike" baseline="0">
          <a:solidFill>
            <a:srgbClr val="000000"/>
          </a:solidFill>
          <a:latin typeface="Cambria"/>
          <a:ea typeface="Cambria"/>
          <a:cs typeface="Cambria"/>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375945653852088E-2"/>
          <c:y val="1.9455822458069146E-2"/>
          <c:w val="0.82947686686223043"/>
          <c:h val="0.71201488701646565"/>
        </c:manualLayout>
      </c:layout>
      <c:barChart>
        <c:barDir val="col"/>
        <c:grouping val="clustered"/>
        <c:varyColors val="0"/>
        <c:ser>
          <c:idx val="0"/>
          <c:order val="0"/>
          <c:tx>
            <c:strRef>
              <c:f>Sheet1!$B$2</c:f>
              <c:strCache>
                <c:ptCount val="1"/>
                <c:pt idx="0">
                  <c:v>M3 (K billion) LHS</c:v>
                </c:pt>
              </c:strCache>
            </c:strRef>
          </c:tx>
          <c:spPr>
            <a:solidFill>
              <a:schemeClr val="accent6"/>
            </a:solidFill>
            <a:ln>
              <a:noFill/>
            </a:ln>
            <a:effectLst/>
          </c:spPr>
          <c:invertIfNegative val="0"/>
          <c:cat>
            <c:numRef>
              <c:f>Sheet1!$A$5:$A$23</c:f>
              <c:numCache>
                <c:formatCode>[$-409]mmm\-yy;@</c:formatCode>
                <c:ptCount val="19"/>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42800</c:v>
                </c:pt>
                <c:pt idx="13">
                  <c:v>42888</c:v>
                </c:pt>
                <c:pt idx="14">
                  <c:v>42983</c:v>
                </c:pt>
                <c:pt idx="15">
                  <c:v>43072</c:v>
                </c:pt>
                <c:pt idx="16">
                  <c:v>43163</c:v>
                </c:pt>
                <c:pt idx="17">
                  <c:v>43254</c:v>
                </c:pt>
                <c:pt idx="18">
                  <c:v>43345</c:v>
                </c:pt>
              </c:numCache>
            </c:numRef>
          </c:cat>
          <c:val>
            <c:numRef>
              <c:f>Sheet1!$B$5:$B$23</c:f>
              <c:numCache>
                <c:formatCode>0.0_)</c:formatCode>
                <c:ptCount val="19"/>
                <c:pt idx="0">
                  <c:v>33.430742151803322</c:v>
                </c:pt>
                <c:pt idx="1">
                  <c:v>32.685730028647441</c:v>
                </c:pt>
                <c:pt idx="2">
                  <c:v>33.620532070250086</c:v>
                </c:pt>
                <c:pt idx="3">
                  <c:v>34.959167147905767</c:v>
                </c:pt>
                <c:pt idx="4">
                  <c:v>37.47563761652318</c:v>
                </c:pt>
                <c:pt idx="5">
                  <c:v>36.862945679483637</c:v>
                </c:pt>
                <c:pt idx="6">
                  <c:v>46.565425920777187</c:v>
                </c:pt>
                <c:pt idx="7">
                  <c:v>47.262135589552081</c:v>
                </c:pt>
                <c:pt idx="8">
                  <c:v>44.941101551150048</c:v>
                </c:pt>
                <c:pt idx="9">
                  <c:v>44.129837260505603</c:v>
                </c:pt>
                <c:pt idx="10">
                  <c:v>44.21801676020354</c:v>
                </c:pt>
                <c:pt idx="11">
                  <c:v>44.567120303068471</c:v>
                </c:pt>
                <c:pt idx="12">
                  <c:v>46.84677511542813</c:v>
                </c:pt>
                <c:pt idx="13">
                  <c:v>47.788297582545049</c:v>
                </c:pt>
                <c:pt idx="14">
                  <c:v>50.083713371866963</c:v>
                </c:pt>
                <c:pt idx="15">
                  <c:v>54.084936992538822</c:v>
                </c:pt>
                <c:pt idx="16">
                  <c:v>51.470915304338476</c:v>
                </c:pt>
                <c:pt idx="17">
                  <c:v>55.25244948287493</c:v>
                </c:pt>
                <c:pt idx="18">
                  <c:v>62.433337689541254</c:v>
                </c:pt>
              </c:numCache>
            </c:numRef>
          </c:val>
          <c:extLst xmlns:c16r2="http://schemas.microsoft.com/office/drawing/2015/06/chart">
            <c:ext xmlns:c16="http://schemas.microsoft.com/office/drawing/2014/chart" uri="{C3380CC4-5D6E-409C-BE32-E72D297353CC}">
              <c16:uniqueId val="{00000000-52A5-41BF-8962-89F927CAC390}"/>
            </c:ext>
          </c:extLst>
        </c:ser>
        <c:dLbls>
          <c:showLegendKey val="0"/>
          <c:showVal val="0"/>
          <c:showCatName val="0"/>
          <c:showSerName val="0"/>
          <c:showPercent val="0"/>
          <c:showBubbleSize val="0"/>
        </c:dLbls>
        <c:gapWidth val="9"/>
        <c:overlap val="-24"/>
        <c:axId val="369675192"/>
        <c:axId val="369671272"/>
      </c:barChart>
      <c:lineChart>
        <c:grouping val="standard"/>
        <c:varyColors val="0"/>
        <c:ser>
          <c:idx val="1"/>
          <c:order val="1"/>
          <c:tx>
            <c:strRef>
              <c:f>Sheet1!$C$2</c:f>
              <c:strCache>
                <c:ptCount val="1"/>
                <c:pt idx="0">
                  <c:v>M3 Growth (Q/Q, %) RHS</c:v>
                </c:pt>
              </c:strCache>
            </c:strRef>
          </c:tx>
          <c:spPr>
            <a:ln w="44450" cap="rnd">
              <a:solidFill>
                <a:sysClr val="windowText" lastClr="000000"/>
              </a:solidFill>
              <a:round/>
            </a:ln>
            <a:effectLst/>
          </c:spPr>
          <c:marker>
            <c:symbol val="none"/>
          </c:marker>
          <c:cat>
            <c:numRef>
              <c:f>Sheet1!$A$5:$A$23</c:f>
              <c:numCache>
                <c:formatCode>[$-409]mmm\-yy;@</c:formatCode>
                <c:ptCount val="19"/>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42800</c:v>
                </c:pt>
                <c:pt idx="13">
                  <c:v>42888</c:v>
                </c:pt>
                <c:pt idx="14">
                  <c:v>42983</c:v>
                </c:pt>
                <c:pt idx="15">
                  <c:v>43072</c:v>
                </c:pt>
                <c:pt idx="16">
                  <c:v>43163</c:v>
                </c:pt>
                <c:pt idx="17">
                  <c:v>43254</c:v>
                </c:pt>
                <c:pt idx="18">
                  <c:v>43345</c:v>
                </c:pt>
              </c:numCache>
            </c:numRef>
          </c:cat>
          <c:val>
            <c:numRef>
              <c:f>Sheet1!$C$5:$C$23</c:f>
              <c:numCache>
                <c:formatCode>0.0_)</c:formatCode>
                <c:ptCount val="19"/>
                <c:pt idx="0">
                  <c:v>5.6567987260377706</c:v>
                </c:pt>
                <c:pt idx="1">
                  <c:v>-2.2285240326789912</c:v>
                </c:pt>
                <c:pt idx="2">
                  <c:v>2.8599699036348181</c:v>
                </c:pt>
                <c:pt idx="3">
                  <c:v>3.9815999189382278</c:v>
                </c:pt>
                <c:pt idx="4">
                  <c:v>7.1983135581310975</c:v>
                </c:pt>
                <c:pt idx="5">
                  <c:v>-1.6349073051379004</c:v>
                </c:pt>
                <c:pt idx="6">
                  <c:v>26.32041488397261</c:v>
                </c:pt>
                <c:pt idx="7">
                  <c:v>1.4961952027674474</c:v>
                </c:pt>
                <c:pt idx="8">
                  <c:v>-4.9109800254458431</c:v>
                </c:pt>
                <c:pt idx="9">
                  <c:v>-1.8051722424317962</c:v>
                </c:pt>
                <c:pt idx="10">
                  <c:v>0.19981832060109728</c:v>
                </c:pt>
                <c:pt idx="11">
                  <c:v>-4.4145756615492582</c:v>
                </c:pt>
                <c:pt idx="12">
                  <c:v>5.1151045812639184</c:v>
                </c:pt>
                <c:pt idx="13">
                  <c:v>2.0097914206411271</c:v>
                </c:pt>
                <c:pt idx="14">
                  <c:v>4.8033010285772004</c:v>
                </c:pt>
                <c:pt idx="15" formatCode="0.0">
                  <c:v>7.9890713992453843</c:v>
                </c:pt>
                <c:pt idx="16" formatCode="0.0">
                  <c:v>-4.8331787620663373</c:v>
                </c:pt>
                <c:pt idx="17" formatCode="0.0">
                  <c:v>7.3469340037512598</c:v>
                </c:pt>
                <c:pt idx="18" formatCode="0.0">
                  <c:v>12.996506532967356</c:v>
                </c:pt>
              </c:numCache>
            </c:numRef>
          </c:val>
          <c:smooth val="0"/>
          <c:extLst xmlns:c16r2="http://schemas.microsoft.com/office/drawing/2015/06/chart">
            <c:ext xmlns:c16="http://schemas.microsoft.com/office/drawing/2014/chart" uri="{C3380CC4-5D6E-409C-BE32-E72D297353CC}">
              <c16:uniqueId val="{00000001-52A5-41BF-8962-89F927CAC390}"/>
            </c:ext>
          </c:extLst>
        </c:ser>
        <c:ser>
          <c:idx val="5"/>
          <c:order val="2"/>
          <c:tx>
            <c:strRef>
              <c:f>Sheet1!$D$2</c:f>
              <c:strCache>
                <c:ptCount val="1"/>
                <c:pt idx="0">
                  <c:v>M3_SA Growth (Q/Q, %) RHS</c:v>
                </c:pt>
              </c:strCache>
            </c:strRef>
          </c:tx>
          <c:spPr>
            <a:ln w="44450" cap="rnd">
              <a:solidFill>
                <a:srgbClr val="00B050"/>
              </a:solidFill>
              <a:prstDash val="sysDash"/>
              <a:round/>
            </a:ln>
            <a:effectLst/>
          </c:spPr>
          <c:marker>
            <c:symbol val="none"/>
          </c:marker>
          <c:cat>
            <c:numRef>
              <c:f>Sheet1!$A$5:$A$23</c:f>
              <c:numCache>
                <c:formatCode>[$-409]mmm\-yy;@</c:formatCode>
                <c:ptCount val="19"/>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42800</c:v>
                </c:pt>
                <c:pt idx="13">
                  <c:v>42888</c:v>
                </c:pt>
                <c:pt idx="14">
                  <c:v>42983</c:v>
                </c:pt>
                <c:pt idx="15">
                  <c:v>43072</c:v>
                </c:pt>
                <c:pt idx="16">
                  <c:v>43163</c:v>
                </c:pt>
                <c:pt idx="17">
                  <c:v>43254</c:v>
                </c:pt>
                <c:pt idx="18">
                  <c:v>43345</c:v>
                </c:pt>
              </c:numCache>
            </c:numRef>
          </c:cat>
          <c:val>
            <c:numRef>
              <c:f>Sheet1!$D$5:$D$23</c:f>
              <c:numCache>
                <c:formatCode>General</c:formatCode>
                <c:ptCount val="19"/>
                <c:pt idx="4">
                  <c:v>8.8000000000000007</c:v>
                </c:pt>
                <c:pt idx="5">
                  <c:v>1.7</c:v>
                </c:pt>
                <c:pt idx="6">
                  <c:v>19.3</c:v>
                </c:pt>
                <c:pt idx="7">
                  <c:v>2.4</c:v>
                </c:pt>
                <c:pt idx="8">
                  <c:v>-3.5</c:v>
                </c:pt>
                <c:pt idx="9">
                  <c:v>1.6</c:v>
                </c:pt>
                <c:pt idx="10">
                  <c:v>-5.4</c:v>
                </c:pt>
                <c:pt idx="11">
                  <c:v>1.7</c:v>
                </c:pt>
                <c:pt idx="12">
                  <c:v>6.7</c:v>
                </c:pt>
                <c:pt idx="13">
                  <c:v>5.5</c:v>
                </c:pt>
                <c:pt idx="14">
                  <c:v>-1</c:v>
                </c:pt>
                <c:pt idx="15">
                  <c:v>9</c:v>
                </c:pt>
                <c:pt idx="16">
                  <c:v>-3.4</c:v>
                </c:pt>
                <c:pt idx="17">
                  <c:v>11</c:v>
                </c:pt>
                <c:pt idx="18">
                  <c:v>6.7</c:v>
                </c:pt>
              </c:numCache>
            </c:numRef>
          </c:val>
          <c:smooth val="0"/>
          <c:extLst xmlns:c16r2="http://schemas.microsoft.com/office/drawing/2015/06/chart">
            <c:ext xmlns:c16="http://schemas.microsoft.com/office/drawing/2014/chart" uri="{C3380CC4-5D6E-409C-BE32-E72D297353CC}">
              <c16:uniqueId val="{00000003-52A5-41BF-8962-89F927CAC390}"/>
            </c:ext>
          </c:extLst>
        </c:ser>
        <c:dLbls>
          <c:showLegendKey val="0"/>
          <c:showVal val="0"/>
          <c:showCatName val="0"/>
          <c:showSerName val="0"/>
          <c:showPercent val="0"/>
          <c:showBubbleSize val="0"/>
        </c:dLbls>
        <c:marker val="1"/>
        <c:smooth val="0"/>
        <c:axId val="369668920"/>
        <c:axId val="369672056"/>
      </c:lineChart>
      <c:catAx>
        <c:axId val="369675192"/>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j-lt"/>
                <a:ea typeface="+mn-ea"/>
                <a:cs typeface="+mn-cs"/>
              </a:defRPr>
            </a:pPr>
            <a:endParaRPr lang="en-US"/>
          </a:p>
        </c:txPr>
        <c:crossAx val="369671272"/>
        <c:crosses val="autoZero"/>
        <c:auto val="0"/>
        <c:lblAlgn val="ctr"/>
        <c:lblOffset val="100"/>
        <c:noMultiLvlLbl val="0"/>
      </c:catAx>
      <c:valAx>
        <c:axId val="369671272"/>
        <c:scaling>
          <c:orientation val="minMax"/>
          <c:max val="6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en-US"/>
          </a:p>
        </c:txPr>
        <c:crossAx val="369675192"/>
        <c:crosses val="autoZero"/>
        <c:crossBetween val="between"/>
      </c:valAx>
      <c:valAx>
        <c:axId val="369672056"/>
        <c:scaling>
          <c:orientation val="minMax"/>
          <c:max val="60"/>
          <c:min val="-20"/>
        </c:scaling>
        <c:delete val="0"/>
        <c:axPos val="r"/>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j-lt"/>
                <a:ea typeface="+mn-ea"/>
                <a:cs typeface="+mn-cs"/>
              </a:defRPr>
            </a:pPr>
            <a:endParaRPr lang="en-US"/>
          </a:p>
        </c:txPr>
        <c:crossAx val="369668920"/>
        <c:crosses val="max"/>
        <c:crossBetween val="between"/>
        <c:majorUnit val="20"/>
      </c:valAx>
      <c:catAx>
        <c:axId val="369668920"/>
        <c:scaling>
          <c:orientation val="minMax"/>
        </c:scaling>
        <c:delete val="1"/>
        <c:axPos val="b"/>
        <c:numFmt formatCode="[$-409]mmm\-yy;@" sourceLinked="1"/>
        <c:majorTickMark val="out"/>
        <c:minorTickMark val="none"/>
        <c:tickLblPos val="nextTo"/>
        <c:crossAx val="369672056"/>
        <c:crosses val="autoZero"/>
        <c:auto val="0"/>
        <c:lblAlgn val="ctr"/>
        <c:lblOffset val="100"/>
        <c:noMultiLvlLbl val="0"/>
      </c:catAx>
      <c:spPr>
        <a:noFill/>
        <a:ln>
          <a:noFill/>
        </a:ln>
        <a:effectLst/>
      </c:spPr>
    </c:plotArea>
    <c:legend>
      <c:legendPos val="b"/>
      <c:layout>
        <c:manualLayout>
          <c:xMode val="edge"/>
          <c:yMode val="edge"/>
          <c:x val="0.14815314752322625"/>
          <c:y val="0.88136169358996597"/>
          <c:w val="0.73184704853069837"/>
          <c:h val="0.1163939431968876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mj-lt"/>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75541025194478E-2"/>
          <c:y val="1.9386888947851448E-2"/>
          <c:w val="0.83019703396816136"/>
          <c:h val="0.6707594339135019"/>
        </c:manualLayout>
      </c:layout>
      <c:lineChart>
        <c:grouping val="standard"/>
        <c:varyColors val="0"/>
        <c:ser>
          <c:idx val="0"/>
          <c:order val="0"/>
          <c:tx>
            <c:strRef>
              <c:f>'ZMW Data Pad-Averages'!$B$1</c:f>
              <c:strCache>
                <c:ptCount val="1"/>
                <c:pt idx="0">
                  <c:v>USD/ZMW</c:v>
                </c:pt>
              </c:strCache>
            </c:strRef>
          </c:tx>
          <c:spPr>
            <a:ln w="38100" cap="rnd">
              <a:solidFill>
                <a:srgbClr val="FF0000"/>
              </a:solidFill>
              <a:round/>
            </a:ln>
            <a:effectLst/>
          </c:spPr>
          <c:marker>
            <c:symbol val="none"/>
          </c:marker>
          <c:cat>
            <c:numRef>
              <c:f>'ZMW Data Pad-Averages'!$A$2:$A$1956</c:f>
              <c:numCache>
                <c:formatCode>[$-409]d\-mmm\-yy;@</c:formatCode>
                <c:ptCount val="1955"/>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Pad-Averages'!$B$2:$B$1991</c:f>
              <c:numCache>
                <c:formatCode>_(* #,##0.0000_);_(* \(#,##0.0000\);_(* "-"??_);_(@_)</c:formatCode>
                <c:ptCount val="1990"/>
                <c:pt idx="0">
                  <c:v>5.1205555555555557</c:v>
                </c:pt>
                <c:pt idx="1">
                  <c:v>5.1226851851851851</c:v>
                </c:pt>
                <c:pt idx="2">
                  <c:v>5.1476851851851855</c:v>
                </c:pt>
                <c:pt idx="3">
                  <c:v>5.154907407407407</c:v>
                </c:pt>
                <c:pt idx="4">
                  <c:v>5.1670370370370371</c:v>
                </c:pt>
                <c:pt idx="5">
                  <c:v>5.1479074074074083</c:v>
                </c:pt>
                <c:pt idx="6">
                  <c:v>5.1281481481481483</c:v>
                </c:pt>
                <c:pt idx="7">
                  <c:v>5.1003703703703716</c:v>
                </c:pt>
                <c:pt idx="8">
                  <c:v>5.087685185185185</c:v>
                </c:pt>
                <c:pt idx="9">
                  <c:v>5.1225925925925919</c:v>
                </c:pt>
                <c:pt idx="10">
                  <c:v>5.1200925925925933</c:v>
                </c:pt>
                <c:pt idx="11">
                  <c:v>5.1334259259259261</c:v>
                </c:pt>
                <c:pt idx="12">
                  <c:v>5.1431481481481489</c:v>
                </c:pt>
                <c:pt idx="13">
                  <c:v>5.1468888888888893</c:v>
                </c:pt>
                <c:pt idx="14">
                  <c:v>5.1296296296296298</c:v>
                </c:pt>
                <c:pt idx="15">
                  <c:v>5.124411764705882</c:v>
                </c:pt>
                <c:pt idx="16">
                  <c:v>5.1195925925925918</c:v>
                </c:pt>
                <c:pt idx="17">
                  <c:v>5.1000925925925928</c:v>
                </c:pt>
                <c:pt idx="18">
                  <c:v>5.123659041394335</c:v>
                </c:pt>
                <c:pt idx="19">
                  <c:v>5.1276862745098031</c:v>
                </c:pt>
                <c:pt idx="20">
                  <c:v>5.1331492374727672</c:v>
                </c:pt>
                <c:pt idx="21">
                  <c:v>5.1504259259259264</c:v>
                </c:pt>
                <c:pt idx="22">
                  <c:v>5.1589607843137255</c:v>
                </c:pt>
                <c:pt idx="23">
                  <c:v>5.1690686274509803</c:v>
                </c:pt>
                <c:pt idx="24">
                  <c:v>5.1686873638344233</c:v>
                </c:pt>
                <c:pt idx="25">
                  <c:v>5.1852222222222215</c:v>
                </c:pt>
                <c:pt idx="26">
                  <c:v>5.19</c:v>
                </c:pt>
                <c:pt idx="27">
                  <c:v>5.2014814814814816</c:v>
                </c:pt>
                <c:pt idx="28">
                  <c:v>5.2337962962962967</c:v>
                </c:pt>
                <c:pt idx="29">
                  <c:v>5.2734259259259257</c:v>
                </c:pt>
                <c:pt idx="30">
                  <c:v>5.2550925925925922</c:v>
                </c:pt>
                <c:pt idx="31">
                  <c:v>5.1954629629629627</c:v>
                </c:pt>
                <c:pt idx="32">
                  <c:v>5.1919444444444443</c:v>
                </c:pt>
                <c:pt idx="33">
                  <c:v>5.2011111111111106</c:v>
                </c:pt>
                <c:pt idx="34">
                  <c:v>5.2219891067538127</c:v>
                </c:pt>
                <c:pt idx="35">
                  <c:v>5.2313518518518514</c:v>
                </c:pt>
                <c:pt idx="36">
                  <c:v>5.2337037037037035</c:v>
                </c:pt>
                <c:pt idx="37">
                  <c:v>5.2508333333333335</c:v>
                </c:pt>
                <c:pt idx="38">
                  <c:v>5.2635185185185183</c:v>
                </c:pt>
                <c:pt idx="39">
                  <c:v>5.2746296296296293</c:v>
                </c:pt>
                <c:pt idx="40">
                  <c:v>5.269166666666667</c:v>
                </c:pt>
                <c:pt idx="41">
                  <c:v>5.2486111111111109</c:v>
                </c:pt>
                <c:pt idx="42">
                  <c:v>5.2555555555555555</c:v>
                </c:pt>
                <c:pt idx="43">
                  <c:v>5.2721296296296289</c:v>
                </c:pt>
                <c:pt idx="44">
                  <c:v>5.2686111111111105</c:v>
                </c:pt>
                <c:pt idx="45">
                  <c:v>5.267777777777777</c:v>
                </c:pt>
                <c:pt idx="46">
                  <c:v>5.2636111111111115</c:v>
                </c:pt>
                <c:pt idx="47">
                  <c:v>5.2622222222222224</c:v>
                </c:pt>
                <c:pt idx="48">
                  <c:v>5.2618518518518522</c:v>
                </c:pt>
                <c:pt idx="49">
                  <c:v>5.2478703703703706</c:v>
                </c:pt>
                <c:pt idx="50">
                  <c:v>5.2700925925925928</c:v>
                </c:pt>
                <c:pt idx="51">
                  <c:v>5.2751296296296299</c:v>
                </c:pt>
                <c:pt idx="52">
                  <c:v>5.28</c:v>
                </c:pt>
                <c:pt idx="53">
                  <c:v>5.290694444444445</c:v>
                </c:pt>
                <c:pt idx="54">
                  <c:v>5.3004629629629623</c:v>
                </c:pt>
                <c:pt idx="55">
                  <c:v>5.315185185185185</c:v>
                </c:pt>
                <c:pt idx="56">
                  <c:v>5.3291666666666666</c:v>
                </c:pt>
                <c:pt idx="57">
                  <c:v>5.3177777777777777</c:v>
                </c:pt>
                <c:pt idx="58">
                  <c:v>5.302777777777778</c:v>
                </c:pt>
                <c:pt idx="59">
                  <c:v>5.2879193899782138</c:v>
                </c:pt>
                <c:pt idx="60">
                  <c:v>5.2802777777777781</c:v>
                </c:pt>
                <c:pt idx="61">
                  <c:v>5.2732407407407411</c:v>
                </c:pt>
                <c:pt idx="62">
                  <c:v>5.269166666666667</c:v>
                </c:pt>
                <c:pt idx="63">
                  <c:v>5.2744172113289762</c:v>
                </c:pt>
                <c:pt idx="64">
                  <c:v>5.2665740740740743</c:v>
                </c:pt>
                <c:pt idx="65">
                  <c:v>5.2615740740740735</c:v>
                </c:pt>
                <c:pt idx="66">
                  <c:v>5.2608333333333333</c:v>
                </c:pt>
                <c:pt idx="67">
                  <c:v>5.2396296296296283</c:v>
                </c:pt>
                <c:pt idx="68">
                  <c:v>5.2381481481481487</c:v>
                </c:pt>
                <c:pt idx="69">
                  <c:v>5.2397222222222224</c:v>
                </c:pt>
                <c:pt idx="70">
                  <c:v>5.2394444444444455</c:v>
                </c:pt>
                <c:pt idx="71">
                  <c:v>5.2463888888888892</c:v>
                </c:pt>
                <c:pt idx="72">
                  <c:v>5.2659259259259263</c:v>
                </c:pt>
                <c:pt idx="73">
                  <c:v>5.2822222222222228</c:v>
                </c:pt>
                <c:pt idx="74">
                  <c:v>5.2932407407407407</c:v>
                </c:pt>
                <c:pt idx="75">
                  <c:v>5.259074074074074</c:v>
                </c:pt>
                <c:pt idx="76">
                  <c:v>5.2096296296296307</c:v>
                </c:pt>
                <c:pt idx="77">
                  <c:v>5.1588888888888897</c:v>
                </c:pt>
                <c:pt idx="78">
                  <c:v>5.149537037037037</c:v>
                </c:pt>
                <c:pt idx="79">
                  <c:v>5.1945185185185183</c:v>
                </c:pt>
                <c:pt idx="80">
                  <c:v>5.2294444444444448</c:v>
                </c:pt>
                <c:pt idx="81">
                  <c:v>5.2422222222222219</c:v>
                </c:pt>
                <c:pt idx="82">
                  <c:v>5.1714814814814813</c:v>
                </c:pt>
                <c:pt idx="83">
                  <c:v>5.1497222222222225</c:v>
                </c:pt>
                <c:pt idx="84">
                  <c:v>5.2051851851851856</c:v>
                </c:pt>
                <c:pt idx="85">
                  <c:v>5.1837962962962969</c:v>
                </c:pt>
                <c:pt idx="86">
                  <c:v>5.1534259259259265</c:v>
                </c:pt>
                <c:pt idx="87">
                  <c:v>5.1411111111111119</c:v>
                </c:pt>
                <c:pt idx="88">
                  <c:v>5.1323148148148148</c:v>
                </c:pt>
                <c:pt idx="89">
                  <c:v>5.1734259259259261</c:v>
                </c:pt>
                <c:pt idx="90">
                  <c:v>5.1845370370370372</c:v>
                </c:pt>
                <c:pt idx="91">
                  <c:v>5.2512037037037036</c:v>
                </c:pt>
                <c:pt idx="92">
                  <c:v>5.207314814814815</c:v>
                </c:pt>
                <c:pt idx="93">
                  <c:v>5.2319444444444443</c:v>
                </c:pt>
                <c:pt idx="94">
                  <c:v>5.1947222222222216</c:v>
                </c:pt>
                <c:pt idx="95">
                  <c:v>5.1968703703703696</c:v>
                </c:pt>
                <c:pt idx="96">
                  <c:v>5.2267222222222225</c:v>
                </c:pt>
                <c:pt idx="97">
                  <c:v>5.2464814814814815</c:v>
                </c:pt>
                <c:pt idx="98">
                  <c:v>5.2537037037037031</c:v>
                </c:pt>
                <c:pt idx="99">
                  <c:v>5.2710185185185194</c:v>
                </c:pt>
                <c:pt idx="100">
                  <c:v>5.2984259259259261</c:v>
                </c:pt>
                <c:pt idx="101">
                  <c:v>5.3443518518518509</c:v>
                </c:pt>
                <c:pt idx="102">
                  <c:v>5.3337037037037041</c:v>
                </c:pt>
                <c:pt idx="103">
                  <c:v>5.328981481481482</c:v>
                </c:pt>
                <c:pt idx="104">
                  <c:v>5.324259259259259</c:v>
                </c:pt>
                <c:pt idx="105">
                  <c:v>5.3236111111111102</c:v>
                </c:pt>
                <c:pt idx="106">
                  <c:v>5.3150925925925918</c:v>
                </c:pt>
                <c:pt idx="107">
                  <c:v>5.3231481481481486</c:v>
                </c:pt>
                <c:pt idx="108">
                  <c:v>5.318518518518518</c:v>
                </c:pt>
                <c:pt idx="109">
                  <c:v>5.3246296296296283</c:v>
                </c:pt>
                <c:pt idx="110">
                  <c:v>5.3130740740740743</c:v>
                </c:pt>
                <c:pt idx="111">
                  <c:v>5.2845370370370377</c:v>
                </c:pt>
                <c:pt idx="112">
                  <c:v>5.2369444444444442</c:v>
                </c:pt>
                <c:pt idx="113">
                  <c:v>5.2048148148148146</c:v>
                </c:pt>
                <c:pt idx="114">
                  <c:v>5.203981481481482</c:v>
                </c:pt>
                <c:pt idx="115">
                  <c:v>5.1721296296296293</c:v>
                </c:pt>
                <c:pt idx="116">
                  <c:v>5.1756263616557732</c:v>
                </c:pt>
                <c:pt idx="117">
                  <c:v>5.1637962962962964</c:v>
                </c:pt>
                <c:pt idx="118">
                  <c:v>5.1673148148148149</c:v>
                </c:pt>
                <c:pt idx="119">
                  <c:v>5.1694444444444443</c:v>
                </c:pt>
                <c:pt idx="120">
                  <c:v>5.1745370370370374</c:v>
                </c:pt>
                <c:pt idx="121">
                  <c:v>5.186476034858388</c:v>
                </c:pt>
                <c:pt idx="122">
                  <c:v>5.1545370370370378</c:v>
                </c:pt>
                <c:pt idx="123">
                  <c:v>5.0421296296296303</c:v>
                </c:pt>
                <c:pt idx="124">
                  <c:v>4.9237962962962962</c:v>
                </c:pt>
                <c:pt idx="125">
                  <c:v>4.8173148148148144</c:v>
                </c:pt>
                <c:pt idx="126">
                  <c:v>4.8198148148148148</c:v>
                </c:pt>
                <c:pt idx="127">
                  <c:v>4.7257407407407408</c:v>
                </c:pt>
                <c:pt idx="128">
                  <c:v>4.7047222222222214</c:v>
                </c:pt>
                <c:pt idx="129">
                  <c:v>4.7630555555555558</c:v>
                </c:pt>
                <c:pt idx="130">
                  <c:v>4.8192592592592591</c:v>
                </c:pt>
                <c:pt idx="131">
                  <c:v>4.8403518518518514</c:v>
                </c:pt>
                <c:pt idx="132">
                  <c:v>4.8837037037037048</c:v>
                </c:pt>
                <c:pt idx="133">
                  <c:v>4.9088888888888889</c:v>
                </c:pt>
                <c:pt idx="134">
                  <c:v>4.889925925925926</c:v>
                </c:pt>
                <c:pt idx="135">
                  <c:v>4.8592592592592592</c:v>
                </c:pt>
                <c:pt idx="136">
                  <c:v>4.8661111111111106</c:v>
                </c:pt>
                <c:pt idx="137">
                  <c:v>4.8708333333333327</c:v>
                </c:pt>
                <c:pt idx="138">
                  <c:v>4.8724074074074082</c:v>
                </c:pt>
                <c:pt idx="139">
                  <c:v>4.8693518518518522</c:v>
                </c:pt>
                <c:pt idx="140">
                  <c:v>4.8833333333333329</c:v>
                </c:pt>
                <c:pt idx="141">
                  <c:v>4.9472222222222229</c:v>
                </c:pt>
                <c:pt idx="142">
                  <c:v>4.9623703703703699</c:v>
                </c:pt>
                <c:pt idx="143">
                  <c:v>4.9481666666666673</c:v>
                </c:pt>
                <c:pt idx="144">
                  <c:v>4.9395370370370362</c:v>
                </c:pt>
                <c:pt idx="145">
                  <c:v>4.9349074074074082</c:v>
                </c:pt>
                <c:pt idx="146">
                  <c:v>4.8897222222222219</c:v>
                </c:pt>
                <c:pt idx="147">
                  <c:v>4.8503703703703707</c:v>
                </c:pt>
                <c:pt idx="148">
                  <c:v>4.8590740740740737</c:v>
                </c:pt>
                <c:pt idx="149">
                  <c:v>4.8842222222222222</c:v>
                </c:pt>
                <c:pt idx="150">
                  <c:v>4.8979629629629624</c:v>
                </c:pt>
                <c:pt idx="151">
                  <c:v>4.9178703703703697</c:v>
                </c:pt>
                <c:pt idx="152">
                  <c:v>4.9278703703703695</c:v>
                </c:pt>
                <c:pt idx="153">
                  <c:v>4.8798148148148144</c:v>
                </c:pt>
                <c:pt idx="154">
                  <c:v>4.8959814814814822</c:v>
                </c:pt>
                <c:pt idx="155">
                  <c:v>4.876074074074074</c:v>
                </c:pt>
                <c:pt idx="156">
                  <c:v>4.8725925925925919</c:v>
                </c:pt>
                <c:pt idx="157">
                  <c:v>4.8747222222222213</c:v>
                </c:pt>
                <c:pt idx="158">
                  <c:v>4.8781481481481475</c:v>
                </c:pt>
                <c:pt idx="159">
                  <c:v>4.8955555555555552</c:v>
                </c:pt>
                <c:pt idx="160">
                  <c:v>4.912592592592592</c:v>
                </c:pt>
                <c:pt idx="161">
                  <c:v>4.931111111111111</c:v>
                </c:pt>
                <c:pt idx="162">
                  <c:v>4.9412962962962963</c:v>
                </c:pt>
                <c:pt idx="163">
                  <c:v>4.9657962962962969</c:v>
                </c:pt>
                <c:pt idx="164">
                  <c:v>5.0020370370370362</c:v>
                </c:pt>
                <c:pt idx="165">
                  <c:v>4.9965740740740738</c:v>
                </c:pt>
                <c:pt idx="166">
                  <c:v>5.0021296296296294</c:v>
                </c:pt>
                <c:pt idx="167">
                  <c:v>5.0123148148148147</c:v>
                </c:pt>
                <c:pt idx="168">
                  <c:v>4.992425925925926</c:v>
                </c:pt>
                <c:pt idx="169">
                  <c:v>4.9907407407407405</c:v>
                </c:pt>
                <c:pt idx="170">
                  <c:v>4.9853333333333332</c:v>
                </c:pt>
                <c:pt idx="171">
                  <c:v>5.0037037037037031</c:v>
                </c:pt>
                <c:pt idx="172">
                  <c:v>5.0250925925925918</c:v>
                </c:pt>
                <c:pt idx="173">
                  <c:v>5.0261111111111108</c:v>
                </c:pt>
                <c:pt idx="174">
                  <c:v>4.9704259259259258</c:v>
                </c:pt>
                <c:pt idx="175">
                  <c:v>4.9743703703703694</c:v>
                </c:pt>
                <c:pt idx="176">
                  <c:v>5.0167777777777776</c:v>
                </c:pt>
                <c:pt idx="177">
                  <c:v>5.0084259259259261</c:v>
                </c:pt>
                <c:pt idx="178">
                  <c:v>5.04912962962963</c:v>
                </c:pt>
                <c:pt idx="179">
                  <c:v>5.0734259259259264</c:v>
                </c:pt>
                <c:pt idx="180">
                  <c:v>5.0652777777777782</c:v>
                </c:pt>
                <c:pt idx="181">
                  <c:v>5.071574074074074</c:v>
                </c:pt>
                <c:pt idx="182">
                  <c:v>5.0824074074074082</c:v>
                </c:pt>
                <c:pt idx="183">
                  <c:v>5.0944444444444441</c:v>
                </c:pt>
                <c:pt idx="184">
                  <c:v>5.093425925925926</c:v>
                </c:pt>
                <c:pt idx="185">
                  <c:v>5.095039215686274</c:v>
                </c:pt>
                <c:pt idx="186">
                  <c:v>5.074259259259259</c:v>
                </c:pt>
                <c:pt idx="187">
                  <c:v>5.0761111111111106</c:v>
                </c:pt>
                <c:pt idx="188">
                  <c:v>5.06388888888889</c:v>
                </c:pt>
                <c:pt idx="189">
                  <c:v>5.0491666666666672</c:v>
                </c:pt>
                <c:pt idx="190">
                  <c:v>5.0794444444444444</c:v>
                </c:pt>
                <c:pt idx="191">
                  <c:v>5.1334814814814811</c:v>
                </c:pt>
                <c:pt idx="192">
                  <c:v>5.1527777777777777</c:v>
                </c:pt>
                <c:pt idx="193">
                  <c:v>5.1467592592592597</c:v>
                </c:pt>
                <c:pt idx="194">
                  <c:v>5.1301851851851854</c:v>
                </c:pt>
                <c:pt idx="195">
                  <c:v>5.1615370370370375</c:v>
                </c:pt>
                <c:pt idx="196">
                  <c:v>5.1911111111111117</c:v>
                </c:pt>
                <c:pt idx="197">
                  <c:v>5.2225925925925925</c:v>
                </c:pt>
                <c:pt idx="198">
                  <c:v>5.2028703703703698</c:v>
                </c:pt>
                <c:pt idx="199">
                  <c:v>5.1974999999999998</c:v>
                </c:pt>
                <c:pt idx="200">
                  <c:v>5.2121666666666666</c:v>
                </c:pt>
                <c:pt idx="201">
                  <c:v>5.2399074074074079</c:v>
                </c:pt>
                <c:pt idx="202">
                  <c:v>5.2427777777777775</c:v>
                </c:pt>
                <c:pt idx="203">
                  <c:v>5.2488333333333328</c:v>
                </c:pt>
                <c:pt idx="204">
                  <c:v>5.2600555555555557</c:v>
                </c:pt>
                <c:pt idx="205">
                  <c:v>5.2810185185185183</c:v>
                </c:pt>
                <c:pt idx="206">
                  <c:v>5.2759259259259261</c:v>
                </c:pt>
                <c:pt idx="207">
                  <c:v>5.2341666666666669</c:v>
                </c:pt>
                <c:pt idx="208">
                  <c:v>5.1584629629629637</c:v>
                </c:pt>
                <c:pt idx="209">
                  <c:v>5.1333333333333329</c:v>
                </c:pt>
                <c:pt idx="210">
                  <c:v>5.1600370370370365</c:v>
                </c:pt>
                <c:pt idx="211">
                  <c:v>5.1322222222222225</c:v>
                </c:pt>
                <c:pt idx="212">
                  <c:v>5.1590740740740735</c:v>
                </c:pt>
                <c:pt idx="213">
                  <c:v>5.16</c:v>
                </c:pt>
                <c:pt idx="214">
                  <c:v>5.187870370370371</c:v>
                </c:pt>
                <c:pt idx="215">
                  <c:v>5.229166666666667</c:v>
                </c:pt>
                <c:pt idx="216">
                  <c:v>5.2174074074074079</c:v>
                </c:pt>
                <c:pt idx="217">
                  <c:v>5.2057407407407412</c:v>
                </c:pt>
                <c:pt idx="218">
                  <c:v>5.2062037037037037</c:v>
                </c:pt>
                <c:pt idx="219">
                  <c:v>5.2093518518518511</c:v>
                </c:pt>
                <c:pt idx="220">
                  <c:v>5.19</c:v>
                </c:pt>
                <c:pt idx="221">
                  <c:v>5.2032407407407408</c:v>
                </c:pt>
                <c:pt idx="222">
                  <c:v>5.2085185185185194</c:v>
                </c:pt>
                <c:pt idx="223">
                  <c:v>5.2128703703703696</c:v>
                </c:pt>
                <c:pt idx="224">
                  <c:v>5.2200925925925921</c:v>
                </c:pt>
                <c:pt idx="225">
                  <c:v>5.2397222222222224</c:v>
                </c:pt>
                <c:pt idx="226">
                  <c:v>5.2616666666666667</c:v>
                </c:pt>
                <c:pt idx="227">
                  <c:v>5.2605555555555554</c:v>
                </c:pt>
                <c:pt idx="228">
                  <c:v>5.2210185185185187</c:v>
                </c:pt>
                <c:pt idx="229">
                  <c:v>5.2321296296296289</c:v>
                </c:pt>
                <c:pt idx="230">
                  <c:v>5.2452777777777779</c:v>
                </c:pt>
                <c:pt idx="231">
                  <c:v>5.2420370370370373</c:v>
                </c:pt>
                <c:pt idx="232">
                  <c:v>5.2398148148148147</c:v>
                </c:pt>
                <c:pt idx="233">
                  <c:v>5.2492592592592588</c:v>
                </c:pt>
                <c:pt idx="234">
                  <c:v>5.2718518518518511</c:v>
                </c:pt>
                <c:pt idx="235">
                  <c:v>5.2920370370370371</c:v>
                </c:pt>
                <c:pt idx="236">
                  <c:v>5.2786111111111103</c:v>
                </c:pt>
                <c:pt idx="237">
                  <c:v>5.2840740740740735</c:v>
                </c:pt>
                <c:pt idx="238">
                  <c:v>5.2694444444444439</c:v>
                </c:pt>
                <c:pt idx="239">
                  <c:v>5.2524629629629622</c:v>
                </c:pt>
                <c:pt idx="240">
                  <c:v>5.2525925925925918</c:v>
                </c:pt>
                <c:pt idx="241">
                  <c:v>5.2503703703703692</c:v>
                </c:pt>
                <c:pt idx="242">
                  <c:v>5.2323148148148144</c:v>
                </c:pt>
                <c:pt idx="243">
                  <c:v>5.1790740740740739</c:v>
                </c:pt>
                <c:pt idx="244">
                  <c:v>4.9887037037037034</c:v>
                </c:pt>
                <c:pt idx="245">
                  <c:v>4.958333333333333</c:v>
                </c:pt>
                <c:pt idx="246">
                  <c:v>5.095685185185185</c:v>
                </c:pt>
                <c:pt idx="247">
                  <c:v>5.1466111111111097</c:v>
                </c:pt>
                <c:pt idx="248">
                  <c:v>5.2162962962962958</c:v>
                </c:pt>
                <c:pt idx="249">
                  <c:v>5.2543518518518519</c:v>
                </c:pt>
                <c:pt idx="250">
                  <c:v>5.2516666666666669</c:v>
                </c:pt>
                <c:pt idx="251">
                  <c:v>5.2917037037037051</c:v>
                </c:pt>
                <c:pt idx="252">
                  <c:v>5.2438888888888897</c:v>
                </c:pt>
                <c:pt idx="253">
                  <c:v>5.2431481481481486</c:v>
                </c:pt>
                <c:pt idx="254">
                  <c:v>5.2595000000000001</c:v>
                </c:pt>
                <c:pt idx="255">
                  <c:v>5.2743518518518524</c:v>
                </c:pt>
                <c:pt idx="256">
                  <c:v>5.2805555555555568</c:v>
                </c:pt>
                <c:pt idx="257">
                  <c:v>5.2807962962962964</c:v>
                </c:pt>
                <c:pt idx="258">
                  <c:v>5.2791666666666668</c:v>
                </c:pt>
                <c:pt idx="259">
                  <c:v>5.2737962962962968</c:v>
                </c:pt>
                <c:pt idx="260">
                  <c:v>5.2817592592592586</c:v>
                </c:pt>
                <c:pt idx="261">
                  <c:v>5.2968518518518515</c:v>
                </c:pt>
                <c:pt idx="262">
                  <c:v>5.2983333333333329</c:v>
                </c:pt>
                <c:pt idx="263">
                  <c:v>5.2992592592592596</c:v>
                </c:pt>
                <c:pt idx="264">
                  <c:v>5.2787962962962967</c:v>
                </c:pt>
                <c:pt idx="265">
                  <c:v>5.2883333333333322</c:v>
                </c:pt>
                <c:pt idx="266">
                  <c:v>5.3078518518518516</c:v>
                </c:pt>
                <c:pt idx="267">
                  <c:v>5.3497222222222218</c:v>
                </c:pt>
                <c:pt idx="268">
                  <c:v>5.3772222222222226</c:v>
                </c:pt>
                <c:pt idx="269">
                  <c:v>5.4040740740740745</c:v>
                </c:pt>
                <c:pt idx="270">
                  <c:v>5.400185185185185</c:v>
                </c:pt>
                <c:pt idx="271">
                  <c:v>5.3427777777777772</c:v>
                </c:pt>
                <c:pt idx="272">
                  <c:v>5.3395370370370365</c:v>
                </c:pt>
                <c:pt idx="273">
                  <c:v>5.3489814814814816</c:v>
                </c:pt>
                <c:pt idx="274">
                  <c:v>5.3299074074074069</c:v>
                </c:pt>
                <c:pt idx="275">
                  <c:v>5.2946296296296298</c:v>
                </c:pt>
                <c:pt idx="276">
                  <c:v>5.2953921568627447</c:v>
                </c:pt>
                <c:pt idx="277">
                  <c:v>5.3075098039215689</c:v>
                </c:pt>
                <c:pt idx="278">
                  <c:v>5.3227058823529418</c:v>
                </c:pt>
                <c:pt idx="279">
                  <c:v>5.3321296296296294</c:v>
                </c:pt>
                <c:pt idx="280">
                  <c:v>5.3297222222222214</c:v>
                </c:pt>
                <c:pt idx="281">
                  <c:v>5.3265740740740739</c:v>
                </c:pt>
                <c:pt idx="282">
                  <c:v>5.3095370370370372</c:v>
                </c:pt>
                <c:pt idx="283">
                  <c:v>5.3163888888888895</c:v>
                </c:pt>
                <c:pt idx="284">
                  <c:v>5.3215740740740731</c:v>
                </c:pt>
                <c:pt idx="285">
                  <c:v>5.3264814814814816</c:v>
                </c:pt>
                <c:pt idx="286">
                  <c:v>5.334722222222223</c:v>
                </c:pt>
                <c:pt idx="287">
                  <c:v>5.3566666666666674</c:v>
                </c:pt>
                <c:pt idx="288">
                  <c:v>5.3528703703703702</c:v>
                </c:pt>
                <c:pt idx="289">
                  <c:v>5.349074074074073</c:v>
                </c:pt>
                <c:pt idx="290">
                  <c:v>5.3458333333333332</c:v>
                </c:pt>
                <c:pt idx="291">
                  <c:v>5.3488888888888884</c:v>
                </c:pt>
                <c:pt idx="292">
                  <c:v>5.356203703703704</c:v>
                </c:pt>
                <c:pt idx="293">
                  <c:v>5.3559259259259253</c:v>
                </c:pt>
                <c:pt idx="294">
                  <c:v>5.3592222222222219</c:v>
                </c:pt>
                <c:pt idx="295">
                  <c:v>5.362592592592593</c:v>
                </c:pt>
                <c:pt idx="296">
                  <c:v>5.3741666666666665</c:v>
                </c:pt>
                <c:pt idx="297">
                  <c:v>5.3826851851851858</c:v>
                </c:pt>
                <c:pt idx="298">
                  <c:v>5.3873148148148164</c:v>
                </c:pt>
                <c:pt idx="299">
                  <c:v>5.4053703703703713</c:v>
                </c:pt>
                <c:pt idx="300">
                  <c:v>5.395240740740741</c:v>
                </c:pt>
                <c:pt idx="301">
                  <c:v>5.3997999999999999</c:v>
                </c:pt>
                <c:pt idx="302">
                  <c:v>5.3845925925925915</c:v>
                </c:pt>
                <c:pt idx="303">
                  <c:v>5.3777777777777782</c:v>
                </c:pt>
                <c:pt idx="304">
                  <c:v>5.3746296296296299</c:v>
                </c:pt>
                <c:pt idx="305">
                  <c:v>5.4098148148148146</c:v>
                </c:pt>
                <c:pt idx="306">
                  <c:v>5.4033333333333342</c:v>
                </c:pt>
                <c:pt idx="307">
                  <c:v>5.4033333333333342</c:v>
                </c:pt>
                <c:pt idx="308">
                  <c:v>5.4024074074074075</c:v>
                </c:pt>
                <c:pt idx="309">
                  <c:v>5.3996296296296293</c:v>
                </c:pt>
                <c:pt idx="310">
                  <c:v>5.3925925925925924</c:v>
                </c:pt>
                <c:pt idx="311">
                  <c:v>5.3862962962962966</c:v>
                </c:pt>
                <c:pt idx="312">
                  <c:v>5.3850370370370371</c:v>
                </c:pt>
                <c:pt idx="313">
                  <c:v>5.38175925925926</c:v>
                </c:pt>
                <c:pt idx="314">
                  <c:v>5.3657407407407405</c:v>
                </c:pt>
                <c:pt idx="315">
                  <c:v>5.3573148148148153</c:v>
                </c:pt>
                <c:pt idx="316">
                  <c:v>5.3092592592592585</c:v>
                </c:pt>
                <c:pt idx="317">
                  <c:v>5.3153703703703696</c:v>
                </c:pt>
                <c:pt idx="318">
                  <c:v>5.3294444444444444</c:v>
                </c:pt>
                <c:pt idx="319">
                  <c:v>5.3331481481481484</c:v>
                </c:pt>
                <c:pt idx="320">
                  <c:v>5.3492592592592594</c:v>
                </c:pt>
                <c:pt idx="321">
                  <c:v>5.3505555555555553</c:v>
                </c:pt>
                <c:pt idx="322">
                  <c:v>5.3549074074074081</c:v>
                </c:pt>
                <c:pt idx="323">
                  <c:v>5.3691666666666666</c:v>
                </c:pt>
                <c:pt idx="324">
                  <c:v>5.3772222222222226</c:v>
                </c:pt>
                <c:pt idx="325">
                  <c:v>5.3769444444444447</c:v>
                </c:pt>
                <c:pt idx="326">
                  <c:v>5.3762037037037036</c:v>
                </c:pt>
                <c:pt idx="327">
                  <c:v>5.3560185185185185</c:v>
                </c:pt>
                <c:pt idx="328">
                  <c:v>5.2877777777777784</c:v>
                </c:pt>
                <c:pt idx="329">
                  <c:v>5.3137592592592586</c:v>
                </c:pt>
                <c:pt idx="330">
                  <c:v>5.3105555555555553</c:v>
                </c:pt>
                <c:pt idx="331">
                  <c:v>5.3080555555555549</c:v>
                </c:pt>
                <c:pt idx="332">
                  <c:v>5.3100925925925919</c:v>
                </c:pt>
                <c:pt idx="333">
                  <c:v>5.3106481481481467</c:v>
                </c:pt>
                <c:pt idx="334">
                  <c:v>5.3119444444444444</c:v>
                </c:pt>
                <c:pt idx="335">
                  <c:v>5.3147222222222226</c:v>
                </c:pt>
                <c:pt idx="336">
                  <c:v>5.3245370370370368</c:v>
                </c:pt>
                <c:pt idx="337">
                  <c:v>5.3342592592592588</c:v>
                </c:pt>
                <c:pt idx="338">
                  <c:v>5.3421296296296301</c:v>
                </c:pt>
                <c:pt idx="339">
                  <c:v>5.3528703703703702</c:v>
                </c:pt>
                <c:pt idx="340">
                  <c:v>5.3529629629629625</c:v>
                </c:pt>
                <c:pt idx="341">
                  <c:v>5.3523148148148145</c:v>
                </c:pt>
                <c:pt idx="342">
                  <c:v>5.3516666666666666</c:v>
                </c:pt>
                <c:pt idx="343">
                  <c:v>5.3129629629629633</c:v>
                </c:pt>
                <c:pt idx="344">
                  <c:v>5.2840740740740735</c:v>
                </c:pt>
                <c:pt idx="345">
                  <c:v>5.2735185185185181</c:v>
                </c:pt>
                <c:pt idx="346">
                  <c:v>5.3105555555555544</c:v>
                </c:pt>
                <c:pt idx="347">
                  <c:v>5.3297222222222214</c:v>
                </c:pt>
                <c:pt idx="348">
                  <c:v>5.3196296296296293</c:v>
                </c:pt>
                <c:pt idx="349">
                  <c:v>5.326296296296297</c:v>
                </c:pt>
                <c:pt idx="350">
                  <c:v>5.3395370370370356</c:v>
                </c:pt>
                <c:pt idx="351">
                  <c:v>5.3410185185185188</c:v>
                </c:pt>
                <c:pt idx="352">
                  <c:v>5.342037037037036</c:v>
                </c:pt>
                <c:pt idx="353">
                  <c:v>5.3459629629629628</c:v>
                </c:pt>
                <c:pt idx="354">
                  <c:v>5.3554629629629638</c:v>
                </c:pt>
                <c:pt idx="355">
                  <c:v>5.3639814814814821</c:v>
                </c:pt>
                <c:pt idx="356">
                  <c:v>5.3722222222222218</c:v>
                </c:pt>
                <c:pt idx="357">
                  <c:v>5.4040740740740736</c:v>
                </c:pt>
                <c:pt idx="358">
                  <c:v>5.3980555555555565</c:v>
                </c:pt>
                <c:pt idx="359">
                  <c:v>5.418703703703704</c:v>
                </c:pt>
                <c:pt idx="360">
                  <c:v>5.4230555555555551</c:v>
                </c:pt>
                <c:pt idx="361">
                  <c:v>5.437129629629629</c:v>
                </c:pt>
                <c:pt idx="362">
                  <c:v>5.4434259259259274</c:v>
                </c:pt>
                <c:pt idx="363">
                  <c:v>5.4516666666666662</c:v>
                </c:pt>
                <c:pt idx="364">
                  <c:v>5.4637962962962945</c:v>
                </c:pt>
                <c:pt idx="365">
                  <c:v>5.4518518518518508</c:v>
                </c:pt>
                <c:pt idx="366">
                  <c:v>5.4416666666666673</c:v>
                </c:pt>
                <c:pt idx="367">
                  <c:v>5.4662962962962958</c:v>
                </c:pt>
                <c:pt idx="368">
                  <c:v>5.4824074074074076</c:v>
                </c:pt>
                <c:pt idx="369">
                  <c:v>5.4689488017429184</c:v>
                </c:pt>
                <c:pt idx="370">
                  <c:v>5.4721296296296291</c:v>
                </c:pt>
                <c:pt idx="371">
                  <c:v>5.4810185185185176</c:v>
                </c:pt>
                <c:pt idx="372">
                  <c:v>5.4812962962962946</c:v>
                </c:pt>
                <c:pt idx="373">
                  <c:v>5.4790740740740729</c:v>
                </c:pt>
                <c:pt idx="374">
                  <c:v>5.515833333333334</c:v>
                </c:pt>
                <c:pt idx="375">
                  <c:v>5.5036111111111108</c:v>
                </c:pt>
                <c:pt idx="376">
                  <c:v>5.499629629629629</c:v>
                </c:pt>
                <c:pt idx="377">
                  <c:v>5.4648148148148143</c:v>
                </c:pt>
                <c:pt idx="378">
                  <c:v>5.4669444444444437</c:v>
                </c:pt>
                <c:pt idx="379">
                  <c:v>5.4788888888888891</c:v>
                </c:pt>
                <c:pt idx="380">
                  <c:v>5.4799999999999986</c:v>
                </c:pt>
                <c:pt idx="381">
                  <c:v>5.4729629629629617</c:v>
                </c:pt>
                <c:pt idx="382">
                  <c:v>5.4807407407407407</c:v>
                </c:pt>
                <c:pt idx="383">
                  <c:v>5.4829629629629624</c:v>
                </c:pt>
                <c:pt idx="384">
                  <c:v>5.4854629629629628</c:v>
                </c:pt>
                <c:pt idx="385">
                  <c:v>5.4778703703703711</c:v>
                </c:pt>
                <c:pt idx="386">
                  <c:v>5.4753703703703698</c:v>
                </c:pt>
                <c:pt idx="387">
                  <c:v>5.46537037037037</c:v>
                </c:pt>
                <c:pt idx="388">
                  <c:v>5.468703703703703</c:v>
                </c:pt>
                <c:pt idx="389">
                  <c:v>5.4822222222222212</c:v>
                </c:pt>
                <c:pt idx="390">
                  <c:v>5.4817592592592579</c:v>
                </c:pt>
                <c:pt idx="391">
                  <c:v>5.4782407407407403</c:v>
                </c:pt>
                <c:pt idx="392">
                  <c:v>5.4773148148148145</c:v>
                </c:pt>
                <c:pt idx="393">
                  <c:v>5.4743518518518517</c:v>
                </c:pt>
                <c:pt idx="394">
                  <c:v>5.4725000000000001</c:v>
                </c:pt>
                <c:pt idx="395">
                  <c:v>5.4716666666666667</c:v>
                </c:pt>
                <c:pt idx="396">
                  <c:v>5.4553703703703693</c:v>
                </c:pt>
                <c:pt idx="397">
                  <c:v>5.4556481481481471</c:v>
                </c:pt>
                <c:pt idx="398">
                  <c:v>5.4392592592592592</c:v>
                </c:pt>
                <c:pt idx="399">
                  <c:v>5.4250000000000007</c:v>
                </c:pt>
                <c:pt idx="400">
                  <c:v>5.425740740740741</c:v>
                </c:pt>
                <c:pt idx="401">
                  <c:v>5.4236111111111107</c:v>
                </c:pt>
                <c:pt idx="402">
                  <c:v>5.4290740740740748</c:v>
                </c:pt>
                <c:pt idx="403">
                  <c:v>5.42537037037037</c:v>
                </c:pt>
                <c:pt idx="404">
                  <c:v>5.3975000000000009</c:v>
                </c:pt>
                <c:pt idx="405">
                  <c:v>5.4092962962962963</c:v>
                </c:pt>
                <c:pt idx="406">
                  <c:v>5.3807407407407402</c:v>
                </c:pt>
                <c:pt idx="407">
                  <c:v>5.3676851851851861</c:v>
                </c:pt>
                <c:pt idx="408">
                  <c:v>5.4134259259259263</c:v>
                </c:pt>
                <c:pt idx="409">
                  <c:v>5.4204629629629633</c:v>
                </c:pt>
                <c:pt idx="410">
                  <c:v>5.386759259259259</c:v>
                </c:pt>
                <c:pt idx="411">
                  <c:v>5.3882407407407396</c:v>
                </c:pt>
                <c:pt idx="412">
                  <c:v>5.3774999999999995</c:v>
                </c:pt>
                <c:pt idx="413">
                  <c:v>5.3711111111111105</c:v>
                </c:pt>
                <c:pt idx="414">
                  <c:v>5.3603703703703705</c:v>
                </c:pt>
                <c:pt idx="415">
                  <c:v>5.3615740740740749</c:v>
                </c:pt>
                <c:pt idx="416">
                  <c:v>5.3571296296296307</c:v>
                </c:pt>
                <c:pt idx="417">
                  <c:v>5.3539814814814815</c:v>
                </c:pt>
                <c:pt idx="418">
                  <c:v>5.3533703703703699</c:v>
                </c:pt>
                <c:pt idx="419">
                  <c:v>5.3533333333333335</c:v>
                </c:pt>
                <c:pt idx="420">
                  <c:v>5.3491666666666671</c:v>
                </c:pt>
                <c:pt idx="421">
                  <c:v>5.3460185185185196</c:v>
                </c:pt>
                <c:pt idx="422">
                  <c:v>5.3493518518518517</c:v>
                </c:pt>
                <c:pt idx="423">
                  <c:v>5.3521296296296299</c:v>
                </c:pt>
                <c:pt idx="424">
                  <c:v>5.3471296296296291</c:v>
                </c:pt>
                <c:pt idx="425">
                  <c:v>5.299351851851851</c:v>
                </c:pt>
                <c:pt idx="426">
                  <c:v>5.2416666666666671</c:v>
                </c:pt>
                <c:pt idx="427">
                  <c:v>5.2763333333333335</c:v>
                </c:pt>
                <c:pt idx="428">
                  <c:v>5.3020925925925928</c:v>
                </c:pt>
                <c:pt idx="429">
                  <c:v>5.3145370370370371</c:v>
                </c:pt>
                <c:pt idx="430">
                  <c:v>5.3168518518518519</c:v>
                </c:pt>
                <c:pt idx="431">
                  <c:v>5.3087037037037037</c:v>
                </c:pt>
                <c:pt idx="432">
                  <c:v>5.3149999999999995</c:v>
                </c:pt>
                <c:pt idx="433">
                  <c:v>5.3321296296296294</c:v>
                </c:pt>
                <c:pt idx="434">
                  <c:v>5.3201960784313727</c:v>
                </c:pt>
                <c:pt idx="435">
                  <c:v>5.3097037037037031</c:v>
                </c:pt>
                <c:pt idx="436">
                  <c:v>5.2732407407407402</c:v>
                </c:pt>
                <c:pt idx="437">
                  <c:v>5.2849074074074078</c:v>
                </c:pt>
                <c:pt idx="438">
                  <c:v>5.2837037037037033</c:v>
                </c:pt>
                <c:pt idx="439">
                  <c:v>5.2884259259259263</c:v>
                </c:pt>
                <c:pt idx="440">
                  <c:v>5.3015740740740736</c:v>
                </c:pt>
                <c:pt idx="441">
                  <c:v>5.2901851851851855</c:v>
                </c:pt>
                <c:pt idx="442">
                  <c:v>5.2696296296296294</c:v>
                </c:pt>
                <c:pt idx="443">
                  <c:v>5.2706481481481493</c:v>
                </c:pt>
                <c:pt idx="444">
                  <c:v>5.2759259259259261</c:v>
                </c:pt>
                <c:pt idx="445">
                  <c:v>5.2783333333333333</c:v>
                </c:pt>
                <c:pt idx="446">
                  <c:v>5.2837962962962965</c:v>
                </c:pt>
                <c:pt idx="447">
                  <c:v>5.28462962962963</c:v>
                </c:pt>
                <c:pt idx="448">
                  <c:v>5.2856481481481481</c:v>
                </c:pt>
                <c:pt idx="449">
                  <c:v>5.2941666666666674</c:v>
                </c:pt>
                <c:pt idx="450">
                  <c:v>5.3077777777777779</c:v>
                </c:pt>
                <c:pt idx="451">
                  <c:v>5.3442592592592586</c:v>
                </c:pt>
                <c:pt idx="452">
                  <c:v>5.3751851851851855</c:v>
                </c:pt>
                <c:pt idx="453">
                  <c:v>5.4530555555555562</c:v>
                </c:pt>
                <c:pt idx="454">
                  <c:v>5.4770000000000003</c:v>
                </c:pt>
                <c:pt idx="455">
                  <c:v>5.4740740740740739</c:v>
                </c:pt>
                <c:pt idx="456">
                  <c:v>5.4829629629629633</c:v>
                </c:pt>
                <c:pt idx="457">
                  <c:v>5.5105555555555554</c:v>
                </c:pt>
                <c:pt idx="458">
                  <c:v>5.5212037037037049</c:v>
                </c:pt>
                <c:pt idx="459">
                  <c:v>5.5263888888888886</c:v>
                </c:pt>
                <c:pt idx="460">
                  <c:v>5.531944444444445</c:v>
                </c:pt>
                <c:pt idx="461">
                  <c:v>5.5469444444444447</c:v>
                </c:pt>
                <c:pt idx="462">
                  <c:v>5.5127777777777771</c:v>
                </c:pt>
                <c:pt idx="463">
                  <c:v>5.5152777777777775</c:v>
                </c:pt>
                <c:pt idx="464">
                  <c:v>5.5357407407407404</c:v>
                </c:pt>
                <c:pt idx="465">
                  <c:v>5.5455555555555556</c:v>
                </c:pt>
                <c:pt idx="466">
                  <c:v>5.5570370370370359</c:v>
                </c:pt>
                <c:pt idx="467">
                  <c:v>5.5591666666666661</c:v>
                </c:pt>
                <c:pt idx="468">
                  <c:v>5.5613935185185186</c:v>
                </c:pt>
                <c:pt idx="469">
                  <c:v>5.5352777777777771</c:v>
                </c:pt>
                <c:pt idx="470">
                  <c:v>5.5112037037037034</c:v>
                </c:pt>
                <c:pt idx="471">
                  <c:v>5.4917592592592595</c:v>
                </c:pt>
                <c:pt idx="472">
                  <c:v>5.4904629629629635</c:v>
                </c:pt>
                <c:pt idx="473">
                  <c:v>5.4993518518518529</c:v>
                </c:pt>
                <c:pt idx="474">
                  <c:v>5.5026851851851841</c:v>
                </c:pt>
                <c:pt idx="475">
                  <c:v>5.5057407407407393</c:v>
                </c:pt>
                <c:pt idx="476">
                  <c:v>5.5206666666666671</c:v>
                </c:pt>
                <c:pt idx="477">
                  <c:v>5.547407407407408</c:v>
                </c:pt>
                <c:pt idx="478">
                  <c:v>5.550740740740741</c:v>
                </c:pt>
                <c:pt idx="479">
                  <c:v>5.5674074074074067</c:v>
                </c:pt>
                <c:pt idx="480">
                  <c:v>5.5693518518518506</c:v>
                </c:pt>
                <c:pt idx="481">
                  <c:v>5.5756481481481472</c:v>
                </c:pt>
                <c:pt idx="482">
                  <c:v>5.5886111111111116</c:v>
                </c:pt>
                <c:pt idx="483">
                  <c:v>5.6029629629629634</c:v>
                </c:pt>
                <c:pt idx="484">
                  <c:v>5.593055555555555</c:v>
                </c:pt>
                <c:pt idx="485">
                  <c:v>5.5844444444444443</c:v>
                </c:pt>
                <c:pt idx="486">
                  <c:v>5.5568518518518522</c:v>
                </c:pt>
                <c:pt idx="487">
                  <c:v>5.5553703703703707</c:v>
                </c:pt>
                <c:pt idx="488">
                  <c:v>5.4857407407407406</c:v>
                </c:pt>
                <c:pt idx="489">
                  <c:v>5.3841666666666672</c:v>
                </c:pt>
                <c:pt idx="490">
                  <c:v>5.4291111111111103</c:v>
                </c:pt>
                <c:pt idx="491">
                  <c:v>5.4421296296296298</c:v>
                </c:pt>
                <c:pt idx="492">
                  <c:v>5.4949629629629637</c:v>
                </c:pt>
                <c:pt idx="493">
                  <c:v>5.5163333333333338</c:v>
                </c:pt>
                <c:pt idx="494">
                  <c:v>5.5031944444444445</c:v>
                </c:pt>
                <c:pt idx="495">
                  <c:v>5.5108518518518519</c:v>
                </c:pt>
                <c:pt idx="496">
                  <c:v>5.5200185185185191</c:v>
                </c:pt>
                <c:pt idx="497">
                  <c:v>5.5126296296296289</c:v>
                </c:pt>
                <c:pt idx="498">
                  <c:v>5.518462962962964</c:v>
                </c:pt>
                <c:pt idx="499">
                  <c:v>5.5193518518518516</c:v>
                </c:pt>
                <c:pt idx="500">
                  <c:v>5.525018518518519</c:v>
                </c:pt>
                <c:pt idx="501">
                  <c:v>5.5253148148148146</c:v>
                </c:pt>
                <c:pt idx="502">
                  <c:v>5.5257407407407397</c:v>
                </c:pt>
                <c:pt idx="503">
                  <c:v>5.5250555555555554</c:v>
                </c:pt>
                <c:pt idx="504">
                  <c:v>5.5249444444444427</c:v>
                </c:pt>
                <c:pt idx="505">
                  <c:v>5.4992777799999999</c:v>
                </c:pt>
                <c:pt idx="506">
                  <c:v>5.4878999999999998</c:v>
                </c:pt>
                <c:pt idx="507">
                  <c:v>5.5113703699999999</c:v>
                </c:pt>
                <c:pt idx="508">
                  <c:v>5.5122777799999998</c:v>
                </c:pt>
                <c:pt idx="509">
                  <c:v>5.5155000000000003</c:v>
                </c:pt>
                <c:pt idx="510">
                  <c:v>5.5296481499999999</c:v>
                </c:pt>
                <c:pt idx="511">
                  <c:v>5.5301481500000005</c:v>
                </c:pt>
                <c:pt idx="512">
                  <c:v>5.5263148148148149</c:v>
                </c:pt>
                <c:pt idx="513">
                  <c:v>5.522388888888889</c:v>
                </c:pt>
                <c:pt idx="514">
                  <c:v>5.525925925925927</c:v>
                </c:pt>
                <c:pt idx="515">
                  <c:v>5.5384259299999998</c:v>
                </c:pt>
                <c:pt idx="516">
                  <c:v>5.5494444000000005</c:v>
                </c:pt>
                <c:pt idx="517">
                  <c:v>5.5557037000000005</c:v>
                </c:pt>
                <c:pt idx="518">
                  <c:v>5.5595999999999997</c:v>
                </c:pt>
                <c:pt idx="519">
                  <c:v>5.5781999999999998</c:v>
                </c:pt>
                <c:pt idx="520">
                  <c:v>5.5815490199999998</c:v>
                </c:pt>
                <c:pt idx="521">
                  <c:v>5.5850392200000005</c:v>
                </c:pt>
                <c:pt idx="522">
                  <c:v>5.58917647</c:v>
                </c:pt>
                <c:pt idx="523">
                  <c:v>5.59885185</c:v>
                </c:pt>
                <c:pt idx="524">
                  <c:v>5.6035185185185181</c:v>
                </c:pt>
                <c:pt idx="525">
                  <c:v>5.6106296296296296</c:v>
                </c:pt>
                <c:pt idx="526">
                  <c:v>5.6258999999999997</c:v>
                </c:pt>
                <c:pt idx="527">
                  <c:v>5.6434814800000002</c:v>
                </c:pt>
                <c:pt idx="528">
                  <c:v>5.66727778</c:v>
                </c:pt>
                <c:pt idx="529">
                  <c:v>5.6982407400000001</c:v>
                </c:pt>
                <c:pt idx="530">
                  <c:v>5.6972222200000004</c:v>
                </c:pt>
                <c:pt idx="531">
                  <c:v>5.7095185199999996</c:v>
                </c:pt>
                <c:pt idx="532">
                  <c:v>5.7499629599999995</c:v>
                </c:pt>
                <c:pt idx="533">
                  <c:v>5.7535555599999997</c:v>
                </c:pt>
                <c:pt idx="534">
                  <c:v>5.7791960800000002</c:v>
                </c:pt>
                <c:pt idx="535">
                  <c:v>5.7853333300000003</c:v>
                </c:pt>
                <c:pt idx="536">
                  <c:v>5.763148148148149</c:v>
                </c:pt>
                <c:pt idx="537">
                  <c:v>5.7828888888888894</c:v>
                </c:pt>
                <c:pt idx="538">
                  <c:v>5.7915740700000002</c:v>
                </c:pt>
                <c:pt idx="539">
                  <c:v>5.8062037000000002</c:v>
                </c:pt>
                <c:pt idx="540">
                  <c:v>5.8248681917211336</c:v>
                </c:pt>
                <c:pt idx="541">
                  <c:v>5.8969444444444452</c:v>
                </c:pt>
                <c:pt idx="542">
                  <c:v>5.94876851851852</c:v>
                </c:pt>
                <c:pt idx="543">
                  <c:v>6.0312592599999997</c:v>
                </c:pt>
                <c:pt idx="544">
                  <c:v>5.9450925925925926</c:v>
                </c:pt>
                <c:pt idx="545">
                  <c:v>5.9406481481481483</c:v>
                </c:pt>
                <c:pt idx="546">
                  <c:v>5.9087037037037042</c:v>
                </c:pt>
                <c:pt idx="547">
                  <c:v>5.9829444444444437</c:v>
                </c:pt>
                <c:pt idx="548">
                  <c:v>6.025888888888888</c:v>
                </c:pt>
                <c:pt idx="549">
                  <c:v>6.0888333333333335</c:v>
                </c:pt>
                <c:pt idx="550">
                  <c:v>6.2069444444444457</c:v>
                </c:pt>
                <c:pt idx="551">
                  <c:v>6.3908333333333331</c:v>
                </c:pt>
                <c:pt idx="552">
                  <c:v>6.3718518518518517</c:v>
                </c:pt>
                <c:pt idx="553">
                  <c:v>6.290481481481482</c:v>
                </c:pt>
                <c:pt idx="554">
                  <c:v>6.0242037037037042</c:v>
                </c:pt>
                <c:pt idx="555">
                  <c:v>6.0590370370370366</c:v>
                </c:pt>
                <c:pt idx="556">
                  <c:v>6.2022407407407414</c:v>
                </c:pt>
                <c:pt idx="557">
                  <c:v>6.3677777777777775</c:v>
                </c:pt>
                <c:pt idx="558">
                  <c:v>6.2547222222222221</c:v>
                </c:pt>
                <c:pt idx="559">
                  <c:v>6.1031481481481489</c:v>
                </c:pt>
                <c:pt idx="560">
                  <c:v>6.1639814814814811</c:v>
                </c:pt>
                <c:pt idx="561">
                  <c:v>6.1865740740740742</c:v>
                </c:pt>
                <c:pt idx="562">
                  <c:v>6.1444444444444439</c:v>
                </c:pt>
                <c:pt idx="563">
                  <c:v>6.1504259259259264</c:v>
                </c:pt>
                <c:pt idx="564">
                  <c:v>6.1478703703703701</c:v>
                </c:pt>
                <c:pt idx="565">
                  <c:v>6.1516666666666664</c:v>
                </c:pt>
                <c:pt idx="566">
                  <c:v>6.1508000000000003</c:v>
                </c:pt>
                <c:pt idx="567">
                  <c:v>6.1098148148148148</c:v>
                </c:pt>
                <c:pt idx="568">
                  <c:v>6.067499999999999</c:v>
                </c:pt>
                <c:pt idx="569">
                  <c:v>6.1267592592592592</c:v>
                </c:pt>
                <c:pt idx="570">
                  <c:v>6.2012</c:v>
                </c:pt>
                <c:pt idx="571">
                  <c:v>6.2387037037037043</c:v>
                </c:pt>
                <c:pt idx="572">
                  <c:v>6.2004629629629644</c:v>
                </c:pt>
                <c:pt idx="573">
                  <c:v>6.2224999999999984</c:v>
                </c:pt>
                <c:pt idx="574">
                  <c:v>6.2552777777777777</c:v>
                </c:pt>
                <c:pt idx="575">
                  <c:v>6.2277777777777779</c:v>
                </c:pt>
                <c:pt idx="576">
                  <c:v>6.2652777777777775</c:v>
                </c:pt>
                <c:pt idx="577">
                  <c:v>6.2962037037037035</c:v>
                </c:pt>
                <c:pt idx="578">
                  <c:v>6.3491666666666662</c:v>
                </c:pt>
                <c:pt idx="579">
                  <c:v>6.3147222222222235</c:v>
                </c:pt>
                <c:pt idx="580">
                  <c:v>6.3521666666666663</c:v>
                </c:pt>
                <c:pt idx="581">
                  <c:v>6.411564814814815</c:v>
                </c:pt>
                <c:pt idx="582">
                  <c:v>6.4550000000000001</c:v>
                </c:pt>
                <c:pt idx="583">
                  <c:v>6.4783888888888885</c:v>
                </c:pt>
                <c:pt idx="584">
                  <c:v>6.4887962962962957</c:v>
                </c:pt>
                <c:pt idx="585">
                  <c:v>6.4721064814814815</c:v>
                </c:pt>
                <c:pt idx="586">
                  <c:v>6.4949237472766885</c:v>
                </c:pt>
                <c:pt idx="587">
                  <c:v>6.545092592592594</c:v>
                </c:pt>
                <c:pt idx="588">
                  <c:v>6.5765370370370366</c:v>
                </c:pt>
                <c:pt idx="589">
                  <c:v>6.6223148148148141</c:v>
                </c:pt>
                <c:pt idx="590">
                  <c:v>6.6530555555555555</c:v>
                </c:pt>
                <c:pt idx="591">
                  <c:v>6.6303703703703709</c:v>
                </c:pt>
                <c:pt idx="592">
                  <c:v>6.6832407407407404</c:v>
                </c:pt>
                <c:pt idx="593">
                  <c:v>6.657592592592593</c:v>
                </c:pt>
                <c:pt idx="594">
                  <c:v>6.7245370370370363</c:v>
                </c:pt>
                <c:pt idx="595">
                  <c:v>6.7731481481481488</c:v>
                </c:pt>
                <c:pt idx="596">
                  <c:v>6.9154629629629634</c:v>
                </c:pt>
                <c:pt idx="597">
                  <c:v>6.788703703703705</c:v>
                </c:pt>
                <c:pt idx="598">
                  <c:v>6.8050000000000015</c:v>
                </c:pt>
                <c:pt idx="599">
                  <c:v>6.8148148148148149</c:v>
                </c:pt>
                <c:pt idx="600">
                  <c:v>6.6749999999999989</c:v>
                </c:pt>
                <c:pt idx="601">
                  <c:v>6.4846296296296284</c:v>
                </c:pt>
                <c:pt idx="602">
                  <c:v>6.7355555555555551</c:v>
                </c:pt>
                <c:pt idx="603">
                  <c:v>6.6571296296296296</c:v>
                </c:pt>
                <c:pt idx="604">
                  <c:v>6.4512037037037029</c:v>
                </c:pt>
                <c:pt idx="605">
                  <c:v>6.4752407407407402</c:v>
                </c:pt>
                <c:pt idx="606">
                  <c:v>6.3599074074074071</c:v>
                </c:pt>
                <c:pt idx="607">
                  <c:v>6.3348148148148145</c:v>
                </c:pt>
                <c:pt idx="608">
                  <c:v>6.2877777777777784</c:v>
                </c:pt>
                <c:pt idx="609">
                  <c:v>6.2588888888888894</c:v>
                </c:pt>
                <c:pt idx="610">
                  <c:v>6.2822222222222228</c:v>
                </c:pt>
                <c:pt idx="611">
                  <c:v>6.2251851851851843</c:v>
                </c:pt>
                <c:pt idx="612">
                  <c:v>6.1896296296296303</c:v>
                </c:pt>
                <c:pt idx="613">
                  <c:v>6.125</c:v>
                </c:pt>
                <c:pt idx="614">
                  <c:v>6.0802777777777779</c:v>
                </c:pt>
                <c:pt idx="615">
                  <c:v>6.0865740740740737</c:v>
                </c:pt>
                <c:pt idx="616">
                  <c:v>6.0822222222222226</c:v>
                </c:pt>
                <c:pt idx="617">
                  <c:v>6.0713888888888885</c:v>
                </c:pt>
                <c:pt idx="618">
                  <c:v>6.1097222222222225</c:v>
                </c:pt>
                <c:pt idx="619">
                  <c:v>6.1741666666666664</c:v>
                </c:pt>
                <c:pt idx="620">
                  <c:v>6.260092592592593</c:v>
                </c:pt>
                <c:pt idx="621">
                  <c:v>6.2833333333333332</c:v>
                </c:pt>
                <c:pt idx="622">
                  <c:v>6.257407407407408</c:v>
                </c:pt>
                <c:pt idx="623">
                  <c:v>6.2283333333333335</c:v>
                </c:pt>
                <c:pt idx="624">
                  <c:v>6.1803703703703707</c:v>
                </c:pt>
                <c:pt idx="625">
                  <c:v>6.1470370370370366</c:v>
                </c:pt>
                <c:pt idx="626">
                  <c:v>6.0726296296296294</c:v>
                </c:pt>
                <c:pt idx="627">
                  <c:v>6.0896296296296288</c:v>
                </c:pt>
                <c:pt idx="628">
                  <c:v>6.1208333333333336</c:v>
                </c:pt>
                <c:pt idx="629">
                  <c:v>6.1334444444444447</c:v>
                </c:pt>
                <c:pt idx="630">
                  <c:v>6.1259259259259258</c:v>
                </c:pt>
                <c:pt idx="631">
                  <c:v>6.1282037037037034</c:v>
                </c:pt>
                <c:pt idx="632">
                  <c:v>6.130851851851852</c:v>
                </c:pt>
                <c:pt idx="633">
                  <c:v>6.1329629629629627</c:v>
                </c:pt>
                <c:pt idx="634">
                  <c:v>6.1211111111111114</c:v>
                </c:pt>
                <c:pt idx="635">
                  <c:v>6.1190740740740734</c:v>
                </c:pt>
                <c:pt idx="636">
                  <c:v>6.1201851851851847</c:v>
                </c:pt>
                <c:pt idx="637">
                  <c:v>6.1348148148148152</c:v>
                </c:pt>
                <c:pt idx="638">
                  <c:v>6.1471296296296298</c:v>
                </c:pt>
                <c:pt idx="639">
                  <c:v>6.1578703703703699</c:v>
                </c:pt>
                <c:pt idx="640">
                  <c:v>6.1583333333333332</c:v>
                </c:pt>
                <c:pt idx="641">
                  <c:v>6.1388888888888893</c:v>
                </c:pt>
                <c:pt idx="642">
                  <c:v>6.1301851851851854</c:v>
                </c:pt>
                <c:pt idx="643">
                  <c:v>6.1499166666666678</c:v>
                </c:pt>
                <c:pt idx="644">
                  <c:v>6.157962962962964</c:v>
                </c:pt>
                <c:pt idx="645">
                  <c:v>6.1601851851851865</c:v>
                </c:pt>
                <c:pt idx="646">
                  <c:v>6.1609259259259259</c:v>
                </c:pt>
                <c:pt idx="647">
                  <c:v>6.1642592592592589</c:v>
                </c:pt>
                <c:pt idx="648">
                  <c:v>6.1934259259259248</c:v>
                </c:pt>
                <c:pt idx="649">
                  <c:v>6.1897222222222226</c:v>
                </c:pt>
                <c:pt idx="650">
                  <c:v>6.1720370370370379</c:v>
                </c:pt>
                <c:pt idx="651">
                  <c:v>6.1270370370370362</c:v>
                </c:pt>
                <c:pt idx="652">
                  <c:v>6.1129629629629623</c:v>
                </c:pt>
                <c:pt idx="653">
                  <c:v>6.1066666666666674</c:v>
                </c:pt>
                <c:pt idx="654">
                  <c:v>6.0666666666666673</c:v>
                </c:pt>
                <c:pt idx="655">
                  <c:v>6.0558333333333332</c:v>
                </c:pt>
                <c:pt idx="656">
                  <c:v>6.0741666666666667</c:v>
                </c:pt>
                <c:pt idx="657">
                  <c:v>6.0659259259259262</c:v>
                </c:pt>
                <c:pt idx="658">
                  <c:v>6.0501851851851853</c:v>
                </c:pt>
                <c:pt idx="659">
                  <c:v>6.0172222222222231</c:v>
                </c:pt>
                <c:pt idx="660">
                  <c:v>6.0149999999999997</c:v>
                </c:pt>
                <c:pt idx="661">
                  <c:v>5.9981481481481485</c:v>
                </c:pt>
                <c:pt idx="662">
                  <c:v>6.0382407407407417</c:v>
                </c:pt>
                <c:pt idx="663">
                  <c:v>6.0539814814814816</c:v>
                </c:pt>
                <c:pt idx="664">
                  <c:v>6.079259259259258</c:v>
                </c:pt>
                <c:pt idx="665">
                  <c:v>6.0512037037037043</c:v>
                </c:pt>
                <c:pt idx="666">
                  <c:v>6.0550000000000006</c:v>
                </c:pt>
                <c:pt idx="667">
                  <c:v>6.0617592592592597</c:v>
                </c:pt>
                <c:pt idx="668">
                  <c:v>6.0644444444444456</c:v>
                </c:pt>
                <c:pt idx="669">
                  <c:v>6.1402777777777775</c:v>
                </c:pt>
                <c:pt idx="670">
                  <c:v>6.1605555555555558</c:v>
                </c:pt>
                <c:pt idx="671">
                  <c:v>6.15962962962963</c:v>
                </c:pt>
                <c:pt idx="672">
                  <c:v>6.1894444444444439</c:v>
                </c:pt>
                <c:pt idx="673">
                  <c:v>6.1531481481481487</c:v>
                </c:pt>
                <c:pt idx="674">
                  <c:v>6.1651851851851855</c:v>
                </c:pt>
                <c:pt idx="675">
                  <c:v>6.1884259259259249</c:v>
                </c:pt>
                <c:pt idx="676">
                  <c:v>6.1903703703703714</c:v>
                </c:pt>
                <c:pt idx="677">
                  <c:v>6.1879629629629633</c:v>
                </c:pt>
                <c:pt idx="678">
                  <c:v>6.1911111111111108</c:v>
                </c:pt>
                <c:pt idx="679">
                  <c:v>6.1742592592592596</c:v>
                </c:pt>
                <c:pt idx="680">
                  <c:v>6.1873148148148145</c:v>
                </c:pt>
                <c:pt idx="681">
                  <c:v>6.2125925925925927</c:v>
                </c:pt>
                <c:pt idx="682">
                  <c:v>6.2564814814814813</c:v>
                </c:pt>
                <c:pt idx="683">
                  <c:v>6.2609259259259264</c:v>
                </c:pt>
                <c:pt idx="684">
                  <c:v>6.2706862745098046</c:v>
                </c:pt>
                <c:pt idx="685">
                  <c:v>6.2770370370370374</c:v>
                </c:pt>
                <c:pt idx="686">
                  <c:v>6.2815740740740749</c:v>
                </c:pt>
                <c:pt idx="687">
                  <c:v>6.2894444444444444</c:v>
                </c:pt>
                <c:pt idx="688">
                  <c:v>6.3018518518518523</c:v>
                </c:pt>
                <c:pt idx="689">
                  <c:v>6.3166666666666655</c:v>
                </c:pt>
                <c:pt idx="690">
                  <c:v>6.3191666666666659</c:v>
                </c:pt>
                <c:pt idx="691">
                  <c:v>6.311481481481481</c:v>
                </c:pt>
                <c:pt idx="692">
                  <c:v>6.3153703703703696</c:v>
                </c:pt>
                <c:pt idx="693">
                  <c:v>6.30712962962963</c:v>
                </c:pt>
                <c:pt idx="694">
                  <c:v>6.3215370370370367</c:v>
                </c:pt>
                <c:pt idx="695">
                  <c:v>6.3451851851851853</c:v>
                </c:pt>
                <c:pt idx="696">
                  <c:v>6.3540555555555551</c:v>
                </c:pt>
                <c:pt idx="697">
                  <c:v>6.3667592592592595</c:v>
                </c:pt>
                <c:pt idx="698">
                  <c:v>6.375370370370371</c:v>
                </c:pt>
                <c:pt idx="699">
                  <c:v>6.3780555555555569</c:v>
                </c:pt>
                <c:pt idx="700">
                  <c:v>6.3664814814814807</c:v>
                </c:pt>
                <c:pt idx="701">
                  <c:v>6.3596000000000004</c:v>
                </c:pt>
                <c:pt idx="702">
                  <c:v>6.3595370370370361</c:v>
                </c:pt>
                <c:pt idx="703">
                  <c:v>6.399537037037037</c:v>
                </c:pt>
                <c:pt idx="704">
                  <c:v>6.4004999999999992</c:v>
                </c:pt>
                <c:pt idx="705">
                  <c:v>6.2925000000000004</c:v>
                </c:pt>
                <c:pt idx="706">
                  <c:v>6.3237962962962957</c:v>
                </c:pt>
                <c:pt idx="707">
                  <c:v>6.3616666666666664</c:v>
                </c:pt>
                <c:pt idx="708">
                  <c:v>6.3828703703703713</c:v>
                </c:pt>
                <c:pt idx="709">
                  <c:v>6.3280555555555553</c:v>
                </c:pt>
                <c:pt idx="710">
                  <c:v>6.3589814814814813</c:v>
                </c:pt>
                <c:pt idx="711">
                  <c:v>6.3669444444444441</c:v>
                </c:pt>
                <c:pt idx="712">
                  <c:v>6.368981481481482</c:v>
                </c:pt>
                <c:pt idx="713">
                  <c:v>6.3626851851851853</c:v>
                </c:pt>
                <c:pt idx="714">
                  <c:v>6.3633333333333333</c:v>
                </c:pt>
                <c:pt idx="715">
                  <c:v>6.3712037037037046</c:v>
                </c:pt>
                <c:pt idx="716">
                  <c:v>6.3656111111111118</c:v>
                </c:pt>
                <c:pt idx="717">
                  <c:v>6.3415740740740745</c:v>
                </c:pt>
                <c:pt idx="718">
                  <c:v>6.3347222222222204</c:v>
                </c:pt>
                <c:pt idx="719">
                  <c:v>6.3527777777777787</c:v>
                </c:pt>
                <c:pt idx="720">
                  <c:v>6.3091666666666661</c:v>
                </c:pt>
                <c:pt idx="721">
                  <c:v>6.3021296296296301</c:v>
                </c:pt>
                <c:pt idx="722">
                  <c:v>6.3406481481481487</c:v>
                </c:pt>
                <c:pt idx="723">
                  <c:v>6.3156100217864921</c:v>
                </c:pt>
                <c:pt idx="724">
                  <c:v>6.3056481481481486</c:v>
                </c:pt>
                <c:pt idx="725">
                  <c:v>6.3463235294117641</c:v>
                </c:pt>
                <c:pt idx="726">
                  <c:v>6.3610185185185184</c:v>
                </c:pt>
                <c:pt idx="727">
                  <c:v>6.3678703703703707</c:v>
                </c:pt>
                <c:pt idx="728">
                  <c:v>6.3612962962962953</c:v>
                </c:pt>
                <c:pt idx="729">
                  <c:v>6.3533333333333335</c:v>
                </c:pt>
                <c:pt idx="730">
                  <c:v>6.3586111111111112</c:v>
                </c:pt>
                <c:pt idx="731">
                  <c:v>6.3530555555555548</c:v>
                </c:pt>
                <c:pt idx="732">
                  <c:v>6.3526851851851847</c:v>
                </c:pt>
                <c:pt idx="733">
                  <c:v>6.3527777777777779</c:v>
                </c:pt>
                <c:pt idx="734">
                  <c:v>6.3538518518518519</c:v>
                </c:pt>
                <c:pt idx="735">
                  <c:v>6.3444444444444441</c:v>
                </c:pt>
                <c:pt idx="736">
                  <c:v>6.3314814814814806</c:v>
                </c:pt>
                <c:pt idx="737">
                  <c:v>6.3112962962962964</c:v>
                </c:pt>
                <c:pt idx="738">
                  <c:v>6.2618518518518522</c:v>
                </c:pt>
                <c:pt idx="739">
                  <c:v>6.2635185185185183</c:v>
                </c:pt>
                <c:pt idx="740">
                  <c:v>6.3038888888888884</c:v>
                </c:pt>
                <c:pt idx="741">
                  <c:v>6.3226481481481489</c:v>
                </c:pt>
                <c:pt idx="742">
                  <c:v>6.3352777777777778</c:v>
                </c:pt>
                <c:pt idx="743">
                  <c:v>6.3459259259259255</c:v>
                </c:pt>
                <c:pt idx="744">
                  <c:v>6.3764814814814823</c:v>
                </c:pt>
                <c:pt idx="745">
                  <c:v>6.3856481481481477</c:v>
                </c:pt>
                <c:pt idx="746">
                  <c:v>6.4062407407407402</c:v>
                </c:pt>
                <c:pt idx="747">
                  <c:v>6.4813888888888886</c:v>
                </c:pt>
                <c:pt idx="748">
                  <c:v>6.5511296296296297</c:v>
                </c:pt>
                <c:pt idx="749">
                  <c:v>6.5156481481481485</c:v>
                </c:pt>
                <c:pt idx="750">
                  <c:v>6.4699999999999989</c:v>
                </c:pt>
                <c:pt idx="751">
                  <c:v>6.4731481481481481</c:v>
                </c:pt>
                <c:pt idx="752">
                  <c:v>6.5215740740740751</c:v>
                </c:pt>
                <c:pt idx="753">
                  <c:v>6.5472222222222225</c:v>
                </c:pt>
                <c:pt idx="754">
                  <c:v>6.5387037037037041</c:v>
                </c:pt>
                <c:pt idx="755">
                  <c:v>6.4628703703703705</c:v>
                </c:pt>
                <c:pt idx="756">
                  <c:v>6.4346296296296295</c:v>
                </c:pt>
                <c:pt idx="757">
                  <c:v>6.4711111111111119</c:v>
                </c:pt>
                <c:pt idx="758">
                  <c:v>6.4297222222222228</c:v>
                </c:pt>
                <c:pt idx="759">
                  <c:v>6.3772222222222217</c:v>
                </c:pt>
                <c:pt idx="760">
                  <c:v>6.3835185185185193</c:v>
                </c:pt>
                <c:pt idx="761">
                  <c:v>6.4316666666666666</c:v>
                </c:pt>
                <c:pt idx="762">
                  <c:v>6.4807407407407407</c:v>
                </c:pt>
                <c:pt idx="763">
                  <c:v>6.4752777777777775</c:v>
                </c:pt>
                <c:pt idx="764">
                  <c:v>6.4811111111111099</c:v>
                </c:pt>
                <c:pt idx="765">
                  <c:v>6.5144074074074085</c:v>
                </c:pt>
                <c:pt idx="766">
                  <c:v>6.5383333333333322</c:v>
                </c:pt>
                <c:pt idx="767">
                  <c:v>6.5668518518518519</c:v>
                </c:pt>
                <c:pt idx="768">
                  <c:v>6.5575925925925933</c:v>
                </c:pt>
                <c:pt idx="769">
                  <c:v>6.5553703703703707</c:v>
                </c:pt>
                <c:pt idx="770">
                  <c:v>6.5600925925925928</c:v>
                </c:pt>
                <c:pt idx="771">
                  <c:v>6.5711111111111107</c:v>
                </c:pt>
                <c:pt idx="772">
                  <c:v>6.6110185185185184</c:v>
                </c:pt>
                <c:pt idx="773">
                  <c:v>6.6637037037037032</c:v>
                </c:pt>
                <c:pt idx="774">
                  <c:v>6.6644444444444444</c:v>
                </c:pt>
                <c:pt idx="775">
                  <c:v>6.6786111111111115</c:v>
                </c:pt>
                <c:pt idx="776">
                  <c:v>6.7762962962962963</c:v>
                </c:pt>
                <c:pt idx="777">
                  <c:v>6.9561764705882352</c:v>
                </c:pt>
                <c:pt idx="778">
                  <c:v>7.0160784313725495</c:v>
                </c:pt>
                <c:pt idx="779">
                  <c:v>6.9836274509803919</c:v>
                </c:pt>
                <c:pt idx="780">
                  <c:v>6.975092592592592</c:v>
                </c:pt>
                <c:pt idx="781">
                  <c:v>6.9789814814814815</c:v>
                </c:pt>
                <c:pt idx="782">
                  <c:v>6.9876851851851853</c:v>
                </c:pt>
                <c:pt idx="783">
                  <c:v>6.967037037037036</c:v>
                </c:pt>
                <c:pt idx="784">
                  <c:v>6.8607407407407397</c:v>
                </c:pt>
                <c:pt idx="785">
                  <c:v>6.8883333333333336</c:v>
                </c:pt>
                <c:pt idx="786">
                  <c:v>6.9648148148148152</c:v>
                </c:pt>
                <c:pt idx="787">
                  <c:v>6.9573148148148141</c:v>
                </c:pt>
                <c:pt idx="788">
                  <c:v>6.9749074074074064</c:v>
                </c:pt>
                <c:pt idx="789">
                  <c:v>6.99</c:v>
                </c:pt>
                <c:pt idx="790">
                  <c:v>7.1013888888888879</c:v>
                </c:pt>
                <c:pt idx="791">
                  <c:v>7.1866666666666674</c:v>
                </c:pt>
                <c:pt idx="792">
                  <c:v>7.311851851851852</c:v>
                </c:pt>
                <c:pt idx="793">
                  <c:v>7.3437037037037038</c:v>
                </c:pt>
                <c:pt idx="794">
                  <c:v>7.4374074074074077</c:v>
                </c:pt>
                <c:pt idx="795">
                  <c:v>7.4659259259259256</c:v>
                </c:pt>
                <c:pt idx="796">
                  <c:v>7.5910185185185188</c:v>
                </c:pt>
                <c:pt idx="797">
                  <c:v>7.7018518518518508</c:v>
                </c:pt>
                <c:pt idx="798">
                  <c:v>7.6595370370370359</c:v>
                </c:pt>
                <c:pt idx="799">
                  <c:v>7.6796296296296287</c:v>
                </c:pt>
                <c:pt idx="800">
                  <c:v>7.616203703703702</c:v>
                </c:pt>
                <c:pt idx="801">
                  <c:v>7.5516666666666676</c:v>
                </c:pt>
                <c:pt idx="802">
                  <c:v>7.5862037037037044</c:v>
                </c:pt>
                <c:pt idx="803">
                  <c:v>7.5700925925925926</c:v>
                </c:pt>
                <c:pt idx="804">
                  <c:v>7.5767592592592585</c:v>
                </c:pt>
                <c:pt idx="805">
                  <c:v>7.6143518518518523</c:v>
                </c:pt>
                <c:pt idx="806">
                  <c:v>7.57462962962963</c:v>
                </c:pt>
                <c:pt idx="807">
                  <c:v>7.5138888888888893</c:v>
                </c:pt>
                <c:pt idx="808">
                  <c:v>7.2813888888888894</c:v>
                </c:pt>
                <c:pt idx="809">
                  <c:v>7.4225925925925935</c:v>
                </c:pt>
                <c:pt idx="810">
                  <c:v>7.3143518518518515</c:v>
                </c:pt>
                <c:pt idx="811">
                  <c:v>7.2199074074074074</c:v>
                </c:pt>
                <c:pt idx="812">
                  <c:v>7.1974074074074075</c:v>
                </c:pt>
                <c:pt idx="813">
                  <c:v>7.3119444444444444</c:v>
                </c:pt>
                <c:pt idx="814">
                  <c:v>7.4291666666666663</c:v>
                </c:pt>
                <c:pt idx="815">
                  <c:v>7.3775925925925918</c:v>
                </c:pt>
                <c:pt idx="816">
                  <c:v>7.4184259259259253</c:v>
                </c:pt>
                <c:pt idx="817">
                  <c:v>7.3482407407407404</c:v>
                </c:pt>
                <c:pt idx="818">
                  <c:v>7.3524999999999991</c:v>
                </c:pt>
                <c:pt idx="819">
                  <c:v>7.3459259259259255</c:v>
                </c:pt>
                <c:pt idx="820">
                  <c:v>7.4241666666666664</c:v>
                </c:pt>
                <c:pt idx="821">
                  <c:v>7.4249999999999989</c:v>
                </c:pt>
                <c:pt idx="822">
                  <c:v>7.4320370370370377</c:v>
                </c:pt>
                <c:pt idx="823">
                  <c:v>7.410277777777778</c:v>
                </c:pt>
                <c:pt idx="824">
                  <c:v>7.4296296296296287</c:v>
                </c:pt>
                <c:pt idx="825">
                  <c:v>7.412962962962963</c:v>
                </c:pt>
                <c:pt idx="826">
                  <c:v>7.3899074074074083</c:v>
                </c:pt>
                <c:pt idx="827">
                  <c:v>7.3299074074074078</c:v>
                </c:pt>
                <c:pt idx="828">
                  <c:v>7.3426851851851849</c:v>
                </c:pt>
                <c:pt idx="829">
                  <c:v>7.3575925925925931</c:v>
                </c:pt>
                <c:pt idx="830">
                  <c:v>7.3563888888888886</c:v>
                </c:pt>
                <c:pt idx="831">
                  <c:v>7.344074074074074</c:v>
                </c:pt>
                <c:pt idx="832">
                  <c:v>7.3202777777777772</c:v>
                </c:pt>
                <c:pt idx="833">
                  <c:v>7.2580555555555559</c:v>
                </c:pt>
                <c:pt idx="834">
                  <c:v>7.2306481481481475</c:v>
                </c:pt>
                <c:pt idx="835">
                  <c:v>7.2311111111111108</c:v>
                </c:pt>
                <c:pt idx="836">
                  <c:v>7.18074074074074</c:v>
                </c:pt>
                <c:pt idx="837">
                  <c:v>7.1157407407407405</c:v>
                </c:pt>
                <c:pt idx="838">
                  <c:v>7.0601851851851851</c:v>
                </c:pt>
                <c:pt idx="839">
                  <c:v>7.0962037037037042</c:v>
                </c:pt>
                <c:pt idx="840">
                  <c:v>7.1535185185185188</c:v>
                </c:pt>
                <c:pt idx="841">
                  <c:v>7.1987962962962957</c:v>
                </c:pt>
                <c:pt idx="842">
                  <c:v>7.2695370370370371</c:v>
                </c:pt>
                <c:pt idx="843">
                  <c:v>7.2845370370370368</c:v>
                </c:pt>
                <c:pt idx="844">
                  <c:v>7.2431481481481486</c:v>
                </c:pt>
                <c:pt idx="845">
                  <c:v>7.2013888888888893</c:v>
                </c:pt>
                <c:pt idx="846">
                  <c:v>7.2034259259259255</c:v>
                </c:pt>
                <c:pt idx="847">
                  <c:v>7.2095370370370357</c:v>
                </c:pt>
                <c:pt idx="848">
                  <c:v>7.2435185185185187</c:v>
                </c:pt>
                <c:pt idx="849">
                  <c:v>7.2458333333333336</c:v>
                </c:pt>
                <c:pt idx="850">
                  <c:v>7.2575925925925926</c:v>
                </c:pt>
                <c:pt idx="851">
                  <c:v>7.2605555555555545</c:v>
                </c:pt>
                <c:pt idx="852">
                  <c:v>7.2757407407407415</c:v>
                </c:pt>
                <c:pt idx="853">
                  <c:v>7.3056481481481486</c:v>
                </c:pt>
                <c:pt idx="854">
                  <c:v>7.3393518518518528</c:v>
                </c:pt>
                <c:pt idx="855">
                  <c:v>7.3987037037037036</c:v>
                </c:pt>
                <c:pt idx="856">
                  <c:v>7.4088888888888897</c:v>
                </c:pt>
                <c:pt idx="857">
                  <c:v>7.4214814814814822</c:v>
                </c:pt>
                <c:pt idx="858">
                  <c:v>7.4159259259259276</c:v>
                </c:pt>
                <c:pt idx="859">
                  <c:v>7.3984259259259257</c:v>
                </c:pt>
                <c:pt idx="860">
                  <c:v>7.3794444444444443</c:v>
                </c:pt>
                <c:pt idx="861">
                  <c:v>7.364907407407407</c:v>
                </c:pt>
                <c:pt idx="862">
                  <c:v>7.3485185185185191</c:v>
                </c:pt>
                <c:pt idx="863">
                  <c:v>7.3741666666666665</c:v>
                </c:pt>
                <c:pt idx="864">
                  <c:v>7.4591666666666665</c:v>
                </c:pt>
                <c:pt idx="865">
                  <c:v>7.5116666666666667</c:v>
                </c:pt>
                <c:pt idx="866">
                  <c:v>7.5113888888888898</c:v>
                </c:pt>
                <c:pt idx="867">
                  <c:v>7.5226851851851846</c:v>
                </c:pt>
                <c:pt idx="868">
                  <c:v>7.5544444444444441</c:v>
                </c:pt>
                <c:pt idx="869">
                  <c:v>7.7224945533769063</c:v>
                </c:pt>
                <c:pt idx="870">
                  <c:v>7.7551851851851854</c:v>
                </c:pt>
                <c:pt idx="871">
                  <c:v>7.7906481481481489</c:v>
                </c:pt>
                <c:pt idx="872">
                  <c:v>7.8083333333333336</c:v>
                </c:pt>
                <c:pt idx="873">
                  <c:v>7.8372222222222216</c:v>
                </c:pt>
                <c:pt idx="874">
                  <c:v>7.8709259259259259</c:v>
                </c:pt>
                <c:pt idx="875">
                  <c:v>7.7956481481481479</c:v>
                </c:pt>
                <c:pt idx="876">
                  <c:v>7.6731481481481474</c:v>
                </c:pt>
                <c:pt idx="877">
                  <c:v>7.6474074074074077</c:v>
                </c:pt>
                <c:pt idx="878">
                  <c:v>7.5333333333333332</c:v>
                </c:pt>
                <c:pt idx="879">
                  <c:v>7.6541666666666668</c:v>
                </c:pt>
                <c:pt idx="880">
                  <c:v>7.593425925925926</c:v>
                </c:pt>
                <c:pt idx="881">
                  <c:v>7.5411111111111104</c:v>
                </c:pt>
                <c:pt idx="882">
                  <c:v>7.6645370370370376</c:v>
                </c:pt>
                <c:pt idx="883">
                  <c:v>7.6692592592592597</c:v>
                </c:pt>
                <c:pt idx="884">
                  <c:v>7.6428703703703702</c:v>
                </c:pt>
                <c:pt idx="885">
                  <c:v>7.6417592592592598</c:v>
                </c:pt>
                <c:pt idx="886">
                  <c:v>7.6620370370370372</c:v>
                </c:pt>
                <c:pt idx="887">
                  <c:v>7.8543518518518525</c:v>
                </c:pt>
                <c:pt idx="888">
                  <c:v>7.8421296296296301</c:v>
                </c:pt>
                <c:pt idx="889">
                  <c:v>7.8453703703703708</c:v>
                </c:pt>
                <c:pt idx="890">
                  <c:v>7.8462777777777779</c:v>
                </c:pt>
                <c:pt idx="891">
                  <c:v>7.8466666666666667</c:v>
                </c:pt>
                <c:pt idx="892">
                  <c:v>7.8125</c:v>
                </c:pt>
                <c:pt idx="893">
                  <c:v>7.7934259259259253</c:v>
                </c:pt>
                <c:pt idx="894">
                  <c:v>7.8505555555555553</c:v>
                </c:pt>
                <c:pt idx="895">
                  <c:v>7.8770370370370362</c:v>
                </c:pt>
                <c:pt idx="896">
                  <c:v>7.9480010893246185</c:v>
                </c:pt>
                <c:pt idx="897">
                  <c:v>7.9662037037037035</c:v>
                </c:pt>
                <c:pt idx="898">
                  <c:v>7.9842592592592592</c:v>
                </c:pt>
                <c:pt idx="899">
                  <c:v>8.073888888888888</c:v>
                </c:pt>
                <c:pt idx="900">
                  <c:v>8.1786111111111097</c:v>
                </c:pt>
                <c:pt idx="901">
                  <c:v>8.4557407407407403</c:v>
                </c:pt>
                <c:pt idx="902">
                  <c:v>8.4760185185185186</c:v>
                </c:pt>
                <c:pt idx="903">
                  <c:v>8.4679629629629627</c:v>
                </c:pt>
                <c:pt idx="904">
                  <c:v>8.455277777777777</c:v>
                </c:pt>
                <c:pt idx="905">
                  <c:v>8.5822222222222209</c:v>
                </c:pt>
                <c:pt idx="906">
                  <c:v>8.7205936819172116</c:v>
                </c:pt>
                <c:pt idx="907">
                  <c:v>8.9608333333333334</c:v>
                </c:pt>
                <c:pt idx="908">
                  <c:v>9.3153703703703705</c:v>
                </c:pt>
                <c:pt idx="909">
                  <c:v>9.7384259259259238</c:v>
                </c:pt>
                <c:pt idx="910">
                  <c:v>9.9340740740740721</c:v>
                </c:pt>
                <c:pt idx="911">
                  <c:v>9.9199074074074076</c:v>
                </c:pt>
                <c:pt idx="912">
                  <c:v>9.8139814814814805</c:v>
                </c:pt>
                <c:pt idx="913">
                  <c:v>9.8575925925925922</c:v>
                </c:pt>
                <c:pt idx="914">
                  <c:v>9.8595370370370397</c:v>
                </c:pt>
                <c:pt idx="915">
                  <c:v>9.7827777777777776</c:v>
                </c:pt>
                <c:pt idx="916">
                  <c:v>9.8173148148148144</c:v>
                </c:pt>
                <c:pt idx="917">
                  <c:v>9.8787962962962936</c:v>
                </c:pt>
                <c:pt idx="918">
                  <c:v>9.9513888888888893</c:v>
                </c:pt>
                <c:pt idx="919">
                  <c:v>9.9672222222222224</c:v>
                </c:pt>
                <c:pt idx="920">
                  <c:v>9.9774999999999991</c:v>
                </c:pt>
                <c:pt idx="921">
                  <c:v>9.9944444444444436</c:v>
                </c:pt>
                <c:pt idx="922">
                  <c:v>10.045277777777777</c:v>
                </c:pt>
                <c:pt idx="923">
                  <c:v>10.400833333333335</c:v>
                </c:pt>
                <c:pt idx="924">
                  <c:v>10.546018518518519</c:v>
                </c:pt>
                <c:pt idx="925">
                  <c:v>10.709814814814816</c:v>
                </c:pt>
                <c:pt idx="926">
                  <c:v>11.607222222222221</c:v>
                </c:pt>
                <c:pt idx="927">
                  <c:v>12.291851851851852</c:v>
                </c:pt>
                <c:pt idx="928">
                  <c:v>12.01064814814815</c:v>
                </c:pt>
                <c:pt idx="929">
                  <c:v>11.664577205882352</c:v>
                </c:pt>
                <c:pt idx="930">
                  <c:v>12.07</c:v>
                </c:pt>
                <c:pt idx="931">
                  <c:v>12.247314814814814</c:v>
                </c:pt>
                <c:pt idx="932">
                  <c:v>12.185648148148147</c:v>
                </c:pt>
                <c:pt idx="933">
                  <c:v>11.929907407407409</c:v>
                </c:pt>
                <c:pt idx="934">
                  <c:v>11.873425925925925</c:v>
                </c:pt>
                <c:pt idx="935">
                  <c:v>11.787592592592592</c:v>
                </c:pt>
                <c:pt idx="936">
                  <c:v>11.740833333333335</c:v>
                </c:pt>
                <c:pt idx="937">
                  <c:v>11.680740740740742</c:v>
                </c:pt>
                <c:pt idx="938">
                  <c:v>11.675277777777776</c:v>
                </c:pt>
                <c:pt idx="939">
                  <c:v>11.655833333333334</c:v>
                </c:pt>
                <c:pt idx="940">
                  <c:v>11.717962962962961</c:v>
                </c:pt>
                <c:pt idx="941">
                  <c:v>12.007407407407408</c:v>
                </c:pt>
                <c:pt idx="942">
                  <c:v>12.08388888888889</c:v>
                </c:pt>
                <c:pt idx="943">
                  <c:v>12.099259259259259</c:v>
                </c:pt>
                <c:pt idx="944">
                  <c:v>12.13564814814815</c:v>
                </c:pt>
                <c:pt idx="945">
                  <c:v>12.098425925925925</c:v>
                </c:pt>
                <c:pt idx="946">
                  <c:v>12.085185185185185</c:v>
                </c:pt>
                <c:pt idx="947">
                  <c:v>12.163611111111109</c:v>
                </c:pt>
                <c:pt idx="948">
                  <c:v>12.412407407407407</c:v>
                </c:pt>
                <c:pt idx="949">
                  <c:v>12.505555555555556</c:v>
                </c:pt>
                <c:pt idx="950">
                  <c:v>12.546018518518519</c:v>
                </c:pt>
                <c:pt idx="951">
                  <c:v>12.568611111111112</c:v>
                </c:pt>
                <c:pt idx="952">
                  <c:v>12.533148148148147</c:v>
                </c:pt>
                <c:pt idx="953">
                  <c:v>12.585462962962964</c:v>
                </c:pt>
                <c:pt idx="954">
                  <c:v>12.701574074074072</c:v>
                </c:pt>
                <c:pt idx="955">
                  <c:v>12.968148148148149</c:v>
                </c:pt>
                <c:pt idx="956">
                  <c:v>13.497380174291935</c:v>
                </c:pt>
                <c:pt idx="957">
                  <c:v>14.092314814814817</c:v>
                </c:pt>
                <c:pt idx="958">
                  <c:v>13.700648148148147</c:v>
                </c:pt>
                <c:pt idx="959">
                  <c:v>12.716759259259259</c:v>
                </c:pt>
                <c:pt idx="960">
                  <c:v>12.01675925925926</c:v>
                </c:pt>
                <c:pt idx="961">
                  <c:v>12.214074074074075</c:v>
                </c:pt>
                <c:pt idx="962">
                  <c:v>12.710740740740739</c:v>
                </c:pt>
                <c:pt idx="963">
                  <c:v>11.749351851851852</c:v>
                </c:pt>
                <c:pt idx="964">
                  <c:v>11.286666666666665</c:v>
                </c:pt>
                <c:pt idx="965">
                  <c:v>11.703099999999999</c:v>
                </c:pt>
                <c:pt idx="966">
                  <c:v>11.754300000000001</c:v>
                </c:pt>
                <c:pt idx="967">
                  <c:v>11.680099999999999</c:v>
                </c:pt>
                <c:pt idx="968">
                  <c:v>11.595092592592593</c:v>
                </c:pt>
                <c:pt idx="969">
                  <c:v>11.323981481481482</c:v>
                </c:pt>
                <c:pt idx="970">
                  <c:v>9.9830555555555556</c:v>
                </c:pt>
                <c:pt idx="971">
                  <c:v>10.318518518518518</c:v>
                </c:pt>
                <c:pt idx="972">
                  <c:v>10.360925925925926</c:v>
                </c:pt>
                <c:pt idx="973">
                  <c:v>10.41472222222222</c:v>
                </c:pt>
                <c:pt idx="974">
                  <c:v>10.475000000000001</c:v>
                </c:pt>
                <c:pt idx="975">
                  <c:v>10.579537037037039</c:v>
                </c:pt>
                <c:pt idx="976">
                  <c:v>10.655555555555555</c:v>
                </c:pt>
                <c:pt idx="977">
                  <c:v>10.76546296296296</c:v>
                </c:pt>
                <c:pt idx="978">
                  <c:v>10.878981481481482</c:v>
                </c:pt>
                <c:pt idx="979">
                  <c:v>10.911185185185186</c:v>
                </c:pt>
                <c:pt idx="980">
                  <c:v>10.933388888888889</c:v>
                </c:pt>
                <c:pt idx="981">
                  <c:v>10.937314814814812</c:v>
                </c:pt>
                <c:pt idx="982">
                  <c:v>10.940370370370369</c:v>
                </c:pt>
                <c:pt idx="983">
                  <c:v>10.949074074074073</c:v>
                </c:pt>
                <c:pt idx="984">
                  <c:v>10.952407407407406</c:v>
                </c:pt>
                <c:pt idx="985">
                  <c:v>10.961111111111109</c:v>
                </c:pt>
                <c:pt idx="986">
                  <c:v>10.960648148148145</c:v>
                </c:pt>
                <c:pt idx="987">
                  <c:v>10.961944444444443</c:v>
                </c:pt>
                <c:pt idx="988">
                  <c:v>10.959722222222222</c:v>
                </c:pt>
                <c:pt idx="989">
                  <c:v>10.96037037037037</c:v>
                </c:pt>
                <c:pt idx="990">
                  <c:v>10.964074074074073</c:v>
                </c:pt>
                <c:pt idx="991">
                  <c:v>10.971481481481479</c:v>
                </c:pt>
                <c:pt idx="992">
                  <c:v>10.978888888888891</c:v>
                </c:pt>
                <c:pt idx="993">
                  <c:v>10.980648148148148</c:v>
                </c:pt>
                <c:pt idx="994">
                  <c:v>10.989537037037035</c:v>
                </c:pt>
                <c:pt idx="995">
                  <c:v>10.998055555555554</c:v>
                </c:pt>
                <c:pt idx="996">
                  <c:v>11.001944444444444</c:v>
                </c:pt>
                <c:pt idx="997">
                  <c:v>11.011203703703703</c:v>
                </c:pt>
                <c:pt idx="998">
                  <c:v>11.020277777777778</c:v>
                </c:pt>
                <c:pt idx="999">
                  <c:v>11.040277777777778</c:v>
                </c:pt>
                <c:pt idx="1000">
                  <c:v>11.059351851851854</c:v>
                </c:pt>
                <c:pt idx="1001">
                  <c:v>11.07814814814815</c:v>
                </c:pt>
                <c:pt idx="1002">
                  <c:v>11.086574074074074</c:v>
                </c:pt>
                <c:pt idx="1003">
                  <c:v>11.095925925925926</c:v>
                </c:pt>
                <c:pt idx="1004">
                  <c:v>11.120555555555555</c:v>
                </c:pt>
                <c:pt idx="1005">
                  <c:v>11.18287037037037</c:v>
                </c:pt>
                <c:pt idx="1006">
                  <c:v>11.2100925925926</c:v>
                </c:pt>
                <c:pt idx="1007">
                  <c:v>11.22111111111111</c:v>
                </c:pt>
                <c:pt idx="1008">
                  <c:v>11.229074074074074</c:v>
                </c:pt>
                <c:pt idx="1009">
                  <c:v>11.241203703703702</c:v>
                </c:pt>
                <c:pt idx="1010">
                  <c:v>11.243425925925926</c:v>
                </c:pt>
                <c:pt idx="1011">
                  <c:v>11.241296296296294</c:v>
                </c:pt>
                <c:pt idx="1012">
                  <c:v>11.249166666666666</c:v>
                </c:pt>
                <c:pt idx="1013">
                  <c:v>11.254351851851855</c:v>
                </c:pt>
                <c:pt idx="1014">
                  <c:v>11.260092592592592</c:v>
                </c:pt>
                <c:pt idx="1015">
                  <c:v>11.267962962962962</c:v>
                </c:pt>
                <c:pt idx="1016">
                  <c:v>11.271111111111111</c:v>
                </c:pt>
                <c:pt idx="1017">
                  <c:v>11.27888888888889</c:v>
                </c:pt>
                <c:pt idx="1018">
                  <c:v>11.284629629629631</c:v>
                </c:pt>
                <c:pt idx="1019">
                  <c:v>11.288823529411765</c:v>
                </c:pt>
                <c:pt idx="1020">
                  <c:v>11.294313725490197</c:v>
                </c:pt>
                <c:pt idx="1021">
                  <c:v>11.304509803921569</c:v>
                </c:pt>
                <c:pt idx="1022">
                  <c:v>11.328240740740743</c:v>
                </c:pt>
                <c:pt idx="1023">
                  <c:v>11.342314814814817</c:v>
                </c:pt>
                <c:pt idx="1024">
                  <c:v>11.350277777777778</c:v>
                </c:pt>
                <c:pt idx="1025">
                  <c:v>11.351203703703703</c:v>
                </c:pt>
                <c:pt idx="1026">
                  <c:v>11.354351851851851</c:v>
                </c:pt>
                <c:pt idx="1027">
                  <c:v>11.358981481481482</c:v>
                </c:pt>
                <c:pt idx="1028">
                  <c:v>11.359907407407409</c:v>
                </c:pt>
                <c:pt idx="1029">
                  <c:v>11.364722222222222</c:v>
                </c:pt>
                <c:pt idx="1030">
                  <c:v>11.372222222222224</c:v>
                </c:pt>
                <c:pt idx="1031">
                  <c:v>11.375092592592594</c:v>
                </c:pt>
                <c:pt idx="1032">
                  <c:v>11.377037037037038</c:v>
                </c:pt>
                <c:pt idx="1033">
                  <c:v>11.376851851851853</c:v>
                </c:pt>
                <c:pt idx="1034">
                  <c:v>11.37425925925926</c:v>
                </c:pt>
                <c:pt idx="1035">
                  <c:v>11.37638888888889</c:v>
                </c:pt>
                <c:pt idx="1036">
                  <c:v>11.377037037037038</c:v>
                </c:pt>
                <c:pt idx="1037">
                  <c:v>11.379907407407407</c:v>
                </c:pt>
                <c:pt idx="1038">
                  <c:v>11.379537037037036</c:v>
                </c:pt>
                <c:pt idx="1039">
                  <c:v>11.379351851851851</c:v>
                </c:pt>
                <c:pt idx="1040">
                  <c:v>11.378888888888888</c:v>
                </c:pt>
                <c:pt idx="1041">
                  <c:v>11.377129629629632</c:v>
                </c:pt>
                <c:pt idx="1042">
                  <c:v>11.3780555555556</c:v>
                </c:pt>
                <c:pt idx="1043">
                  <c:v>11.378518518518518</c:v>
                </c:pt>
                <c:pt idx="1044">
                  <c:v>11.37824074074074</c:v>
                </c:pt>
                <c:pt idx="1045">
                  <c:v>11.377685185185186</c:v>
                </c:pt>
                <c:pt idx="1046">
                  <c:v>11.372129629629629</c:v>
                </c:pt>
                <c:pt idx="1047">
                  <c:v>11.357314814814814</c:v>
                </c:pt>
                <c:pt idx="1048">
                  <c:v>11.348796296296296</c:v>
                </c:pt>
                <c:pt idx="1049">
                  <c:v>11.334351851851849</c:v>
                </c:pt>
                <c:pt idx="1050">
                  <c:v>11.326296296296295</c:v>
                </c:pt>
                <c:pt idx="1051">
                  <c:v>11.319074074074074</c:v>
                </c:pt>
                <c:pt idx="1052">
                  <c:v>11.292685185185189</c:v>
                </c:pt>
                <c:pt idx="1053">
                  <c:v>11.24074074074074</c:v>
                </c:pt>
                <c:pt idx="1054">
                  <c:v>11.135277777777777</c:v>
                </c:pt>
                <c:pt idx="1055">
                  <c:v>10.975555555555555</c:v>
                </c:pt>
                <c:pt idx="1056">
                  <c:v>10.928333333333335</c:v>
                </c:pt>
                <c:pt idx="1057">
                  <c:v>10.764629629629628</c:v>
                </c:pt>
                <c:pt idx="1058">
                  <c:v>10.55185185185185</c:v>
                </c:pt>
                <c:pt idx="1059">
                  <c:v>10.287129629629629</c:v>
                </c:pt>
                <c:pt idx="1060">
                  <c:v>9.8180999999999994</c:v>
                </c:pt>
                <c:pt idx="1061">
                  <c:v>9.793333333333333</c:v>
                </c:pt>
                <c:pt idx="1062">
                  <c:v>9.6914814814814818</c:v>
                </c:pt>
                <c:pt idx="1063">
                  <c:v>9.3911111111111119</c:v>
                </c:pt>
                <c:pt idx="1064">
                  <c:v>9.1913999999999998</c:v>
                </c:pt>
                <c:pt idx="1065">
                  <c:v>9.1846999999999994</c:v>
                </c:pt>
                <c:pt idx="1066">
                  <c:v>9.2081481481481493</c:v>
                </c:pt>
                <c:pt idx="1067">
                  <c:v>9.2410999999999994</c:v>
                </c:pt>
                <c:pt idx="1068">
                  <c:v>9.2886000000000006</c:v>
                </c:pt>
                <c:pt idx="1069">
                  <c:v>9.3398000000000003</c:v>
                </c:pt>
                <c:pt idx="1070">
                  <c:v>9.3765999999999998</c:v>
                </c:pt>
                <c:pt idx="1071">
                  <c:v>9.4258000000000006</c:v>
                </c:pt>
                <c:pt idx="1072">
                  <c:v>9.4681481481481491</c:v>
                </c:pt>
                <c:pt idx="1073">
                  <c:v>9.5086111111111116</c:v>
                </c:pt>
                <c:pt idx="1074">
                  <c:v>9.5741666666666667</c:v>
                </c:pt>
                <c:pt idx="1075">
                  <c:v>9.5967592592592581</c:v>
                </c:pt>
                <c:pt idx="1076">
                  <c:v>9.6274074074074072</c:v>
                </c:pt>
                <c:pt idx="1077">
                  <c:v>9.680462962962963</c:v>
                </c:pt>
                <c:pt idx="1078">
                  <c:v>9.7195370370370355</c:v>
                </c:pt>
                <c:pt idx="1079">
                  <c:v>9.7739814814814814</c:v>
                </c:pt>
                <c:pt idx="1080">
                  <c:v>9.8293518518518521</c:v>
                </c:pt>
                <c:pt idx="1081">
                  <c:v>9.8904629629629621</c:v>
                </c:pt>
                <c:pt idx="1082">
                  <c:v>9.9266666666666659</c:v>
                </c:pt>
                <c:pt idx="1083">
                  <c:v>9.9558333333333326</c:v>
                </c:pt>
                <c:pt idx="1084">
                  <c:v>9.9924999999999997</c:v>
                </c:pt>
                <c:pt idx="1085">
                  <c:v>10.037314814814817</c:v>
                </c:pt>
                <c:pt idx="1086">
                  <c:v>10.080833333333334</c:v>
                </c:pt>
                <c:pt idx="1087">
                  <c:v>10.122037037037039</c:v>
                </c:pt>
                <c:pt idx="1088">
                  <c:v>10.17287037037037</c:v>
                </c:pt>
                <c:pt idx="1089">
                  <c:v>10.211851851851851</c:v>
                </c:pt>
                <c:pt idx="1090">
                  <c:v>10.260092592592596</c:v>
                </c:pt>
                <c:pt idx="1091">
                  <c:v>10.291574074074068</c:v>
                </c:pt>
                <c:pt idx="1092">
                  <c:v>10.318703703703704</c:v>
                </c:pt>
                <c:pt idx="1093">
                  <c:v>10.346944444444446</c:v>
                </c:pt>
                <c:pt idx="1094">
                  <c:v>10.398148148148149</c:v>
                </c:pt>
                <c:pt idx="1095">
                  <c:v>10.428148148148153</c:v>
                </c:pt>
                <c:pt idx="1096">
                  <c:v>10.475648148148148</c:v>
                </c:pt>
                <c:pt idx="1097">
                  <c:v>10.510092592592592</c:v>
                </c:pt>
                <c:pt idx="1098">
                  <c:v>10.536111111111111</c:v>
                </c:pt>
                <c:pt idx="1099">
                  <c:v>10.556203703703705</c:v>
                </c:pt>
                <c:pt idx="1100">
                  <c:v>10.575462962962963</c:v>
                </c:pt>
                <c:pt idx="1101">
                  <c:v>10.633518518518519</c:v>
                </c:pt>
                <c:pt idx="1102">
                  <c:v>10.695648148148148</c:v>
                </c:pt>
                <c:pt idx="1103">
                  <c:v>10.744074074074074</c:v>
                </c:pt>
                <c:pt idx="1104">
                  <c:v>10.787407407407407</c:v>
                </c:pt>
                <c:pt idx="1105">
                  <c:v>10.830740740740744</c:v>
                </c:pt>
                <c:pt idx="1106">
                  <c:v>10.848518518518519</c:v>
                </c:pt>
                <c:pt idx="1107">
                  <c:v>10.888148148148149</c:v>
                </c:pt>
                <c:pt idx="1108">
                  <c:v>10.919814814814815</c:v>
                </c:pt>
                <c:pt idx="1109">
                  <c:v>10.968703703703703</c:v>
                </c:pt>
                <c:pt idx="1110">
                  <c:v>10.986574074074074</c:v>
                </c:pt>
                <c:pt idx="1111">
                  <c:v>10.969259259259257</c:v>
                </c:pt>
                <c:pt idx="1112">
                  <c:v>10.901666666666667</c:v>
                </c:pt>
                <c:pt idx="1113">
                  <c:v>10.851203703703705</c:v>
                </c:pt>
                <c:pt idx="1114">
                  <c:v>10.790648148148147</c:v>
                </c:pt>
                <c:pt idx="1115">
                  <c:v>10.691574074074076</c:v>
                </c:pt>
                <c:pt idx="1116">
                  <c:v>10.383796296296296</c:v>
                </c:pt>
                <c:pt idx="1117">
                  <c:v>9.9283333333333328</c:v>
                </c:pt>
                <c:pt idx="1118">
                  <c:v>9.5785185185185178</c:v>
                </c:pt>
                <c:pt idx="1119">
                  <c:v>9.5878703703703714</c:v>
                </c:pt>
                <c:pt idx="1120">
                  <c:v>9.7287037037037045</c:v>
                </c:pt>
                <c:pt idx="1121">
                  <c:v>9.9766666666666666</c:v>
                </c:pt>
                <c:pt idx="1122">
                  <c:v>10.193333333333333</c:v>
                </c:pt>
                <c:pt idx="1123">
                  <c:v>10.46574074074074</c:v>
                </c:pt>
                <c:pt idx="1124">
                  <c:v>10.414074074074072</c:v>
                </c:pt>
                <c:pt idx="1125">
                  <c:v>10.120833333333334</c:v>
                </c:pt>
                <c:pt idx="1126">
                  <c:v>10.096666666666668</c:v>
                </c:pt>
                <c:pt idx="1127">
                  <c:v>9.9588888888888896</c:v>
                </c:pt>
                <c:pt idx="1128">
                  <c:v>9.7806481481481491</c:v>
                </c:pt>
                <c:pt idx="1129">
                  <c:v>9.6554629629629645</c:v>
                </c:pt>
                <c:pt idx="1130">
                  <c:v>9.4535185185185178</c:v>
                </c:pt>
                <c:pt idx="1131">
                  <c:v>9.3158500000000011</c:v>
                </c:pt>
                <c:pt idx="1132">
                  <c:v>9.529907407407407</c:v>
                </c:pt>
                <c:pt idx="1133">
                  <c:v>9.7808333333333337</c:v>
                </c:pt>
                <c:pt idx="1134">
                  <c:v>10.037037037037031</c:v>
                </c:pt>
                <c:pt idx="1135">
                  <c:v>10.229953703703703</c:v>
                </c:pt>
                <c:pt idx="1136">
                  <c:v>10.249722222222221</c:v>
                </c:pt>
                <c:pt idx="1137">
                  <c:v>10.272499999999999</c:v>
                </c:pt>
                <c:pt idx="1138">
                  <c:v>10.125277777777779</c:v>
                </c:pt>
                <c:pt idx="1139">
                  <c:v>10.070000000000007</c:v>
                </c:pt>
                <c:pt idx="1140">
                  <c:v>9.9905555555555541</c:v>
                </c:pt>
                <c:pt idx="1141">
                  <c:v>9.9563888888888883</c:v>
                </c:pt>
                <c:pt idx="1142">
                  <c:v>10.198564814814816</c:v>
                </c:pt>
                <c:pt idx="1143">
                  <c:v>10.420555555555554</c:v>
                </c:pt>
                <c:pt idx="1144">
                  <c:v>10.498703703703704</c:v>
                </c:pt>
                <c:pt idx="1145">
                  <c:v>10.439722222222223</c:v>
                </c:pt>
                <c:pt idx="1146">
                  <c:v>10.084259259259261</c:v>
                </c:pt>
                <c:pt idx="1147">
                  <c:v>9.9880555555555546</c:v>
                </c:pt>
                <c:pt idx="1148">
                  <c:v>9.9046296296296283</c:v>
                </c:pt>
                <c:pt idx="1149">
                  <c:v>9.8980555555555565</c:v>
                </c:pt>
                <c:pt idx="1150" formatCode="0.0000">
                  <c:v>9.8784259259259262</c:v>
                </c:pt>
                <c:pt idx="1151" formatCode="0.0000">
                  <c:v>9.886018518518517</c:v>
                </c:pt>
                <c:pt idx="1152" formatCode="0.0000">
                  <c:v>9.9414814814814818</c:v>
                </c:pt>
                <c:pt idx="1153">
                  <c:v>9.9863</c:v>
                </c:pt>
                <c:pt idx="1154">
                  <c:v>9.8868518518518513</c:v>
                </c:pt>
                <c:pt idx="1155">
                  <c:v>9.7210185185185196</c:v>
                </c:pt>
                <c:pt idx="1156">
                  <c:v>9.582037037037038</c:v>
                </c:pt>
                <c:pt idx="1157">
                  <c:v>9.5319444444444432</c:v>
                </c:pt>
                <c:pt idx="1158">
                  <c:v>9.6365740740740726</c:v>
                </c:pt>
                <c:pt idx="1159">
                  <c:v>9.73648148148148</c:v>
                </c:pt>
                <c:pt idx="1160">
                  <c:v>9.8126851851851846</c:v>
                </c:pt>
                <c:pt idx="1161">
                  <c:v>9.9569444444444457</c:v>
                </c:pt>
                <c:pt idx="1162">
                  <c:v>10.13898148148148</c:v>
                </c:pt>
                <c:pt idx="1163">
                  <c:v>10.22574074074074</c:v>
                </c:pt>
                <c:pt idx="1164">
                  <c:v>10.231388888888887</c:v>
                </c:pt>
                <c:pt idx="1165">
                  <c:v>10.105</c:v>
                </c:pt>
                <c:pt idx="1166">
                  <c:v>10.026666666666667</c:v>
                </c:pt>
                <c:pt idx="1167">
                  <c:v>9.9574074074074073</c:v>
                </c:pt>
                <c:pt idx="1168">
                  <c:v>10.122222222222222</c:v>
                </c:pt>
                <c:pt idx="1169">
                  <c:v>10.146111111111111</c:v>
                </c:pt>
                <c:pt idx="1170">
                  <c:v>9.9701851851851853</c:v>
                </c:pt>
                <c:pt idx="1171">
                  <c:v>9.956666666666667</c:v>
                </c:pt>
                <c:pt idx="1172">
                  <c:v>10.024814814814816</c:v>
                </c:pt>
                <c:pt idx="1173">
                  <c:v>10.032777777777778</c:v>
                </c:pt>
                <c:pt idx="1174">
                  <c:v>10.004861111111111</c:v>
                </c:pt>
                <c:pt idx="1175">
                  <c:v>9.904814814814813</c:v>
                </c:pt>
                <c:pt idx="1176">
                  <c:v>9.8065740740740743</c:v>
                </c:pt>
                <c:pt idx="1177">
                  <c:v>9.8268518518518526</c:v>
                </c:pt>
                <c:pt idx="1178">
                  <c:v>9.9391666666666669</c:v>
                </c:pt>
                <c:pt idx="1179">
                  <c:v>10.026296296296298</c:v>
                </c:pt>
                <c:pt idx="1180">
                  <c:v>9.9550000000000018</c:v>
                </c:pt>
                <c:pt idx="1181">
                  <c:v>9.8466666666666658</c:v>
                </c:pt>
                <c:pt idx="1182" formatCode="0.0000">
                  <c:v>9.8547222222222217</c:v>
                </c:pt>
                <c:pt idx="1183">
                  <c:v>9.9599999999999991</c:v>
                </c:pt>
                <c:pt idx="1184">
                  <c:v>9.9330555555555549</c:v>
                </c:pt>
                <c:pt idx="1185">
                  <c:v>9.9214814814814805</c:v>
                </c:pt>
                <c:pt idx="1186">
                  <c:v>9.9501851851851839</c:v>
                </c:pt>
                <c:pt idx="1187">
                  <c:v>9.9405555555555551</c:v>
                </c:pt>
                <c:pt idx="1188">
                  <c:v>9.9223148148148148</c:v>
                </c:pt>
                <c:pt idx="1189">
                  <c:v>9.9212037037037053</c:v>
                </c:pt>
                <c:pt idx="1190">
                  <c:v>9.9091666666666658</c:v>
                </c:pt>
                <c:pt idx="1191">
                  <c:v>9.8257407407407413</c:v>
                </c:pt>
                <c:pt idx="1192">
                  <c:v>9.824907407407407</c:v>
                </c:pt>
                <c:pt idx="1193">
                  <c:v>9.8840740740740731</c:v>
                </c:pt>
                <c:pt idx="1194">
                  <c:v>9.8250925925925934</c:v>
                </c:pt>
                <c:pt idx="1195">
                  <c:v>9.7723148148148162</c:v>
                </c:pt>
                <c:pt idx="1196">
                  <c:v>9.8093518518518508</c:v>
                </c:pt>
                <c:pt idx="1197">
                  <c:v>9.7009259259259242</c:v>
                </c:pt>
                <c:pt idx="1198">
                  <c:v>9.6977777777777767</c:v>
                </c:pt>
                <c:pt idx="1199">
                  <c:v>9.8098148148148141</c:v>
                </c:pt>
                <c:pt idx="1200">
                  <c:v>9.8104629629629621</c:v>
                </c:pt>
                <c:pt idx="1201">
                  <c:v>9.8175925925925913</c:v>
                </c:pt>
                <c:pt idx="1202">
                  <c:v>9.7587037037037057</c:v>
                </c:pt>
                <c:pt idx="1203">
                  <c:v>9.6409259259259255</c:v>
                </c:pt>
                <c:pt idx="1204">
                  <c:v>9.7682407407407403</c:v>
                </c:pt>
                <c:pt idx="1205">
                  <c:v>9.845092592592593</c:v>
                </c:pt>
                <c:pt idx="1206">
                  <c:v>9.8301851851851865</c:v>
                </c:pt>
                <c:pt idx="1207">
                  <c:v>9.82</c:v>
                </c:pt>
                <c:pt idx="1208">
                  <c:v>9.8173148148148144</c:v>
                </c:pt>
                <c:pt idx="1209">
                  <c:v>9.856574074074075</c:v>
                </c:pt>
                <c:pt idx="1210">
                  <c:v>9.9107407407407404</c:v>
                </c:pt>
                <c:pt idx="1211">
                  <c:v>9.8864814814814821</c:v>
                </c:pt>
                <c:pt idx="1212">
                  <c:v>9.7742592592592601</c:v>
                </c:pt>
                <c:pt idx="1213">
                  <c:v>9.8176851851851854</c:v>
                </c:pt>
                <c:pt idx="1214">
                  <c:v>9.8265740740740739</c:v>
                </c:pt>
                <c:pt idx="1215">
                  <c:v>9.8352777777777778</c:v>
                </c:pt>
                <c:pt idx="1216">
                  <c:v>9.8509259259259281</c:v>
                </c:pt>
                <c:pt idx="1217">
                  <c:v>9.8814814814814813</c:v>
                </c:pt>
                <c:pt idx="1218">
                  <c:v>9.8883333333333336</c:v>
                </c:pt>
                <c:pt idx="1219">
                  <c:v>9.9041176470588219</c:v>
                </c:pt>
                <c:pt idx="1220">
                  <c:v>9.8712745098039214</c:v>
                </c:pt>
                <c:pt idx="1221">
                  <c:v>9.8188235294117661</c:v>
                </c:pt>
                <c:pt idx="1222">
                  <c:v>9.7962745098039221</c:v>
                </c:pt>
                <c:pt idx="1223">
                  <c:v>9.8322549019607841</c:v>
                </c:pt>
                <c:pt idx="1224">
                  <c:v>9.8576470588235292</c:v>
                </c:pt>
                <c:pt idx="1225">
                  <c:v>9.861862745098037</c:v>
                </c:pt>
                <c:pt idx="1226">
                  <c:v>9.8452941176470592</c:v>
                </c:pt>
                <c:pt idx="1227">
                  <c:v>9.860294117647058</c:v>
                </c:pt>
                <c:pt idx="1228">
                  <c:v>9.8682352941176461</c:v>
                </c:pt>
                <c:pt idx="1229">
                  <c:v>9.8721568627450971</c:v>
                </c:pt>
                <c:pt idx="1230">
                  <c:v>9.8802941176470593</c:v>
                </c:pt>
                <c:pt idx="1231">
                  <c:v>9.8417647058823512</c:v>
                </c:pt>
                <c:pt idx="1232">
                  <c:v>9.8331372549019616</c:v>
                </c:pt>
                <c:pt idx="1233">
                  <c:v>9.835098039215687</c:v>
                </c:pt>
                <c:pt idx="1234">
                  <c:v>9.8244117647058822</c:v>
                </c:pt>
                <c:pt idx="1235">
                  <c:v>9.8148039215686271</c:v>
                </c:pt>
                <c:pt idx="1236">
                  <c:v>9.8242156862745098</c:v>
                </c:pt>
                <c:pt idx="1237">
                  <c:v>9.8234313725490168</c:v>
                </c:pt>
                <c:pt idx="1238">
                  <c:v>9.835588235294118</c:v>
                </c:pt>
                <c:pt idx="1239">
                  <c:v>9.8344000000000005</c:v>
                </c:pt>
                <c:pt idx="1240">
                  <c:v>9.8972999999999995</c:v>
                </c:pt>
                <c:pt idx="1241">
                  <c:v>9.915588235294118</c:v>
                </c:pt>
                <c:pt idx="1242">
                  <c:v>9.9200980392156843</c:v>
                </c:pt>
                <c:pt idx="1243">
                  <c:v>9.9361764705882365</c:v>
                </c:pt>
                <c:pt idx="1244">
                  <c:v>10.000049019607843</c:v>
                </c:pt>
                <c:pt idx="1245">
                  <c:v>10.105294117647059</c:v>
                </c:pt>
                <c:pt idx="1246">
                  <c:v>10.132745098039216</c:v>
                </c:pt>
                <c:pt idx="1247">
                  <c:v>10.065098039215687</c:v>
                </c:pt>
                <c:pt idx="1248">
                  <c:v>10.00892156862745</c:v>
                </c:pt>
                <c:pt idx="1249">
                  <c:v>9.966764705882353</c:v>
                </c:pt>
                <c:pt idx="1250" formatCode="0.0000">
                  <c:v>9.9300000000000015</c:v>
                </c:pt>
                <c:pt idx="1251" formatCode="0.0000">
                  <c:v>9.9216666666666669</c:v>
                </c:pt>
                <c:pt idx="1252" formatCode="0.0000">
                  <c:v>9.8852941176470583</c:v>
                </c:pt>
                <c:pt idx="1253" formatCode="0.0000">
                  <c:v>9.9082352941176488</c:v>
                </c:pt>
                <c:pt idx="1254" formatCode="0.0000">
                  <c:v>9.8414705882352944</c:v>
                </c:pt>
                <c:pt idx="1255">
                  <c:v>9.8466666666666676</c:v>
                </c:pt>
                <c:pt idx="1256">
                  <c:v>9.8495098039215669</c:v>
                </c:pt>
                <c:pt idx="1257">
                  <c:v>9.8021568627450986</c:v>
                </c:pt>
                <c:pt idx="1258" formatCode="0.0000">
                  <c:v>9.8202941176470588</c:v>
                </c:pt>
                <c:pt idx="1259" formatCode="0.0000">
                  <c:v>9.8438235294117646</c:v>
                </c:pt>
                <c:pt idx="1260" formatCode="0.0000">
                  <c:v>9.883541666666666</c:v>
                </c:pt>
                <c:pt idx="1261" formatCode="0.0000">
                  <c:v>9.9480208333333326</c:v>
                </c:pt>
                <c:pt idx="1262" formatCode="0.0000">
                  <c:v>9.9010416666666661</c:v>
                </c:pt>
                <c:pt idx="1263">
                  <c:v>9.8761274509803911</c:v>
                </c:pt>
                <c:pt idx="1264">
                  <c:v>9.9001960784313709</c:v>
                </c:pt>
                <c:pt idx="1265">
                  <c:v>9.8904901960784315</c:v>
                </c:pt>
                <c:pt idx="1266">
                  <c:v>9.8805882352941179</c:v>
                </c:pt>
                <c:pt idx="1267">
                  <c:v>9.8326470588235289</c:v>
                </c:pt>
                <c:pt idx="1268">
                  <c:v>9.8235294117647065</c:v>
                </c:pt>
                <c:pt idx="1269">
                  <c:v>9.8302941176470569</c:v>
                </c:pt>
                <c:pt idx="1270">
                  <c:v>9.8652941176470605</c:v>
                </c:pt>
                <c:pt idx="1271">
                  <c:v>9.8497000000000003</c:v>
                </c:pt>
                <c:pt idx="1272">
                  <c:v>9.7794000000000008</c:v>
                </c:pt>
                <c:pt idx="1273" formatCode="0.0%">
                  <c:v>9.7346078431372547</c:v>
                </c:pt>
                <c:pt idx="1274">
                  <c:v>9.7449803921568616</c:v>
                </c:pt>
                <c:pt idx="1275">
                  <c:v>9.7814705882352939</c:v>
                </c:pt>
                <c:pt idx="1276">
                  <c:v>9.7599019607843154</c:v>
                </c:pt>
                <c:pt idx="1277">
                  <c:v>9.7110784313725489</c:v>
                </c:pt>
                <c:pt idx="1278">
                  <c:v>9.5952941176470592</c:v>
                </c:pt>
                <c:pt idx="1279">
                  <c:v>9.5352941176470569</c:v>
                </c:pt>
                <c:pt idx="1280">
                  <c:v>9.515245098039216</c:v>
                </c:pt>
                <c:pt idx="1281">
                  <c:v>9.4785784313725472</c:v>
                </c:pt>
                <c:pt idx="1282">
                  <c:v>9.5563235294117632</c:v>
                </c:pt>
                <c:pt idx="1283">
                  <c:v>9.6526470588235291</c:v>
                </c:pt>
                <c:pt idx="1284">
                  <c:v>9.7213725490196072</c:v>
                </c:pt>
                <c:pt idx="1285">
                  <c:v>9.7814705882352939</c:v>
                </c:pt>
                <c:pt idx="1286">
                  <c:v>9.7112745098039213</c:v>
                </c:pt>
                <c:pt idx="1287">
                  <c:v>9.632352941176471</c:v>
                </c:pt>
                <c:pt idx="1288">
                  <c:v>9.6158823529411777</c:v>
                </c:pt>
                <c:pt idx="1289">
                  <c:v>9.6171568627450981</c:v>
                </c:pt>
                <c:pt idx="1290">
                  <c:v>9.5892156862745104</c:v>
                </c:pt>
                <c:pt idx="1291">
                  <c:v>9.5321568627450972</c:v>
                </c:pt>
                <c:pt idx="1292">
                  <c:v>9.572745098039217</c:v>
                </c:pt>
                <c:pt idx="1293">
                  <c:v>9.5986274509803913</c:v>
                </c:pt>
                <c:pt idx="1294">
                  <c:v>9.5045098039215681</c:v>
                </c:pt>
                <c:pt idx="1295">
                  <c:v>9.5514705882352953</c:v>
                </c:pt>
                <c:pt idx="1296">
                  <c:v>9.5318627450980387</c:v>
                </c:pt>
                <c:pt idx="1297">
                  <c:v>9.5353921568627449</c:v>
                </c:pt>
                <c:pt idx="1298">
                  <c:v>9.5439215686274501</c:v>
                </c:pt>
                <c:pt idx="1299">
                  <c:v>9.5393137254901958</c:v>
                </c:pt>
                <c:pt idx="1300">
                  <c:v>9.5488725490196078</c:v>
                </c:pt>
                <c:pt idx="1301">
                  <c:v>9.5774509803921575</c:v>
                </c:pt>
                <c:pt idx="1302">
                  <c:v>9.651979166666667</c:v>
                </c:pt>
                <c:pt idx="1303">
                  <c:v>9.6741666666666681</c:v>
                </c:pt>
                <c:pt idx="1304">
                  <c:v>9.6431249999999995</c:v>
                </c:pt>
                <c:pt idx="1305">
                  <c:v>9.5288541666666671</c:v>
                </c:pt>
                <c:pt idx="1306">
                  <c:v>9.4706249999999983</c:v>
                </c:pt>
                <c:pt idx="1307">
                  <c:v>9.4882031249999983</c:v>
                </c:pt>
                <c:pt idx="1308">
                  <c:v>9.5186458333333341</c:v>
                </c:pt>
                <c:pt idx="1309">
                  <c:v>9.4779166666666654</c:v>
                </c:pt>
                <c:pt idx="1310">
                  <c:v>9.4581770833333323</c:v>
                </c:pt>
                <c:pt idx="1311">
                  <c:v>9.4330729166666671</c:v>
                </c:pt>
                <c:pt idx="1312">
                  <c:v>9.4074479166666674</c:v>
                </c:pt>
                <c:pt idx="1313">
                  <c:v>9.3854687500000011</c:v>
                </c:pt>
                <c:pt idx="1314">
                  <c:v>9.3503124999999994</c:v>
                </c:pt>
                <c:pt idx="1315">
                  <c:v>9.3991145833333327</c:v>
                </c:pt>
                <c:pt idx="1316">
                  <c:v>9.3973437499999992</c:v>
                </c:pt>
                <c:pt idx="1317">
                  <c:v>9.3386979166666659</c:v>
                </c:pt>
                <c:pt idx="1318">
                  <c:v>9.3436979166666667</c:v>
                </c:pt>
                <c:pt idx="1319">
                  <c:v>9.3407812499999991</c:v>
                </c:pt>
                <c:pt idx="1320">
                  <c:v>9.3349479166666676</c:v>
                </c:pt>
                <c:pt idx="1321">
                  <c:v>9.3221874999999983</c:v>
                </c:pt>
                <c:pt idx="1322">
                  <c:v>9.318229166666665</c:v>
                </c:pt>
                <c:pt idx="1323">
                  <c:v>9.2843</c:v>
                </c:pt>
                <c:pt idx="1324">
                  <c:v>9.2613000000000003</c:v>
                </c:pt>
                <c:pt idx="1325">
                  <c:v>9.2395833333333321</c:v>
                </c:pt>
                <c:pt idx="1326">
                  <c:v>9.1870833333333337</c:v>
                </c:pt>
                <c:pt idx="1327">
                  <c:v>9.1520499999999991</c:v>
                </c:pt>
                <c:pt idx="1328">
                  <c:v>9.2114583333333329</c:v>
                </c:pt>
                <c:pt idx="1329">
                  <c:v>9.2240624999999987</c:v>
                </c:pt>
                <c:pt idx="1330">
                  <c:v>9.2034374999999997</c:v>
                </c:pt>
                <c:pt idx="1331">
                  <c:v>9.2211458333333329</c:v>
                </c:pt>
                <c:pt idx="1332">
                  <c:v>9.2288541666666664</c:v>
                </c:pt>
                <c:pt idx="1333">
                  <c:v>9.2654166666666669</c:v>
                </c:pt>
                <c:pt idx="1334">
                  <c:v>9.3185416666666665</c:v>
                </c:pt>
                <c:pt idx="1335">
                  <c:v>9.3249999999999993</c:v>
                </c:pt>
                <c:pt idx="1336">
                  <c:v>9.3180208333333319</c:v>
                </c:pt>
                <c:pt idx="1337">
                  <c:v>9.314687499999998</c:v>
                </c:pt>
                <c:pt idx="1338">
                  <c:v>9.2657291666666666</c:v>
                </c:pt>
                <c:pt idx="1339">
                  <c:v>9.2348958333333329</c:v>
                </c:pt>
                <c:pt idx="1340">
                  <c:v>9.2268749999999997</c:v>
                </c:pt>
                <c:pt idx="1341">
                  <c:v>9.2545833333333327</c:v>
                </c:pt>
                <c:pt idx="1342">
                  <c:v>9.3052083333333329</c:v>
                </c:pt>
                <c:pt idx="1343">
                  <c:v>9.3343749999999996</c:v>
                </c:pt>
                <c:pt idx="1344">
                  <c:v>9.3446874999999991</c:v>
                </c:pt>
                <c:pt idx="1345">
                  <c:v>9.3348958333333325</c:v>
                </c:pt>
                <c:pt idx="1346">
                  <c:v>9.2998958333333324</c:v>
                </c:pt>
                <c:pt idx="1347">
                  <c:v>9.2568750000000009</c:v>
                </c:pt>
                <c:pt idx="1348">
                  <c:v>9.2390624999999993</c:v>
                </c:pt>
                <c:pt idx="1349">
                  <c:v>9.1897916666666646</c:v>
                </c:pt>
                <c:pt idx="1350">
                  <c:v>9.1963541666666657</c:v>
                </c:pt>
                <c:pt idx="1351">
                  <c:v>9.2546874999999993</c:v>
                </c:pt>
                <c:pt idx="1352">
                  <c:v>9.2326041666666683</c:v>
                </c:pt>
                <c:pt idx="1353">
                  <c:v>9.2042708333333323</c:v>
                </c:pt>
                <c:pt idx="1354">
                  <c:v>9.1964583333333358</c:v>
                </c:pt>
                <c:pt idx="1355">
                  <c:v>9.2223958333333336</c:v>
                </c:pt>
                <c:pt idx="1356">
                  <c:v>9.2281250000000004</c:v>
                </c:pt>
                <c:pt idx="1357">
                  <c:v>9.2490625000000009</c:v>
                </c:pt>
                <c:pt idx="1358">
                  <c:v>9.2816666666666663</c:v>
                </c:pt>
                <c:pt idx="1359">
                  <c:v>9.2495833333333337</c:v>
                </c:pt>
                <c:pt idx="1360">
                  <c:v>9.2650000000000006</c:v>
                </c:pt>
                <c:pt idx="1361">
                  <c:v>9.3157291666666673</c:v>
                </c:pt>
                <c:pt idx="1362">
                  <c:v>9.2431249999999991</c:v>
                </c:pt>
                <c:pt idx="1363">
                  <c:v>9.1409374999999997</c:v>
                </c:pt>
                <c:pt idx="1364">
                  <c:v>9.0822916666666664</c:v>
                </c:pt>
                <c:pt idx="1365">
                  <c:v>9.1009375000000006</c:v>
                </c:pt>
                <c:pt idx="1366">
                  <c:v>9.0954166666666652</c:v>
                </c:pt>
                <c:pt idx="1367">
                  <c:v>9.0606249999999999</c:v>
                </c:pt>
                <c:pt idx="1368">
                  <c:v>8.9906250000000014</c:v>
                </c:pt>
                <c:pt idx="1369">
                  <c:v>8.9344791666666659</c:v>
                </c:pt>
                <c:pt idx="1370">
                  <c:v>8.8791666666666664</c:v>
                </c:pt>
                <c:pt idx="1371">
                  <c:v>8.8732291666666665</c:v>
                </c:pt>
                <c:pt idx="1372">
                  <c:v>8.8652083333333316</c:v>
                </c:pt>
                <c:pt idx="1373">
                  <c:v>8.8680208333333326</c:v>
                </c:pt>
                <c:pt idx="1374">
                  <c:v>8.8723958333333321</c:v>
                </c:pt>
                <c:pt idx="1375" formatCode="0.0000">
                  <c:v>8.8227083333333312</c:v>
                </c:pt>
                <c:pt idx="1376" formatCode="0.0000">
                  <c:v>8.8322916666666664</c:v>
                </c:pt>
                <c:pt idx="1377" formatCode="0.0000">
                  <c:v>8.8405208333333327</c:v>
                </c:pt>
                <c:pt idx="1378" formatCode="0.0000">
                  <c:v>8.8397916666666667</c:v>
                </c:pt>
                <c:pt idx="1379" formatCode="0.0000">
                  <c:v>8.8541500000000006</c:v>
                </c:pt>
                <c:pt idx="1380" formatCode="0.0000">
                  <c:v>8.870729166666667</c:v>
                </c:pt>
                <c:pt idx="1381" formatCode="0.0000">
                  <c:v>8.8836458333333326</c:v>
                </c:pt>
                <c:pt idx="1382">
                  <c:v>8.8972916666666677</c:v>
                </c:pt>
                <c:pt idx="1383" formatCode="0.0000">
                  <c:v>8.9474999999999998</c:v>
                </c:pt>
                <c:pt idx="1384" formatCode="0.0000">
                  <c:v>9.0207291666666674</c:v>
                </c:pt>
                <c:pt idx="1385" formatCode="0.0000">
                  <c:v>9.0658333333333339</c:v>
                </c:pt>
                <c:pt idx="1386" formatCode="0.0000">
                  <c:v>9.0929166666666656</c:v>
                </c:pt>
                <c:pt idx="1387" formatCode="0.0000">
                  <c:v>8.9890625000000011</c:v>
                </c:pt>
                <c:pt idx="1388" formatCode="0.0000">
                  <c:v>8.9219791666666666</c:v>
                </c:pt>
                <c:pt idx="1389" formatCode="0.0000">
                  <c:v>8.9244791666666679</c:v>
                </c:pt>
                <c:pt idx="1390" formatCode="0.0000">
                  <c:v>8.9785416666666666</c:v>
                </c:pt>
                <c:pt idx="1391" formatCode="0.0000">
                  <c:v>9.023072916666667</c:v>
                </c:pt>
                <c:pt idx="1392" formatCode="0.0000">
                  <c:v>9.0097916666666666</c:v>
                </c:pt>
                <c:pt idx="1393" formatCode="0.0000">
                  <c:v>9.0067708333333343</c:v>
                </c:pt>
                <c:pt idx="1394">
                  <c:v>9.0090624999999989</c:v>
                </c:pt>
                <c:pt idx="1395">
                  <c:v>9.0089583333333323</c:v>
                </c:pt>
                <c:pt idx="1396">
                  <c:v>9.0108333333333306</c:v>
                </c:pt>
                <c:pt idx="1397">
                  <c:v>9.0294791666666665</c:v>
                </c:pt>
                <c:pt idx="1398">
                  <c:v>9.0247916666666654</c:v>
                </c:pt>
                <c:pt idx="1399">
                  <c:v>8.9969791666666659</c:v>
                </c:pt>
                <c:pt idx="1400">
                  <c:v>9.0115625000000001</c:v>
                </c:pt>
                <c:pt idx="1401">
                  <c:v>9.0412499999999998</c:v>
                </c:pt>
                <c:pt idx="1402">
                  <c:v>9.0474999999999994</c:v>
                </c:pt>
                <c:pt idx="1403">
                  <c:v>9.1131250000000001</c:v>
                </c:pt>
                <c:pt idx="1404">
                  <c:v>9.1572916666666657</c:v>
                </c:pt>
                <c:pt idx="1405">
                  <c:v>9.1222916666666674</c:v>
                </c:pt>
                <c:pt idx="1406">
                  <c:v>9.098749999999999</c:v>
                </c:pt>
                <c:pt idx="1407">
                  <c:v>9.1219791666666659</c:v>
                </c:pt>
                <c:pt idx="1408">
                  <c:v>9.1407812499999999</c:v>
                </c:pt>
                <c:pt idx="1409">
                  <c:v>9.1523958333333333</c:v>
                </c:pt>
                <c:pt idx="1410">
                  <c:v>9.1659374999999983</c:v>
                </c:pt>
                <c:pt idx="1411">
                  <c:v>9.2231249999999996</c:v>
                </c:pt>
                <c:pt idx="1412">
                  <c:v>9.2739583333333329</c:v>
                </c:pt>
                <c:pt idx="1413">
                  <c:v>9.3314583333333339</c:v>
                </c:pt>
                <c:pt idx="1414">
                  <c:v>9.3882291666666688</c:v>
                </c:pt>
                <c:pt idx="1415">
                  <c:v>9.4956249999999986</c:v>
                </c:pt>
                <c:pt idx="1416">
                  <c:v>9.5560416666666654</c:v>
                </c:pt>
                <c:pt idx="1417">
                  <c:v>9.6203125000000007</c:v>
                </c:pt>
                <c:pt idx="1418">
                  <c:v>9.5768750000000011</c:v>
                </c:pt>
                <c:pt idx="1419">
                  <c:v>9.4940625000000018</c:v>
                </c:pt>
                <c:pt idx="1420">
                  <c:v>9.5111458333333339</c:v>
                </c:pt>
                <c:pt idx="1421">
                  <c:v>9.522708333333334</c:v>
                </c:pt>
                <c:pt idx="1422">
                  <c:v>9.5826041666666661</c:v>
                </c:pt>
                <c:pt idx="1423">
                  <c:v>9.6156249999999979</c:v>
                </c:pt>
                <c:pt idx="1424">
                  <c:v>9.6461458333333319</c:v>
                </c:pt>
                <c:pt idx="1425">
                  <c:v>9.6534375000000026</c:v>
                </c:pt>
                <c:pt idx="1426">
                  <c:v>9.6823333333333341</c:v>
                </c:pt>
                <c:pt idx="1427">
                  <c:v>9.6953125</c:v>
                </c:pt>
                <c:pt idx="1428">
                  <c:v>9.6822916666666679</c:v>
                </c:pt>
                <c:pt idx="1429">
                  <c:v>9.6409374999999997</c:v>
                </c:pt>
                <c:pt idx="1430">
                  <c:v>9.625729166666666</c:v>
                </c:pt>
                <c:pt idx="1431">
                  <c:v>9.6457291666666656</c:v>
                </c:pt>
                <c:pt idx="1432">
                  <c:v>9.6483333333333334</c:v>
                </c:pt>
                <c:pt idx="1433">
                  <c:v>9.6339583333333323</c:v>
                </c:pt>
                <c:pt idx="1434">
                  <c:v>9.6482291666666669</c:v>
                </c:pt>
                <c:pt idx="1435">
                  <c:v>9.6727083333333344</c:v>
                </c:pt>
                <c:pt idx="1436">
                  <c:v>9.688229166666666</c:v>
                </c:pt>
                <c:pt idx="1437">
                  <c:v>9.714114583333334</c:v>
                </c:pt>
                <c:pt idx="1438">
                  <c:v>9.7430208333333326</c:v>
                </c:pt>
                <c:pt idx="1439">
                  <c:v>9.753541666666667</c:v>
                </c:pt>
                <c:pt idx="1440">
                  <c:v>9.7987500000000018</c:v>
                </c:pt>
                <c:pt idx="1441">
                  <c:v>9.871458333333333</c:v>
                </c:pt>
                <c:pt idx="1442">
                  <c:v>9.9726041666666667</c:v>
                </c:pt>
                <c:pt idx="1443">
                  <c:v>10.0078125</c:v>
                </c:pt>
                <c:pt idx="1444">
                  <c:v>10.014791666666667</c:v>
                </c:pt>
                <c:pt idx="1445">
                  <c:v>10.015000000000001</c:v>
                </c:pt>
                <c:pt idx="1446">
                  <c:v>10.024895833333332</c:v>
                </c:pt>
                <c:pt idx="1447">
                  <c:v>10.043749999999999</c:v>
                </c:pt>
                <c:pt idx="1448">
                  <c:v>10.054479166666667</c:v>
                </c:pt>
                <c:pt idx="1449">
                  <c:v>10.047708333333333</c:v>
                </c:pt>
                <c:pt idx="1450">
                  <c:v>10.034062500000001</c:v>
                </c:pt>
                <c:pt idx="1451">
                  <c:v>9.9734374999999993</c:v>
                </c:pt>
                <c:pt idx="1452">
                  <c:v>9.9266666666666676</c:v>
                </c:pt>
                <c:pt idx="1453">
                  <c:v>9.9021875000000001</c:v>
                </c:pt>
                <c:pt idx="1454">
                  <c:v>9.9209375000000009</c:v>
                </c:pt>
                <c:pt idx="1455">
                  <c:v>9.9782291666666652</c:v>
                </c:pt>
                <c:pt idx="1456">
                  <c:v>10.01225</c:v>
                </c:pt>
                <c:pt idx="1457">
                  <c:v>10.024999999999999</c:v>
                </c:pt>
                <c:pt idx="1458">
                  <c:v>10.0371875</c:v>
                </c:pt>
                <c:pt idx="1459">
                  <c:v>10.048541666666667</c:v>
                </c:pt>
                <c:pt idx="1460">
                  <c:v>10.073802083333334</c:v>
                </c:pt>
                <c:pt idx="1461">
                  <c:v>10.100729166666667</c:v>
                </c:pt>
                <c:pt idx="1462">
                  <c:v>10.096770833333334</c:v>
                </c:pt>
                <c:pt idx="1463">
                  <c:v>10.121770833333333</c:v>
                </c:pt>
                <c:pt idx="1464">
                  <c:v>10.136197916666665</c:v>
                </c:pt>
                <c:pt idx="1465">
                  <c:v>10.121458333333333</c:v>
                </c:pt>
                <c:pt idx="1466">
                  <c:v>10.108177083333334</c:v>
                </c:pt>
                <c:pt idx="1467">
                  <c:v>10.125624999999999</c:v>
                </c:pt>
                <c:pt idx="1468">
                  <c:v>10.1503125</c:v>
                </c:pt>
                <c:pt idx="1469">
                  <c:v>10.212291666666665</c:v>
                </c:pt>
                <c:pt idx="1470">
                  <c:v>10.299895833333334</c:v>
                </c:pt>
                <c:pt idx="1471">
                  <c:v>10.368229166666666</c:v>
                </c:pt>
                <c:pt idx="1472">
                  <c:v>10.347291666666667</c:v>
                </c:pt>
                <c:pt idx="1473">
                  <c:v>10.287812499999999</c:v>
                </c:pt>
                <c:pt idx="1474">
                  <c:v>10.222708333333333</c:v>
                </c:pt>
                <c:pt idx="1475">
                  <c:v>10.115</c:v>
                </c:pt>
                <c:pt idx="1476">
                  <c:v>10.033333333333335</c:v>
                </c:pt>
                <c:pt idx="1477">
                  <c:v>9.890625</c:v>
                </c:pt>
                <c:pt idx="1478">
                  <c:v>9.9331249999999986</c:v>
                </c:pt>
                <c:pt idx="1479">
                  <c:v>9.9093749999999989</c:v>
                </c:pt>
                <c:pt idx="1480">
                  <c:v>9.7893749999999997</c:v>
                </c:pt>
                <c:pt idx="1481">
                  <c:v>9.8057291666666675</c:v>
                </c:pt>
                <c:pt idx="1482">
                  <c:v>9.7913020833333313</c:v>
                </c:pt>
                <c:pt idx="1483">
                  <c:v>9.7718750000000014</c:v>
                </c:pt>
                <c:pt idx="1484">
                  <c:v>9.7969791666666666</c:v>
                </c:pt>
                <c:pt idx="1485">
                  <c:v>9.876458333333332</c:v>
                </c:pt>
                <c:pt idx="1486">
                  <c:v>9.9284375000000011</c:v>
                </c:pt>
                <c:pt idx="1487">
                  <c:v>9.9928124999999994</c:v>
                </c:pt>
                <c:pt idx="1488">
                  <c:v>10.042734375</c:v>
                </c:pt>
                <c:pt idx="1489">
                  <c:v>10.100260416666668</c:v>
                </c:pt>
                <c:pt idx="1490">
                  <c:v>10.121354166666666</c:v>
                </c:pt>
                <c:pt idx="1491">
                  <c:v>10.128958333333333</c:v>
                </c:pt>
                <c:pt idx="1492">
                  <c:v>10.109479166666667</c:v>
                </c:pt>
                <c:pt idx="1493">
                  <c:v>9.962395833333332</c:v>
                </c:pt>
                <c:pt idx="1494">
                  <c:v>9.784791666666667</c:v>
                </c:pt>
                <c:pt idx="1495">
                  <c:v>9.8358333333333334</c:v>
                </c:pt>
                <c:pt idx="1496">
                  <c:v>9.8319791666666667</c:v>
                </c:pt>
                <c:pt idx="1497">
                  <c:v>9.8353125000000006</c:v>
                </c:pt>
                <c:pt idx="1498">
                  <c:v>9.8173958333333342</c:v>
                </c:pt>
                <c:pt idx="1499">
                  <c:v>9.7527083333333344</c:v>
                </c:pt>
                <c:pt idx="1500">
                  <c:v>9.7800000000000011</c:v>
                </c:pt>
                <c:pt idx="1501">
                  <c:v>9.8290624999999991</c:v>
                </c:pt>
                <c:pt idx="1502">
                  <c:v>9.761354166666667</c:v>
                </c:pt>
                <c:pt idx="1503">
                  <c:v>9.7363541666666649</c:v>
                </c:pt>
                <c:pt idx="1504">
                  <c:v>9.75</c:v>
                </c:pt>
                <c:pt idx="1505">
                  <c:v>9.7307291666666664</c:v>
                </c:pt>
                <c:pt idx="1506">
                  <c:v>9.730104166666667</c:v>
                </c:pt>
                <c:pt idx="1507">
                  <c:v>9.7184375000000003</c:v>
                </c:pt>
                <c:pt idx="1508">
                  <c:v>9.753541666666667</c:v>
                </c:pt>
                <c:pt idx="1509">
                  <c:v>9.7447916666666679</c:v>
                </c:pt>
                <c:pt idx="1510">
                  <c:v>9.7653125000000003</c:v>
                </c:pt>
                <c:pt idx="1511" formatCode="General">
                  <c:v>9.8271874999999991</c:v>
                </c:pt>
                <c:pt idx="1512">
                  <c:v>9.7796000000000003</c:v>
                </c:pt>
                <c:pt idx="1513">
                  <c:v>9.7546999999999997</c:v>
                </c:pt>
                <c:pt idx="1514">
                  <c:v>9.7695000000000007</c:v>
                </c:pt>
                <c:pt idx="1515">
                  <c:v>9.7818000000000005</c:v>
                </c:pt>
                <c:pt idx="1516" formatCode="General">
                  <c:v>9.7528000000000006</c:v>
                </c:pt>
                <c:pt idx="1517">
                  <c:v>9.7297000000000011</c:v>
                </c:pt>
                <c:pt idx="1518">
                  <c:v>9.7643000000000004</c:v>
                </c:pt>
                <c:pt idx="1519">
                  <c:v>9.7983000000000011</c:v>
                </c:pt>
                <c:pt idx="1520">
                  <c:v>9.7914999999999992</c:v>
                </c:pt>
                <c:pt idx="1521">
                  <c:v>9.8139000000000003</c:v>
                </c:pt>
                <c:pt idx="1522">
                  <c:v>9.9062000000000001</c:v>
                </c:pt>
                <c:pt idx="1523">
                  <c:v>9.8466000000000005</c:v>
                </c:pt>
                <c:pt idx="1524">
                  <c:v>9.8384999999999998</c:v>
                </c:pt>
                <c:pt idx="1525">
                  <c:v>9.8483999999999998</c:v>
                </c:pt>
                <c:pt idx="1526">
                  <c:v>9.8403124999999996</c:v>
                </c:pt>
                <c:pt idx="1527">
                  <c:v>9.7523999999999997</c:v>
                </c:pt>
                <c:pt idx="1528">
                  <c:v>9.7319999999999993</c:v>
                </c:pt>
                <c:pt idx="1529">
                  <c:v>9.7597000000000005</c:v>
                </c:pt>
                <c:pt idx="1530">
                  <c:v>9.7530999999999999</c:v>
                </c:pt>
                <c:pt idx="1531">
                  <c:v>9.7542000000000009</c:v>
                </c:pt>
                <c:pt idx="1532">
                  <c:v>9.7529000000000003</c:v>
                </c:pt>
                <c:pt idx="1533">
                  <c:v>9.7437499999999986</c:v>
                </c:pt>
                <c:pt idx="1534">
                  <c:v>9.6990625000000001</c:v>
                </c:pt>
                <c:pt idx="1535">
                  <c:v>9.6278124999999992</c:v>
                </c:pt>
                <c:pt idx="1536">
                  <c:v>9.6111458333333335</c:v>
                </c:pt>
                <c:pt idx="1537">
                  <c:v>9.5814583333333339</c:v>
                </c:pt>
                <c:pt idx="1538">
                  <c:v>9.547604166666666</c:v>
                </c:pt>
                <c:pt idx="1539">
                  <c:v>9.5064583333333346</c:v>
                </c:pt>
                <c:pt idx="1540">
                  <c:v>9.5169791666666672</c:v>
                </c:pt>
                <c:pt idx="1541">
                  <c:v>9.5371874999999982</c:v>
                </c:pt>
                <c:pt idx="1542">
                  <c:v>9.5335416666666664</c:v>
                </c:pt>
                <c:pt idx="1543">
                  <c:v>9.492916666666666</c:v>
                </c:pt>
                <c:pt idx="1544">
                  <c:v>9.4729166666666664</c:v>
                </c:pt>
                <c:pt idx="1545">
                  <c:v>9.470937499999998</c:v>
                </c:pt>
                <c:pt idx="1546">
                  <c:v>9.4696874999999991</c:v>
                </c:pt>
                <c:pt idx="1547">
                  <c:v>9.4745833333333351</c:v>
                </c:pt>
                <c:pt idx="1548">
                  <c:v>9.4302083333333329</c:v>
                </c:pt>
                <c:pt idx="1549">
                  <c:v>9.3233333333333341</c:v>
                </c:pt>
                <c:pt idx="1550">
                  <c:v>9.3795833333333327</c:v>
                </c:pt>
                <c:pt idx="1551">
                  <c:v>9.4050000000000011</c:v>
                </c:pt>
                <c:pt idx="1552">
                  <c:v>9.4186458333333345</c:v>
                </c:pt>
                <c:pt idx="1553">
                  <c:v>9.4548958333333317</c:v>
                </c:pt>
                <c:pt idx="1554">
                  <c:v>9.4662499999999987</c:v>
                </c:pt>
                <c:pt idx="1555">
                  <c:v>9.505625000000002</c:v>
                </c:pt>
                <c:pt idx="1556">
                  <c:v>9.5182291666666679</c:v>
                </c:pt>
                <c:pt idx="1557">
                  <c:v>9.5505729166666669</c:v>
                </c:pt>
                <c:pt idx="1558">
                  <c:v>9.5648958333333312</c:v>
                </c:pt>
                <c:pt idx="1559">
                  <c:v>9.5251041666666669</c:v>
                </c:pt>
                <c:pt idx="1560">
                  <c:v>9.4984374999999979</c:v>
                </c:pt>
                <c:pt idx="1561">
                  <c:v>9.474932291666665</c:v>
                </c:pt>
                <c:pt idx="1562">
                  <c:v>9.4991666666666674</c:v>
                </c:pt>
                <c:pt idx="1563">
                  <c:v>9.5358333333333327</c:v>
                </c:pt>
                <c:pt idx="1564">
                  <c:v>9.5644791666666649</c:v>
                </c:pt>
                <c:pt idx="1565">
                  <c:v>9.7039583333333326</c:v>
                </c:pt>
                <c:pt idx="1566">
                  <c:v>9.7251041666666662</c:v>
                </c:pt>
                <c:pt idx="1567">
                  <c:v>9.8816666666666677</c:v>
                </c:pt>
                <c:pt idx="1568">
                  <c:v>9.9542708333333323</c:v>
                </c:pt>
                <c:pt idx="1569">
                  <c:v>9.9535416666666663</c:v>
                </c:pt>
                <c:pt idx="1570">
                  <c:v>10.035833333333333</c:v>
                </c:pt>
                <c:pt idx="1571">
                  <c:v>10.047968749999999</c:v>
                </c:pt>
                <c:pt idx="1572">
                  <c:v>9.9748999999999999</c:v>
                </c:pt>
                <c:pt idx="1573">
                  <c:v>9.8994791666666657</c:v>
                </c:pt>
                <c:pt idx="1574">
                  <c:v>9.857291666666665</c:v>
                </c:pt>
                <c:pt idx="1575">
                  <c:v>9.8740625000000009</c:v>
                </c:pt>
                <c:pt idx="1576">
                  <c:v>9.9057812500000004</c:v>
                </c:pt>
                <c:pt idx="1577">
                  <c:v>9.9676041666666677</c:v>
                </c:pt>
                <c:pt idx="1578">
                  <c:v>9.9958333333333318</c:v>
                </c:pt>
                <c:pt idx="1579">
                  <c:v>10.100833333333334</c:v>
                </c:pt>
                <c:pt idx="1580">
                  <c:v>10.156874999999999</c:v>
                </c:pt>
                <c:pt idx="1581">
                  <c:v>10.172499999999999</c:v>
                </c:pt>
                <c:pt idx="1582">
                  <c:v>10.204479166666665</c:v>
                </c:pt>
                <c:pt idx="1583">
                  <c:v>10.233125000000001</c:v>
                </c:pt>
                <c:pt idx="1584">
                  <c:v>10.2997</c:v>
                </c:pt>
                <c:pt idx="1585">
                  <c:v>10.3561</c:v>
                </c:pt>
                <c:pt idx="1586">
                  <c:v>10.3223</c:v>
                </c:pt>
                <c:pt idx="1587">
                  <c:v>10.289100000000001</c:v>
                </c:pt>
                <c:pt idx="1588">
                  <c:v>10.31935</c:v>
                </c:pt>
                <c:pt idx="1589">
                  <c:v>10.318</c:v>
                </c:pt>
                <c:pt idx="1590">
                  <c:v>10.246500000000001</c:v>
                </c:pt>
                <c:pt idx="1591">
                  <c:v>10.0749</c:v>
                </c:pt>
                <c:pt idx="1592">
                  <c:v>10.113199999999999</c:v>
                </c:pt>
                <c:pt idx="1593">
                  <c:v>10.1228</c:v>
                </c:pt>
                <c:pt idx="1594">
                  <c:v>10.131</c:v>
                </c:pt>
                <c:pt idx="1595">
                  <c:v>10.15605</c:v>
                </c:pt>
                <c:pt idx="1596">
                  <c:v>10.150208333333332</c:v>
                </c:pt>
                <c:pt idx="1597">
                  <c:v>10.068249999999999</c:v>
                </c:pt>
                <c:pt idx="1598">
                  <c:v>9.9533500000000004</c:v>
                </c:pt>
                <c:pt idx="1599">
                  <c:v>9.9416000000000011</c:v>
                </c:pt>
                <c:pt idx="1600">
                  <c:v>9.9481999999999999</c:v>
                </c:pt>
                <c:pt idx="1601">
                  <c:v>9.9493000000000009</c:v>
                </c:pt>
                <c:pt idx="1602">
                  <c:v>10.011649999999999</c:v>
                </c:pt>
                <c:pt idx="1603">
                  <c:v>10.069700000000001</c:v>
                </c:pt>
                <c:pt idx="1604">
                  <c:v>10.0543</c:v>
                </c:pt>
                <c:pt idx="1605">
                  <c:v>9.8909000000000002</c:v>
                </c:pt>
                <c:pt idx="1606">
                  <c:v>9.8834</c:v>
                </c:pt>
                <c:pt idx="1607">
                  <c:v>9.9443000000000001</c:v>
                </c:pt>
                <c:pt idx="1608">
                  <c:v>9.9599000000000011</c:v>
                </c:pt>
                <c:pt idx="1609">
                  <c:v>9.9513999999999996</c:v>
                </c:pt>
                <c:pt idx="1610">
                  <c:v>9.9191000000000003</c:v>
                </c:pt>
                <c:pt idx="1611">
                  <c:v>9.8440624999999997</c:v>
                </c:pt>
                <c:pt idx="1612">
                  <c:v>9.7519999999999989</c:v>
                </c:pt>
                <c:pt idx="1613">
                  <c:v>9.7402999999999995</c:v>
                </c:pt>
                <c:pt idx="1614">
                  <c:v>9.7114000000000011</c:v>
                </c:pt>
                <c:pt idx="1615">
                  <c:v>9.7766999999999999</c:v>
                </c:pt>
                <c:pt idx="1616">
                  <c:v>9.8763000000000005</c:v>
                </c:pt>
                <c:pt idx="1617">
                  <c:v>9.8957999999999995</c:v>
                </c:pt>
                <c:pt idx="1618">
                  <c:v>9.9541000000000004</c:v>
                </c:pt>
                <c:pt idx="1619">
                  <c:v>10.0213</c:v>
                </c:pt>
                <c:pt idx="1620">
                  <c:v>10.01970138888889</c:v>
                </c:pt>
                <c:pt idx="1621">
                  <c:v>9.8972916666666642</c:v>
                </c:pt>
                <c:pt idx="1622">
                  <c:v>9.8674999999999997</c:v>
                </c:pt>
                <c:pt idx="1623">
                  <c:v>9.8565500000000004</c:v>
                </c:pt>
                <c:pt idx="1624">
                  <c:v>9.8721875000000008</c:v>
                </c:pt>
                <c:pt idx="1625">
                  <c:v>9.9515624999999996</c:v>
                </c:pt>
                <c:pt idx="1626">
                  <c:v>9.9821874999999984</c:v>
                </c:pt>
                <c:pt idx="1627">
                  <c:v>10.005416666666667</c:v>
                </c:pt>
                <c:pt idx="1628">
                  <c:v>9.9642708333333339</c:v>
                </c:pt>
                <c:pt idx="1629">
                  <c:v>9.8841666666666654</c:v>
                </c:pt>
                <c:pt idx="1630">
                  <c:v>9.926145833333333</c:v>
                </c:pt>
                <c:pt idx="1631">
                  <c:v>9.9618749999999991</c:v>
                </c:pt>
                <c:pt idx="1632">
                  <c:v>9.9517708333333346</c:v>
                </c:pt>
                <c:pt idx="1633">
                  <c:v>9.9493000000000009</c:v>
                </c:pt>
                <c:pt idx="1634">
                  <c:v>9.9634</c:v>
                </c:pt>
                <c:pt idx="1635">
                  <c:v>9.9913500000000006</c:v>
                </c:pt>
                <c:pt idx="1636">
                  <c:v>10.021875000000001</c:v>
                </c:pt>
                <c:pt idx="1637">
                  <c:v>10.082395833333335</c:v>
                </c:pt>
                <c:pt idx="1638">
                  <c:v>10.171562499999999</c:v>
                </c:pt>
                <c:pt idx="1639">
                  <c:v>10.203958333333333</c:v>
                </c:pt>
                <c:pt idx="1640">
                  <c:v>10.220314583333334</c:v>
                </c:pt>
                <c:pt idx="1641">
                  <c:v>10.23</c:v>
                </c:pt>
                <c:pt idx="1642">
                  <c:v>10.1171875</c:v>
                </c:pt>
                <c:pt idx="1643">
                  <c:v>10.042291666666667</c:v>
                </c:pt>
                <c:pt idx="1644">
                  <c:v>10.039687499999999</c:v>
                </c:pt>
                <c:pt idx="1645">
                  <c:v>10.142916666666668</c:v>
                </c:pt>
                <c:pt idx="1646">
                  <c:v>10.238802083333335</c:v>
                </c:pt>
                <c:pt idx="1647">
                  <c:v>10.263437499999998</c:v>
                </c:pt>
                <c:pt idx="1648">
                  <c:v>10.195</c:v>
                </c:pt>
                <c:pt idx="1649">
                  <c:v>10.177291666666667</c:v>
                </c:pt>
                <c:pt idx="1650">
                  <c:v>10.279895833333333</c:v>
                </c:pt>
                <c:pt idx="1651">
                  <c:v>10.293020833333333</c:v>
                </c:pt>
                <c:pt idx="1652">
                  <c:v>10.306049999999999</c:v>
                </c:pt>
                <c:pt idx="1653">
                  <c:v>10.3193</c:v>
                </c:pt>
                <c:pt idx="1654">
                  <c:v>10.297599999999999</c:v>
                </c:pt>
                <c:pt idx="1655">
                  <c:v>10.2517</c:v>
                </c:pt>
                <c:pt idx="1656">
                  <c:v>10.289895833333333</c:v>
                </c:pt>
                <c:pt idx="1657">
                  <c:v>10.310625000000002</c:v>
                </c:pt>
                <c:pt idx="1658">
                  <c:v>10.323749999999999</c:v>
                </c:pt>
                <c:pt idx="1659">
                  <c:v>10.358541666666667</c:v>
                </c:pt>
                <c:pt idx="1660">
                  <c:v>10.520208333333333</c:v>
                </c:pt>
                <c:pt idx="1661">
                  <c:v>10.6974</c:v>
                </c:pt>
                <c:pt idx="1662">
                  <c:v>10.881399999999999</c:v>
                </c:pt>
                <c:pt idx="1663">
                  <c:v>11.086600000000001</c:v>
                </c:pt>
                <c:pt idx="1664">
                  <c:v>11.360099999999999</c:v>
                </c:pt>
                <c:pt idx="1665">
                  <c:v>11.598100000000001</c:v>
                </c:pt>
                <c:pt idx="1666">
                  <c:v>11.8081</c:v>
                </c:pt>
                <c:pt idx="1667">
                  <c:v>11.9217</c:v>
                </c:pt>
                <c:pt idx="1668">
                  <c:v>12.0014</c:v>
                </c:pt>
                <c:pt idx="1669">
                  <c:v>12.1168</c:v>
                </c:pt>
                <c:pt idx="1670">
                  <c:v>12.2888</c:v>
                </c:pt>
                <c:pt idx="1671">
                  <c:v>12.428900000000001</c:v>
                </c:pt>
                <c:pt idx="1672">
                  <c:v>12.21195</c:v>
                </c:pt>
                <c:pt idx="1673">
                  <c:v>11.671900000000001</c:v>
                </c:pt>
                <c:pt idx="1674">
                  <c:v>11.437604166666667</c:v>
                </c:pt>
                <c:pt idx="1675">
                  <c:v>11.586458333333333</c:v>
                </c:pt>
                <c:pt idx="1676">
                  <c:v>12.059583333333332</c:v>
                </c:pt>
                <c:pt idx="1677">
                  <c:v>12.359583333333333</c:v>
                </c:pt>
                <c:pt idx="1678">
                  <c:v>12.306249999999999</c:v>
                </c:pt>
                <c:pt idx="1679">
                  <c:v>12.256562500000001</c:v>
                </c:pt>
                <c:pt idx="1680">
                  <c:v>12.238020833333334</c:v>
                </c:pt>
                <c:pt idx="1681">
                  <c:v>12.215729166666666</c:v>
                </c:pt>
                <c:pt idx="1682">
                  <c:v>12.137708333333334</c:v>
                </c:pt>
                <c:pt idx="1683">
                  <c:v>11.84</c:v>
                </c:pt>
                <c:pt idx="1684">
                  <c:v>11.849583333333333</c:v>
                </c:pt>
                <c:pt idx="1685">
                  <c:v>11.728541666666665</c:v>
                </c:pt>
                <c:pt idx="1686">
                  <c:v>11.604479166666668</c:v>
                </c:pt>
                <c:pt idx="1687">
                  <c:v>11.661875000000002</c:v>
                </c:pt>
                <c:pt idx="1688">
                  <c:v>11.573020833333333</c:v>
                </c:pt>
                <c:pt idx="1689">
                  <c:v>11.579895833333332</c:v>
                </c:pt>
                <c:pt idx="1690">
                  <c:v>11.640699999999999</c:v>
                </c:pt>
                <c:pt idx="1691">
                  <c:v>11.806100000000001</c:v>
                </c:pt>
                <c:pt idx="1692">
                  <c:v>11.849687500000002</c:v>
                </c:pt>
                <c:pt idx="1693">
                  <c:v>11.854895833333334</c:v>
                </c:pt>
                <c:pt idx="1694">
                  <c:v>11.763541666666665</c:v>
                </c:pt>
                <c:pt idx="1695">
                  <c:v>11.617135416666667</c:v>
                </c:pt>
                <c:pt idx="1696">
                  <c:v>11.644739583333333</c:v>
                </c:pt>
                <c:pt idx="1697">
                  <c:v>11.694895833333334</c:v>
                </c:pt>
                <c:pt idx="1698">
                  <c:v>11.763124999999999</c:v>
                </c:pt>
                <c:pt idx="1699">
                  <c:v>11.853899999999999</c:v>
                </c:pt>
                <c:pt idx="1700">
                  <c:v>11.920999999999999</c:v>
                </c:pt>
                <c:pt idx="1701">
                  <c:v>11.917100000000001</c:v>
                </c:pt>
                <c:pt idx="1702">
                  <c:v>11.905000000000001</c:v>
                </c:pt>
                <c:pt idx="1703">
                  <c:v>11.8658</c:v>
                </c:pt>
                <c:pt idx="1704">
                  <c:v>11.8568</c:v>
                </c:pt>
              </c:numCache>
            </c:numRef>
          </c:val>
          <c:smooth val="0"/>
          <c:extLst xmlns:c16r2="http://schemas.microsoft.com/office/drawing/2015/06/chart">
            <c:ext xmlns:c16="http://schemas.microsoft.com/office/drawing/2014/chart" uri="{C3380CC4-5D6E-409C-BE32-E72D297353CC}">
              <c16:uniqueId val="{00000000-B0EB-4A05-B61F-33F69AE2D288}"/>
            </c:ext>
          </c:extLst>
        </c:ser>
        <c:ser>
          <c:idx val="1"/>
          <c:order val="1"/>
          <c:tx>
            <c:strRef>
              <c:f>'ZMW Data Pad-Averages'!$C$1</c:f>
              <c:strCache>
                <c:ptCount val="1"/>
                <c:pt idx="0">
                  <c:v>GBP/ZMW</c:v>
                </c:pt>
              </c:strCache>
            </c:strRef>
          </c:tx>
          <c:spPr>
            <a:ln w="38100" cap="rnd">
              <a:solidFill>
                <a:schemeClr val="tx1"/>
              </a:solidFill>
              <a:round/>
            </a:ln>
            <a:effectLst/>
          </c:spPr>
          <c:marker>
            <c:symbol val="none"/>
          </c:marker>
          <c:cat>
            <c:numRef>
              <c:f>'ZMW Data Pad-Averages'!$A$2:$A$1956</c:f>
              <c:numCache>
                <c:formatCode>[$-409]d\-mmm\-yy;@</c:formatCode>
                <c:ptCount val="1955"/>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Pad-Averages'!$C$2:$C$1991</c:f>
              <c:numCache>
                <c:formatCode>0.0000</c:formatCode>
                <c:ptCount val="1990"/>
                <c:pt idx="0">
                  <c:v>7.9826915833333336</c:v>
                </c:pt>
                <c:pt idx="1">
                  <c:v>7.9852436666666673</c:v>
                </c:pt>
                <c:pt idx="2">
                  <c:v>7.9861207962962961</c:v>
                </c:pt>
                <c:pt idx="3">
                  <c:v>7.9764464768518506</c:v>
                </c:pt>
                <c:pt idx="4">
                  <c:v>7.9820408148148152</c:v>
                </c:pt>
                <c:pt idx="5">
                  <c:v>7.9617545962962977</c:v>
                </c:pt>
                <c:pt idx="6">
                  <c:v>7.8929907222222226</c:v>
                </c:pt>
                <c:pt idx="7">
                  <c:v>7.8283039629629636</c:v>
                </c:pt>
                <c:pt idx="8">
                  <c:v>7.8001860416666657</c:v>
                </c:pt>
                <c:pt idx="9">
                  <c:v>7.8488383703703697</c:v>
                </c:pt>
                <c:pt idx="10">
                  <c:v>7.8800790046296294</c:v>
                </c:pt>
                <c:pt idx="11">
                  <c:v>7.8903338194444439</c:v>
                </c:pt>
                <c:pt idx="12">
                  <c:v>7.9507937222222225</c:v>
                </c:pt>
                <c:pt idx="13">
                  <c:v>7.9635253333333349</c:v>
                </c:pt>
                <c:pt idx="14">
                  <c:v>7.9865783518518514</c:v>
                </c:pt>
                <c:pt idx="15">
                  <c:v>7.983322088235294</c:v>
                </c:pt>
                <c:pt idx="16">
                  <c:v>7.964040237037036</c:v>
                </c:pt>
                <c:pt idx="17">
                  <c:v>8.0007717546296302</c:v>
                </c:pt>
                <c:pt idx="18">
                  <c:v>8.0454281097494551</c:v>
                </c:pt>
                <c:pt idx="19">
                  <c:v>8.0435465745098025</c:v>
                </c:pt>
                <c:pt idx="20">
                  <c:v>8.0975439221132888</c:v>
                </c:pt>
                <c:pt idx="21">
                  <c:v>8.1618809648148147</c:v>
                </c:pt>
                <c:pt idx="22">
                  <c:v>8.1601877205882349</c:v>
                </c:pt>
                <c:pt idx="23">
                  <c:v>8.1761768014705876</c:v>
                </c:pt>
                <c:pt idx="24">
                  <c:v>8.1463691541394354</c:v>
                </c:pt>
                <c:pt idx="25">
                  <c:v>8.1926531111111114</c:v>
                </c:pt>
                <c:pt idx="26">
                  <c:v>8.2521020000000007</c:v>
                </c:pt>
                <c:pt idx="27">
                  <c:v>8.247211462962964</c:v>
                </c:pt>
                <c:pt idx="28">
                  <c:v>8.2615494537037044</c:v>
                </c:pt>
                <c:pt idx="29">
                  <c:v>8.3288499074074061</c:v>
                </c:pt>
                <c:pt idx="30">
                  <c:v>8.2610065555555554</c:v>
                </c:pt>
                <c:pt idx="31">
                  <c:v>8.1563593055555561</c:v>
                </c:pt>
                <c:pt idx="32">
                  <c:v>8.1355198472222217</c:v>
                </c:pt>
                <c:pt idx="33">
                  <c:v>8.2422017777777761</c:v>
                </c:pt>
                <c:pt idx="34">
                  <c:v>8.281292924945534</c:v>
                </c:pt>
                <c:pt idx="35">
                  <c:v>8.2702451425925894</c:v>
                </c:pt>
                <c:pt idx="36">
                  <c:v>8.2040937407407402</c:v>
                </c:pt>
                <c:pt idx="37">
                  <c:v>8.2529987916666663</c:v>
                </c:pt>
                <c:pt idx="38">
                  <c:v>8.3276773240740738</c:v>
                </c:pt>
                <c:pt idx="39">
                  <c:v>8.3542226388888885</c:v>
                </c:pt>
                <c:pt idx="40">
                  <c:v>8.3534748749999999</c:v>
                </c:pt>
                <c:pt idx="41">
                  <c:v>8.363400875</c:v>
                </c:pt>
                <c:pt idx="42">
                  <c:v>8.3820865555555581</c:v>
                </c:pt>
                <c:pt idx="43">
                  <c:v>8.365553189814813</c:v>
                </c:pt>
                <c:pt idx="44">
                  <c:v>8.346008861111109</c:v>
                </c:pt>
                <c:pt idx="45">
                  <c:v>8.3212476666666664</c:v>
                </c:pt>
                <c:pt idx="46">
                  <c:v>8.2741349722222228</c:v>
                </c:pt>
                <c:pt idx="47">
                  <c:v>8.3061561388888894</c:v>
                </c:pt>
                <c:pt idx="48">
                  <c:v>8.2213828796296298</c:v>
                </c:pt>
                <c:pt idx="49">
                  <c:v>8.2436186574074064</c:v>
                </c:pt>
                <c:pt idx="50">
                  <c:v>8.2603441111111096</c:v>
                </c:pt>
                <c:pt idx="51">
                  <c:v>8.3426185092592586</c:v>
                </c:pt>
                <c:pt idx="52">
                  <c:v>8.3820010000000007</c:v>
                </c:pt>
                <c:pt idx="53">
                  <c:v>8.3889271018518521</c:v>
                </c:pt>
                <c:pt idx="54">
                  <c:v>8.4009702731481486</c:v>
                </c:pt>
                <c:pt idx="55">
                  <c:v>8.3969315555555557</c:v>
                </c:pt>
                <c:pt idx="56">
                  <c:v>8.4459312916666676</c:v>
                </c:pt>
                <c:pt idx="57">
                  <c:v>8.4667013888888896</c:v>
                </c:pt>
                <c:pt idx="58">
                  <c:v>8.4780831111111112</c:v>
                </c:pt>
                <c:pt idx="59">
                  <c:v>8.4001268469498918</c:v>
                </c:pt>
                <c:pt idx="60">
                  <c:v>8.3858736527777786</c:v>
                </c:pt>
                <c:pt idx="61">
                  <c:v>8.4350778888888893</c:v>
                </c:pt>
                <c:pt idx="62">
                  <c:v>8.4304057083333355</c:v>
                </c:pt>
                <c:pt idx="63">
                  <c:v>8.4316853540305026</c:v>
                </c:pt>
                <c:pt idx="64">
                  <c:v>8.3398848749999992</c:v>
                </c:pt>
                <c:pt idx="65">
                  <c:v>8.3311773888888876</c:v>
                </c:pt>
                <c:pt idx="66">
                  <c:v>8.3510478333333324</c:v>
                </c:pt>
                <c:pt idx="67">
                  <c:v>8.3370381851851842</c:v>
                </c:pt>
                <c:pt idx="68">
                  <c:v>8.3503953703703715</c:v>
                </c:pt>
                <c:pt idx="69">
                  <c:v>8.350284819444445</c:v>
                </c:pt>
                <c:pt idx="70">
                  <c:v>8.3000674166666677</c:v>
                </c:pt>
                <c:pt idx="71">
                  <c:v>8.3682540972222235</c:v>
                </c:pt>
                <c:pt idx="72">
                  <c:v>8.413108055555556</c:v>
                </c:pt>
                <c:pt idx="73">
                  <c:v>8.4671396111111115</c:v>
                </c:pt>
                <c:pt idx="74">
                  <c:v>8.5250313750000011</c:v>
                </c:pt>
                <c:pt idx="75">
                  <c:v>8.4655335370370377</c:v>
                </c:pt>
                <c:pt idx="76">
                  <c:v>8.406521351851854</c:v>
                </c:pt>
                <c:pt idx="77">
                  <c:v>8.3166457777777794</c:v>
                </c:pt>
                <c:pt idx="78">
                  <c:v>8.3396762314814801</c:v>
                </c:pt>
                <c:pt idx="79">
                  <c:v>8.440054688888889</c:v>
                </c:pt>
                <c:pt idx="80">
                  <c:v>8.4910499444444429</c:v>
                </c:pt>
                <c:pt idx="81">
                  <c:v>8.4766743333333316</c:v>
                </c:pt>
                <c:pt idx="82">
                  <c:v>8.3715962222222231</c:v>
                </c:pt>
                <c:pt idx="83">
                  <c:v>8.3379172500000021</c:v>
                </c:pt>
                <c:pt idx="84">
                  <c:v>8.407677870370371</c:v>
                </c:pt>
                <c:pt idx="85">
                  <c:v>8.364056324074074</c:v>
                </c:pt>
                <c:pt idx="86">
                  <c:v>8.2926368287037047</c:v>
                </c:pt>
                <c:pt idx="87">
                  <c:v>8.3175491111111111</c:v>
                </c:pt>
                <c:pt idx="88">
                  <c:v>8.247631907407408</c:v>
                </c:pt>
                <c:pt idx="89">
                  <c:v>8.3142158055555555</c:v>
                </c:pt>
                <c:pt idx="90">
                  <c:v>8.3206654907407405</c:v>
                </c:pt>
                <c:pt idx="91">
                  <c:v>8.3706827638888903</c:v>
                </c:pt>
                <c:pt idx="92">
                  <c:v>8.2369315740740756</c:v>
                </c:pt>
                <c:pt idx="93">
                  <c:v>8.2792919861111116</c:v>
                </c:pt>
                <c:pt idx="94">
                  <c:v>8.1980523749999996</c:v>
                </c:pt>
                <c:pt idx="95">
                  <c:v>8.1988440398148139</c:v>
                </c:pt>
                <c:pt idx="96">
                  <c:v>8.2252947611111118</c:v>
                </c:pt>
                <c:pt idx="97">
                  <c:v>8.2495684814814805</c:v>
                </c:pt>
                <c:pt idx="98">
                  <c:v>8.2477904444444441</c:v>
                </c:pt>
                <c:pt idx="99">
                  <c:v>8.2586328148148169</c:v>
                </c:pt>
                <c:pt idx="100">
                  <c:v>8.2613067037037027</c:v>
                </c:pt>
                <c:pt idx="101">
                  <c:v>8.2808064768518523</c:v>
                </c:pt>
                <c:pt idx="102">
                  <c:v>8.1669691111111113</c:v>
                </c:pt>
                <c:pt idx="103">
                  <c:v>8.1965084166666671</c:v>
                </c:pt>
                <c:pt idx="104">
                  <c:v>8.1807263518518525</c:v>
                </c:pt>
                <c:pt idx="105">
                  <c:v>8.226044888888886</c:v>
                </c:pt>
                <c:pt idx="106">
                  <c:v>8.2763969305555545</c:v>
                </c:pt>
                <c:pt idx="107">
                  <c:v>8.2072308148148174</c:v>
                </c:pt>
                <c:pt idx="108">
                  <c:v>8.2695010185185183</c:v>
                </c:pt>
                <c:pt idx="109">
                  <c:v>8.2755403703703685</c:v>
                </c:pt>
                <c:pt idx="110">
                  <c:v>8.2605044166666666</c:v>
                </c:pt>
                <c:pt idx="111">
                  <c:v>8.2166629120370374</c:v>
                </c:pt>
                <c:pt idx="112">
                  <c:v>8.1568043194444453</c:v>
                </c:pt>
                <c:pt idx="113">
                  <c:v>8.1439747407407399</c:v>
                </c:pt>
                <c:pt idx="114">
                  <c:v>8.1681703333333342</c:v>
                </c:pt>
                <c:pt idx="115">
                  <c:v>8.1445535277777772</c:v>
                </c:pt>
                <c:pt idx="116">
                  <c:v>8.1184895108932462</c:v>
                </c:pt>
                <c:pt idx="117">
                  <c:v>8.0451956296296299</c:v>
                </c:pt>
                <c:pt idx="118">
                  <c:v>8.0351755370370377</c:v>
                </c:pt>
                <c:pt idx="119">
                  <c:v>8.0573560833333335</c:v>
                </c:pt>
                <c:pt idx="120">
                  <c:v>8.0639995185185196</c:v>
                </c:pt>
                <c:pt idx="121">
                  <c:v>8.0473372156862748</c:v>
                </c:pt>
                <c:pt idx="122">
                  <c:v>8.0807697129629634</c:v>
                </c:pt>
                <c:pt idx="123">
                  <c:v>7.882867462962964</c:v>
                </c:pt>
                <c:pt idx="124">
                  <c:v>7.6488738564814813</c:v>
                </c:pt>
                <c:pt idx="125">
                  <c:v>7.4692476203703704</c:v>
                </c:pt>
                <c:pt idx="126">
                  <c:v>7.469269018518518</c:v>
                </c:pt>
                <c:pt idx="127">
                  <c:v>7.3324613333333337</c:v>
                </c:pt>
                <c:pt idx="128">
                  <c:v>7.3261944444444431</c:v>
                </c:pt>
                <c:pt idx="129">
                  <c:v>7.355349041666666</c:v>
                </c:pt>
                <c:pt idx="130">
                  <c:v>7.4573227777777777</c:v>
                </c:pt>
                <c:pt idx="131">
                  <c:v>7.5357032805555546</c:v>
                </c:pt>
                <c:pt idx="132">
                  <c:v>7.6281025000000007</c:v>
                </c:pt>
                <c:pt idx="133">
                  <c:v>7.6588494444444439</c:v>
                </c:pt>
                <c:pt idx="134">
                  <c:v>7.6818296333333338</c:v>
                </c:pt>
                <c:pt idx="135">
                  <c:v>7.6115447037037027</c:v>
                </c:pt>
                <c:pt idx="136">
                  <c:v>7.5395535555555542</c:v>
                </c:pt>
                <c:pt idx="137">
                  <c:v>7.5631879583333319</c:v>
                </c:pt>
                <c:pt idx="138">
                  <c:v>7.548334555555555</c:v>
                </c:pt>
                <c:pt idx="139">
                  <c:v>7.6441535046296307</c:v>
                </c:pt>
                <c:pt idx="140">
                  <c:v>7.6656139999999997</c:v>
                </c:pt>
                <c:pt idx="141">
                  <c:v>7.762936250000001</c:v>
                </c:pt>
                <c:pt idx="142">
                  <c:v>7.7817425962962954</c:v>
                </c:pt>
                <c:pt idx="143">
                  <c:v>7.737202308333333</c:v>
                </c:pt>
                <c:pt idx="144">
                  <c:v>7.711360745370369</c:v>
                </c:pt>
                <c:pt idx="145">
                  <c:v>7.6752634907407415</c:v>
                </c:pt>
                <c:pt idx="146">
                  <c:v>7.6624407083333326</c:v>
                </c:pt>
                <c:pt idx="147">
                  <c:v>7.589619537037037</c:v>
                </c:pt>
                <c:pt idx="148">
                  <c:v>7.590847518518518</c:v>
                </c:pt>
                <c:pt idx="149">
                  <c:v>7.6162134222222226</c:v>
                </c:pt>
                <c:pt idx="150">
                  <c:v>7.6927426296296293</c:v>
                </c:pt>
                <c:pt idx="151">
                  <c:v>7.7151570370370353</c:v>
                </c:pt>
                <c:pt idx="152">
                  <c:v>7.7323233981481465</c:v>
                </c:pt>
                <c:pt idx="153">
                  <c:v>7.6615557499999998</c:v>
                </c:pt>
                <c:pt idx="154">
                  <c:v>7.695016094444445</c:v>
                </c:pt>
                <c:pt idx="155">
                  <c:v>7.6544620814814817</c:v>
                </c:pt>
                <c:pt idx="156">
                  <c:v>7.6850540370370366</c:v>
                </c:pt>
                <c:pt idx="157">
                  <c:v>7.6932886111111101</c:v>
                </c:pt>
                <c:pt idx="158">
                  <c:v>7.7408908888888881</c:v>
                </c:pt>
                <c:pt idx="159">
                  <c:v>7.7496654444444451</c:v>
                </c:pt>
                <c:pt idx="160">
                  <c:v>7.7692661851851845</c:v>
                </c:pt>
                <c:pt idx="161">
                  <c:v>7.7832667777777784</c:v>
                </c:pt>
                <c:pt idx="162">
                  <c:v>7.8267677685185193</c:v>
                </c:pt>
                <c:pt idx="163">
                  <c:v>7.8737676074074079</c:v>
                </c:pt>
                <c:pt idx="164">
                  <c:v>7.9454862314814809</c:v>
                </c:pt>
                <c:pt idx="165">
                  <c:v>7.9363099305555549</c:v>
                </c:pt>
                <c:pt idx="166">
                  <c:v>7.9421318194444446</c:v>
                </c:pt>
                <c:pt idx="167">
                  <c:v>7.9786037222222221</c:v>
                </c:pt>
                <c:pt idx="168">
                  <c:v>7.9404554351851857</c:v>
                </c:pt>
                <c:pt idx="169">
                  <c:v>7.9677185925925933</c:v>
                </c:pt>
                <c:pt idx="170">
                  <c:v>7.9608310333333332</c:v>
                </c:pt>
                <c:pt idx="171">
                  <c:v>8.0254423703703708</c:v>
                </c:pt>
                <c:pt idx="172">
                  <c:v>8.0831141898148147</c:v>
                </c:pt>
                <c:pt idx="173">
                  <c:v>8.0882698055555533</c:v>
                </c:pt>
                <c:pt idx="174">
                  <c:v>8.0523400212962972</c:v>
                </c:pt>
                <c:pt idx="175">
                  <c:v>8.08186054074074</c:v>
                </c:pt>
                <c:pt idx="176">
                  <c:v>8.1507598555555543</c:v>
                </c:pt>
                <c:pt idx="177">
                  <c:v>8.1126503148148146</c:v>
                </c:pt>
                <c:pt idx="178">
                  <c:v>8.1699976537037031</c:v>
                </c:pt>
                <c:pt idx="179">
                  <c:v>8.2597925787037045</c:v>
                </c:pt>
                <c:pt idx="180">
                  <c:v>8.2006857222222216</c:v>
                </c:pt>
                <c:pt idx="181">
                  <c:v>8.2405486342592589</c:v>
                </c:pt>
                <c:pt idx="182">
                  <c:v>8.2162208148148164</c:v>
                </c:pt>
                <c:pt idx="183">
                  <c:v>8.2667560000000009</c:v>
                </c:pt>
                <c:pt idx="184">
                  <c:v>8.2551705694444451</c:v>
                </c:pt>
                <c:pt idx="185">
                  <c:v>8.2233942941176466</c:v>
                </c:pt>
                <c:pt idx="186">
                  <c:v>8.1903628703703699</c:v>
                </c:pt>
                <c:pt idx="187">
                  <c:v>8.1692399166666654</c:v>
                </c:pt>
                <c:pt idx="188">
                  <c:v>8.1690665555555562</c:v>
                </c:pt>
                <c:pt idx="189">
                  <c:v>8.1836903333333346</c:v>
                </c:pt>
                <c:pt idx="190">
                  <c:v>8.1441287500000001</c:v>
                </c:pt>
                <c:pt idx="191">
                  <c:v>8.2212715925925917</c:v>
                </c:pt>
                <c:pt idx="192">
                  <c:v>8.2526908888888872</c:v>
                </c:pt>
                <c:pt idx="193">
                  <c:v>8.2592644212962991</c:v>
                </c:pt>
                <c:pt idx="194">
                  <c:v>8.2534429259259277</c:v>
                </c:pt>
                <c:pt idx="195">
                  <c:v>8.2868487129629624</c:v>
                </c:pt>
                <c:pt idx="196">
                  <c:v>8.3667738333333332</c:v>
                </c:pt>
                <c:pt idx="197">
                  <c:v>8.4433674444444442</c:v>
                </c:pt>
                <c:pt idx="198">
                  <c:v>8.39171062037037</c:v>
                </c:pt>
                <c:pt idx="199">
                  <c:v>8.3378315000000001</c:v>
                </c:pt>
                <c:pt idx="200">
                  <c:v>8.3553652750000005</c:v>
                </c:pt>
                <c:pt idx="201">
                  <c:v>8.3597492777777767</c:v>
                </c:pt>
                <c:pt idx="202">
                  <c:v>8.4584370277777783</c:v>
                </c:pt>
                <c:pt idx="203">
                  <c:v>8.4577090916666684</c:v>
                </c:pt>
                <c:pt idx="204">
                  <c:v>8.435289591666665</c:v>
                </c:pt>
                <c:pt idx="205">
                  <c:v>8.490030921296297</c:v>
                </c:pt>
                <c:pt idx="206">
                  <c:v>8.5026842222222214</c:v>
                </c:pt>
                <c:pt idx="207">
                  <c:v>8.4550116249999991</c:v>
                </c:pt>
                <c:pt idx="208">
                  <c:v>8.2829459796296305</c:v>
                </c:pt>
                <c:pt idx="209">
                  <c:v>8.2005010000000009</c:v>
                </c:pt>
                <c:pt idx="210">
                  <c:v>8.2478051999999984</c:v>
                </c:pt>
                <c:pt idx="211">
                  <c:v>8.1971873333333356</c:v>
                </c:pt>
                <c:pt idx="212">
                  <c:v>8.2488445370370354</c:v>
                </c:pt>
                <c:pt idx="213">
                  <c:v>8.2304595000000003</c:v>
                </c:pt>
                <c:pt idx="214">
                  <c:v>8.2378203611111136</c:v>
                </c:pt>
                <c:pt idx="215">
                  <c:v>8.3047015416666667</c:v>
                </c:pt>
                <c:pt idx="216">
                  <c:v>8.2768961111111121</c:v>
                </c:pt>
                <c:pt idx="217">
                  <c:v>8.2448531851851854</c:v>
                </c:pt>
                <c:pt idx="218">
                  <c:v>8.2593833657407405</c:v>
                </c:pt>
                <c:pt idx="219">
                  <c:v>8.2776610925925933</c:v>
                </c:pt>
                <c:pt idx="220">
                  <c:v>8.2598859999999981</c:v>
                </c:pt>
                <c:pt idx="221">
                  <c:v>8.2903244722222222</c:v>
                </c:pt>
                <c:pt idx="222">
                  <c:v>8.3138382592592599</c:v>
                </c:pt>
                <c:pt idx="223">
                  <c:v>8.3077535092592587</c:v>
                </c:pt>
                <c:pt idx="224">
                  <c:v>8.3552822037037036</c:v>
                </c:pt>
                <c:pt idx="225">
                  <c:v>8.402682041666667</c:v>
                </c:pt>
                <c:pt idx="226">
                  <c:v>8.4055135000000014</c:v>
                </c:pt>
                <c:pt idx="227">
                  <c:v>8.4305683333333334</c:v>
                </c:pt>
                <c:pt idx="228">
                  <c:v>8.3630294629629649</c:v>
                </c:pt>
                <c:pt idx="229">
                  <c:v>8.413265444444443</c:v>
                </c:pt>
                <c:pt idx="230">
                  <c:v>8.4595860000000016</c:v>
                </c:pt>
                <c:pt idx="231">
                  <c:v>8.4436116574074074</c:v>
                </c:pt>
                <c:pt idx="232">
                  <c:v>8.4460584999999995</c:v>
                </c:pt>
                <c:pt idx="233">
                  <c:v>8.4030162222222202</c:v>
                </c:pt>
                <c:pt idx="234">
                  <c:v>8.4655417037037015</c:v>
                </c:pt>
                <c:pt idx="235">
                  <c:v>8.5175346111111097</c:v>
                </c:pt>
                <c:pt idx="236">
                  <c:v>8.5215273472222215</c:v>
                </c:pt>
                <c:pt idx="237">
                  <c:v>8.5284975555555551</c:v>
                </c:pt>
                <c:pt idx="238">
                  <c:v>8.4919756481481468</c:v>
                </c:pt>
                <c:pt idx="239">
                  <c:v>8.5131939703703701</c:v>
                </c:pt>
                <c:pt idx="240">
                  <c:v>8.5136652037037024</c:v>
                </c:pt>
                <c:pt idx="241">
                  <c:v>8.5562685740740729</c:v>
                </c:pt>
                <c:pt idx="242">
                  <c:v>8.5093145833333335</c:v>
                </c:pt>
                <c:pt idx="243">
                  <c:v>8.4030486851851851</c:v>
                </c:pt>
                <c:pt idx="244">
                  <c:v>8.0672337592592598</c:v>
                </c:pt>
                <c:pt idx="245">
                  <c:v>7.9990327499999996</c:v>
                </c:pt>
                <c:pt idx="246">
                  <c:v>8.2374313861111119</c:v>
                </c:pt>
                <c:pt idx="247">
                  <c:v>8.3066313333333301</c:v>
                </c:pt>
                <c:pt idx="248">
                  <c:v>8.5038675370370367</c:v>
                </c:pt>
                <c:pt idx="249">
                  <c:v>8.490245939814816</c:v>
                </c:pt>
                <c:pt idx="250">
                  <c:v>8.4178975000000005</c:v>
                </c:pt>
                <c:pt idx="251">
                  <c:v>8.4982140629629654</c:v>
                </c:pt>
                <c:pt idx="252">
                  <c:v>8.4306011666666656</c:v>
                </c:pt>
                <c:pt idx="253">
                  <c:v>8.4016215925925941</c:v>
                </c:pt>
                <c:pt idx="254">
                  <c:v>8.4436022999999985</c:v>
                </c:pt>
                <c:pt idx="255">
                  <c:v>8.5027836203703711</c:v>
                </c:pt>
                <c:pt idx="256">
                  <c:v>8.4710682222222236</c:v>
                </c:pt>
                <c:pt idx="257">
                  <c:v>8.4703992592592598</c:v>
                </c:pt>
                <c:pt idx="258">
                  <c:v>8.4392778333333336</c:v>
                </c:pt>
                <c:pt idx="259">
                  <c:v>8.4536342731481469</c:v>
                </c:pt>
                <c:pt idx="260">
                  <c:v>8.4135799120370365</c:v>
                </c:pt>
                <c:pt idx="261">
                  <c:v>8.4119314259259266</c:v>
                </c:pt>
                <c:pt idx="262">
                  <c:v>8.4126946666666669</c:v>
                </c:pt>
                <c:pt idx="263">
                  <c:v>8.4075412777777778</c:v>
                </c:pt>
                <c:pt idx="264">
                  <c:v>8.3460423842592597</c:v>
                </c:pt>
                <c:pt idx="265">
                  <c:v>8.3547749166666669</c:v>
                </c:pt>
                <c:pt idx="266">
                  <c:v>8.341820970370371</c:v>
                </c:pt>
                <c:pt idx="267">
                  <c:v>8.4185918749999988</c:v>
                </c:pt>
                <c:pt idx="268">
                  <c:v>8.4847199444444463</c:v>
                </c:pt>
                <c:pt idx="269">
                  <c:v>8.5351965925925928</c:v>
                </c:pt>
                <c:pt idx="270">
                  <c:v>8.5490351666666662</c:v>
                </c:pt>
                <c:pt idx="271">
                  <c:v>8.398848666666666</c:v>
                </c:pt>
                <c:pt idx="272">
                  <c:v>8.4041658194444437</c:v>
                </c:pt>
                <c:pt idx="273">
                  <c:v>8.3727617129629621</c:v>
                </c:pt>
                <c:pt idx="274">
                  <c:v>8.373818527777777</c:v>
                </c:pt>
                <c:pt idx="275">
                  <c:v>8.3594284907407399</c:v>
                </c:pt>
                <c:pt idx="276">
                  <c:v>8.3092661029411765</c:v>
                </c:pt>
                <c:pt idx="277">
                  <c:v>8.2839633019607835</c:v>
                </c:pt>
                <c:pt idx="278">
                  <c:v>8.2866561529411769</c:v>
                </c:pt>
                <c:pt idx="279">
                  <c:v>8.2736004398148157</c:v>
                </c:pt>
                <c:pt idx="280">
                  <c:v>8.2557417222222202</c:v>
                </c:pt>
                <c:pt idx="281">
                  <c:v>8.2412764074074065</c:v>
                </c:pt>
                <c:pt idx="282">
                  <c:v>8.2127928888888881</c:v>
                </c:pt>
                <c:pt idx="283">
                  <c:v>8.1404556666666679</c:v>
                </c:pt>
                <c:pt idx="284">
                  <c:v>8.1239169814814822</c:v>
                </c:pt>
                <c:pt idx="285">
                  <c:v>8.1484523703703715</c:v>
                </c:pt>
                <c:pt idx="286">
                  <c:v>8.0757035000000013</c:v>
                </c:pt>
                <c:pt idx="287">
                  <c:v>8.123386</c:v>
                </c:pt>
                <c:pt idx="288">
                  <c:v>8.1029090231481469</c:v>
                </c:pt>
                <c:pt idx="289">
                  <c:v>8.1348738518518502</c:v>
                </c:pt>
                <c:pt idx="290">
                  <c:v>8.0347884999999994</c:v>
                </c:pt>
                <c:pt idx="291">
                  <c:v>8.0460676111111109</c:v>
                </c:pt>
                <c:pt idx="292">
                  <c:v>8.1151852314814814</c:v>
                </c:pt>
                <c:pt idx="293">
                  <c:v>8.0839692962962957</c:v>
                </c:pt>
                <c:pt idx="294">
                  <c:v>8.0696503611111119</c:v>
                </c:pt>
                <c:pt idx="295">
                  <c:v>7.9849023703703708</c:v>
                </c:pt>
                <c:pt idx="296">
                  <c:v>8.0298136249999992</c:v>
                </c:pt>
                <c:pt idx="297">
                  <c:v>8.0414640324074078</c:v>
                </c:pt>
                <c:pt idx="298">
                  <c:v>8.1647464675925949</c:v>
                </c:pt>
                <c:pt idx="299">
                  <c:v>8.1656242500000005</c:v>
                </c:pt>
                <c:pt idx="300">
                  <c:v>8.1535590694444444</c:v>
                </c:pt>
                <c:pt idx="301">
                  <c:v>8.1682999999999986</c:v>
                </c:pt>
                <c:pt idx="302">
                  <c:v>8.1700433407407402</c:v>
                </c:pt>
                <c:pt idx="303">
                  <c:v>8.1688464444444442</c:v>
                </c:pt>
                <c:pt idx="304">
                  <c:v>8.1613760925925938</c:v>
                </c:pt>
                <c:pt idx="305">
                  <c:v>8.20182124074074</c:v>
                </c:pt>
                <c:pt idx="306">
                  <c:v>8.1609259999999999</c:v>
                </c:pt>
                <c:pt idx="307">
                  <c:v>8.1763250000000003</c:v>
                </c:pt>
                <c:pt idx="308">
                  <c:v>8.1816773981481479</c:v>
                </c:pt>
                <c:pt idx="309">
                  <c:v>8.174500296296296</c:v>
                </c:pt>
                <c:pt idx="310">
                  <c:v>8.1533328703703702</c:v>
                </c:pt>
                <c:pt idx="311">
                  <c:v>8.2402268888888894</c:v>
                </c:pt>
                <c:pt idx="312">
                  <c:v>8.2450312074074077</c:v>
                </c:pt>
                <c:pt idx="313">
                  <c:v>8.2432416574074079</c:v>
                </c:pt>
                <c:pt idx="314">
                  <c:v>8.216024222222222</c:v>
                </c:pt>
                <c:pt idx="315">
                  <c:v>8.2516056435185199</c:v>
                </c:pt>
                <c:pt idx="316">
                  <c:v>8.1603334814814801</c:v>
                </c:pt>
                <c:pt idx="317">
                  <c:v>8.1513877314814813</c:v>
                </c:pt>
                <c:pt idx="318">
                  <c:v>8.1617801944444448</c:v>
                </c:pt>
                <c:pt idx="319">
                  <c:v>8.2375816296296307</c:v>
                </c:pt>
                <c:pt idx="320">
                  <c:v>8.1648433703703702</c:v>
                </c:pt>
                <c:pt idx="321">
                  <c:v>8.2007975000000002</c:v>
                </c:pt>
                <c:pt idx="322">
                  <c:v>8.1608798888888892</c:v>
                </c:pt>
                <c:pt idx="323">
                  <c:v>8.1863694166666665</c:v>
                </c:pt>
                <c:pt idx="324">
                  <c:v>8.2056421111111106</c:v>
                </c:pt>
                <c:pt idx="325">
                  <c:v>8.3135641527777793</c:v>
                </c:pt>
                <c:pt idx="326">
                  <c:v>8.3143000277777777</c:v>
                </c:pt>
                <c:pt idx="327">
                  <c:v>8.3149534490740749</c:v>
                </c:pt>
                <c:pt idx="328">
                  <c:v>8.1934136666666664</c:v>
                </c:pt>
                <c:pt idx="329">
                  <c:v>8.2830889333333317</c:v>
                </c:pt>
                <c:pt idx="330">
                  <c:v>8.2260515555555553</c:v>
                </c:pt>
                <c:pt idx="331">
                  <c:v>8.2577430277777779</c:v>
                </c:pt>
                <c:pt idx="332">
                  <c:v>8.2465747962962954</c:v>
                </c:pt>
                <c:pt idx="333">
                  <c:v>8.2410647962962962</c:v>
                </c:pt>
                <c:pt idx="334">
                  <c:v>8.2680435277777775</c:v>
                </c:pt>
                <c:pt idx="335">
                  <c:v>8.1756381944444456</c:v>
                </c:pt>
                <c:pt idx="336">
                  <c:v>8.177692708333332</c:v>
                </c:pt>
                <c:pt idx="337">
                  <c:v>8.1467479537037022</c:v>
                </c:pt>
                <c:pt idx="338">
                  <c:v>8.1325915416666668</c:v>
                </c:pt>
                <c:pt idx="339">
                  <c:v>8.1676787546296303</c:v>
                </c:pt>
                <c:pt idx="340">
                  <c:v>8.1391811851851834</c:v>
                </c:pt>
                <c:pt idx="341">
                  <c:v>8.1371252129629621</c:v>
                </c:pt>
                <c:pt idx="342">
                  <c:v>8.1075099166666682</c:v>
                </c:pt>
                <c:pt idx="343">
                  <c:v>8.0169969629629634</c:v>
                </c:pt>
                <c:pt idx="344">
                  <c:v>7.9646858518518515</c:v>
                </c:pt>
                <c:pt idx="345">
                  <c:v>7.9595856759259265</c:v>
                </c:pt>
                <c:pt idx="346">
                  <c:v>8.0308891388888881</c:v>
                </c:pt>
                <c:pt idx="347">
                  <c:v>8.0577420416666659</c:v>
                </c:pt>
                <c:pt idx="348">
                  <c:v>8.0424835555555543</c:v>
                </c:pt>
                <c:pt idx="349">
                  <c:v>8.0578878518518522</c:v>
                </c:pt>
                <c:pt idx="350">
                  <c:v>8.133451291666665</c:v>
                </c:pt>
                <c:pt idx="351">
                  <c:v>8.1455883425925926</c:v>
                </c:pt>
                <c:pt idx="352">
                  <c:v>8.1759886851851853</c:v>
                </c:pt>
                <c:pt idx="353">
                  <c:v>8.2135384962962963</c:v>
                </c:pt>
                <c:pt idx="354">
                  <c:v>8.2744585509259245</c:v>
                </c:pt>
                <c:pt idx="355">
                  <c:v>8.3592297407407408</c:v>
                </c:pt>
                <c:pt idx="356">
                  <c:v>8.3435993333333318</c:v>
                </c:pt>
                <c:pt idx="357">
                  <c:v>8.3930684444444434</c:v>
                </c:pt>
                <c:pt idx="358">
                  <c:v>8.4449885138888892</c:v>
                </c:pt>
                <c:pt idx="359">
                  <c:v>8.4894840925925941</c:v>
                </c:pt>
                <c:pt idx="360">
                  <c:v>8.4805762777777787</c:v>
                </c:pt>
                <c:pt idx="361">
                  <c:v>8.5547807592592591</c:v>
                </c:pt>
                <c:pt idx="362">
                  <c:v>8.5067143657407414</c:v>
                </c:pt>
                <c:pt idx="363">
                  <c:v>8.5334948333333323</c:v>
                </c:pt>
                <c:pt idx="364">
                  <c:v>8.4483965231481477</c:v>
                </c:pt>
                <c:pt idx="365">
                  <c:v>8.4100276666666645</c:v>
                </c:pt>
                <c:pt idx="366">
                  <c:v>8.3888743333333338</c:v>
                </c:pt>
                <c:pt idx="367">
                  <c:v>8.4388702222222207</c:v>
                </c:pt>
                <c:pt idx="368">
                  <c:v>8.4341365555555559</c:v>
                </c:pt>
                <c:pt idx="369">
                  <c:v>8.3456168714596934</c:v>
                </c:pt>
                <c:pt idx="370">
                  <c:v>8.3439042592592578</c:v>
                </c:pt>
                <c:pt idx="371">
                  <c:v>8.36129575</c:v>
                </c:pt>
                <c:pt idx="372">
                  <c:v>8.2592182592592565</c:v>
                </c:pt>
                <c:pt idx="373">
                  <c:v>8.1536865833333323</c:v>
                </c:pt>
                <c:pt idx="374">
                  <c:v>8.230175916666667</c:v>
                </c:pt>
                <c:pt idx="375">
                  <c:v>8.1824953194444436</c:v>
                </c:pt>
                <c:pt idx="376">
                  <c:v>8.190049444444444</c:v>
                </c:pt>
                <c:pt idx="377">
                  <c:v>8.260887814814815</c:v>
                </c:pt>
                <c:pt idx="378">
                  <c:v>8.2523536388888878</c:v>
                </c:pt>
                <c:pt idx="379">
                  <c:v>8.2424424444444444</c:v>
                </c:pt>
                <c:pt idx="380">
                  <c:v>8.2652114999999995</c:v>
                </c:pt>
                <c:pt idx="381">
                  <c:v>8.3328602592592578</c:v>
                </c:pt>
                <c:pt idx="382">
                  <c:v>8.3457994629629617</c:v>
                </c:pt>
                <c:pt idx="383">
                  <c:v>8.3598745925925915</c:v>
                </c:pt>
                <c:pt idx="384">
                  <c:v>8.4111361064814822</c:v>
                </c:pt>
                <c:pt idx="385">
                  <c:v>8.4077098379629636</c:v>
                </c:pt>
                <c:pt idx="386">
                  <c:v>8.409350083333333</c:v>
                </c:pt>
                <c:pt idx="387">
                  <c:v>8.3581919074074058</c:v>
                </c:pt>
                <c:pt idx="388">
                  <c:v>8.4218047037037032</c:v>
                </c:pt>
                <c:pt idx="389">
                  <c:v>8.4187760555555542</c:v>
                </c:pt>
                <c:pt idx="390">
                  <c:v>8.3955898935185171</c:v>
                </c:pt>
                <c:pt idx="391">
                  <c:v>8.3310361064814806</c:v>
                </c:pt>
                <c:pt idx="392">
                  <c:v>8.329080273148147</c:v>
                </c:pt>
                <c:pt idx="393">
                  <c:v>8.3390811759259265</c:v>
                </c:pt>
                <c:pt idx="394">
                  <c:v>8.398646750000001</c:v>
                </c:pt>
                <c:pt idx="395">
                  <c:v>8.4583774166666679</c:v>
                </c:pt>
                <c:pt idx="396">
                  <c:v>8.4634625925925917</c:v>
                </c:pt>
                <c:pt idx="397">
                  <c:v>8.4600755833333317</c:v>
                </c:pt>
                <c:pt idx="398">
                  <c:v>8.412903296296296</c:v>
                </c:pt>
                <c:pt idx="399">
                  <c:v>8.3840677499999998</c:v>
                </c:pt>
                <c:pt idx="400">
                  <c:v>8.4218357777777797</c:v>
                </c:pt>
                <c:pt idx="401">
                  <c:v>8.4470046249999999</c:v>
                </c:pt>
                <c:pt idx="402">
                  <c:v>8.484015055555556</c:v>
                </c:pt>
                <c:pt idx="403">
                  <c:v>8.484195185185186</c:v>
                </c:pt>
                <c:pt idx="404">
                  <c:v>8.4584232499999992</c:v>
                </c:pt>
                <c:pt idx="405">
                  <c:v>8.484482240740741</c:v>
                </c:pt>
                <c:pt idx="406">
                  <c:v>8.3944956296296294</c:v>
                </c:pt>
                <c:pt idx="407">
                  <c:v>8.349167421296297</c:v>
                </c:pt>
                <c:pt idx="408">
                  <c:v>8.446028129629628</c:v>
                </c:pt>
                <c:pt idx="409">
                  <c:v>8.4068685324074082</c:v>
                </c:pt>
                <c:pt idx="410">
                  <c:v>8.3629457499999997</c:v>
                </c:pt>
                <c:pt idx="411">
                  <c:v>8.3560857407407383</c:v>
                </c:pt>
                <c:pt idx="412">
                  <c:v>8.3273291249999986</c:v>
                </c:pt>
                <c:pt idx="413">
                  <c:v>8.3671188888888892</c:v>
                </c:pt>
                <c:pt idx="414">
                  <c:v>8.3364499999999992</c:v>
                </c:pt>
                <c:pt idx="415">
                  <c:v>8.3670059212962968</c:v>
                </c:pt>
                <c:pt idx="416">
                  <c:v>8.3825710879629636</c:v>
                </c:pt>
                <c:pt idx="417">
                  <c:v>8.3685422546296291</c:v>
                </c:pt>
                <c:pt idx="418">
                  <c:v>8.4029193018518509</c:v>
                </c:pt>
                <c:pt idx="419">
                  <c:v>8.4001835000000007</c:v>
                </c:pt>
                <c:pt idx="420">
                  <c:v>8.4417888750000003</c:v>
                </c:pt>
                <c:pt idx="421">
                  <c:v>8.4445728518518521</c:v>
                </c:pt>
                <c:pt idx="422">
                  <c:v>8.4875506157407408</c:v>
                </c:pt>
                <c:pt idx="423">
                  <c:v>8.5403952499999995</c:v>
                </c:pt>
                <c:pt idx="424">
                  <c:v>8.5070183842592595</c:v>
                </c:pt>
                <c:pt idx="425">
                  <c:v>8.458561958333334</c:v>
                </c:pt>
                <c:pt idx="426">
                  <c:v>8.4288645833333327</c:v>
                </c:pt>
                <c:pt idx="427">
                  <c:v>8.4429262833333354</c:v>
                </c:pt>
                <c:pt idx="428">
                  <c:v>8.5162231222222236</c:v>
                </c:pt>
                <c:pt idx="429">
                  <c:v>8.4825335648148155</c:v>
                </c:pt>
                <c:pt idx="430">
                  <c:v>8.5338145648148149</c:v>
                </c:pt>
                <c:pt idx="431">
                  <c:v>8.5170202870370382</c:v>
                </c:pt>
                <c:pt idx="432">
                  <c:v>8.5635289999999991</c:v>
                </c:pt>
                <c:pt idx="433">
                  <c:v>8.6332520833333319</c:v>
                </c:pt>
                <c:pt idx="434">
                  <c:v>8.6338817058823523</c:v>
                </c:pt>
                <c:pt idx="435">
                  <c:v>8.6277395481481474</c:v>
                </c:pt>
                <c:pt idx="436">
                  <c:v>8.541597351851852</c:v>
                </c:pt>
                <c:pt idx="437">
                  <c:v>8.4846550972222232</c:v>
                </c:pt>
                <c:pt idx="438">
                  <c:v>8.4951398148148147</c:v>
                </c:pt>
                <c:pt idx="439">
                  <c:v>8.518068638888888</c:v>
                </c:pt>
                <c:pt idx="440">
                  <c:v>8.4454084999999992</c:v>
                </c:pt>
                <c:pt idx="441">
                  <c:v>8.4341432407407417</c:v>
                </c:pt>
                <c:pt idx="442">
                  <c:v>8.4148095740740736</c:v>
                </c:pt>
                <c:pt idx="443">
                  <c:v>8.4272413240740747</c:v>
                </c:pt>
                <c:pt idx="444">
                  <c:v>8.4071889629629624</c:v>
                </c:pt>
                <c:pt idx="445">
                  <c:v>8.4529874166666659</c:v>
                </c:pt>
                <c:pt idx="446">
                  <c:v>8.5100833148148176</c:v>
                </c:pt>
                <c:pt idx="447">
                  <c:v>8.5560801018518529</c:v>
                </c:pt>
                <c:pt idx="448">
                  <c:v>8.5394941481481474</c:v>
                </c:pt>
                <c:pt idx="449">
                  <c:v>8.5416094999999999</c:v>
                </c:pt>
                <c:pt idx="450">
                  <c:v>8.5739203333333336</c:v>
                </c:pt>
                <c:pt idx="451">
                  <c:v>8.6478136203703713</c:v>
                </c:pt>
                <c:pt idx="452">
                  <c:v>8.6871060370370383</c:v>
                </c:pt>
                <c:pt idx="453">
                  <c:v>8.7676968750000022</c:v>
                </c:pt>
                <c:pt idx="454">
                  <c:v>8.8026364000000008</c:v>
                </c:pt>
                <c:pt idx="455">
                  <c:v>8.7793209999999995</c:v>
                </c:pt>
                <c:pt idx="456">
                  <c:v>8.7560202037037023</c:v>
                </c:pt>
                <c:pt idx="457">
                  <c:v>8.8022864166666661</c:v>
                </c:pt>
                <c:pt idx="458">
                  <c:v>8.8676062685185215</c:v>
                </c:pt>
                <c:pt idx="459">
                  <c:v>8.8911322638888883</c:v>
                </c:pt>
                <c:pt idx="460">
                  <c:v>8.8873468472222239</c:v>
                </c:pt>
                <c:pt idx="461">
                  <c:v>8.9106125555555558</c:v>
                </c:pt>
                <c:pt idx="462">
                  <c:v>8.8113498611111112</c:v>
                </c:pt>
                <c:pt idx="463">
                  <c:v>8.761296013888888</c:v>
                </c:pt>
                <c:pt idx="464">
                  <c:v>8.8419633981481489</c:v>
                </c:pt>
                <c:pt idx="465">
                  <c:v>8.9011722222222218</c:v>
                </c:pt>
                <c:pt idx="466">
                  <c:v>8.930436870370368</c:v>
                </c:pt>
                <c:pt idx="467">
                  <c:v>8.9535948333333337</c:v>
                </c:pt>
                <c:pt idx="468">
                  <c:v>8.9480056009259261</c:v>
                </c:pt>
                <c:pt idx="469">
                  <c:v>8.9375387638888881</c:v>
                </c:pt>
                <c:pt idx="470">
                  <c:v>8.8829591296296293</c:v>
                </c:pt>
                <c:pt idx="471">
                  <c:v>8.9026919351851852</c:v>
                </c:pt>
                <c:pt idx="472">
                  <c:v>8.8918057685185197</c:v>
                </c:pt>
                <c:pt idx="473">
                  <c:v>8.8949281527777799</c:v>
                </c:pt>
                <c:pt idx="474">
                  <c:v>8.9655269722222215</c:v>
                </c:pt>
                <c:pt idx="475">
                  <c:v>8.9999606018518499</c:v>
                </c:pt>
                <c:pt idx="476">
                  <c:v>9.0174579333333327</c:v>
                </c:pt>
                <c:pt idx="477">
                  <c:v>9.0908153888888901</c:v>
                </c:pt>
                <c:pt idx="478">
                  <c:v>9.1107088148148136</c:v>
                </c:pt>
                <c:pt idx="479">
                  <c:v>9.1127344444444436</c:v>
                </c:pt>
                <c:pt idx="480">
                  <c:v>9.0975382499999995</c:v>
                </c:pt>
                <c:pt idx="481">
                  <c:v>9.118974546296295</c:v>
                </c:pt>
                <c:pt idx="482">
                  <c:v>9.1558235833333335</c:v>
                </c:pt>
                <c:pt idx="483">
                  <c:v>9.2146338888888906</c:v>
                </c:pt>
                <c:pt idx="484">
                  <c:v>9.1614259999999987</c:v>
                </c:pt>
                <c:pt idx="485">
                  <c:v>9.1509513888888883</c:v>
                </c:pt>
                <c:pt idx="486">
                  <c:v>9.0432227037037034</c:v>
                </c:pt>
                <c:pt idx="487">
                  <c:v>9.0741429629629629</c:v>
                </c:pt>
                <c:pt idx="488">
                  <c:v>8.9220097407407408</c:v>
                </c:pt>
                <c:pt idx="489">
                  <c:v>8.8111892500000017</c:v>
                </c:pt>
                <c:pt idx="490">
                  <c:v>8.8790400166666643</c:v>
                </c:pt>
                <c:pt idx="491">
                  <c:v>8.8965221620370372</c:v>
                </c:pt>
                <c:pt idx="492">
                  <c:v>8.9870124259259256</c:v>
                </c:pt>
                <c:pt idx="493">
                  <c:v>9.0296865333333329</c:v>
                </c:pt>
                <c:pt idx="494">
                  <c:v>9.033494680555556</c:v>
                </c:pt>
                <c:pt idx="495">
                  <c:v>9.1019992111111101</c:v>
                </c:pt>
                <c:pt idx="496">
                  <c:v>9.0914715000000008</c:v>
                </c:pt>
                <c:pt idx="497">
                  <c:v>9.115133592592592</c:v>
                </c:pt>
                <c:pt idx="498">
                  <c:v>9.0911163851851846</c:v>
                </c:pt>
                <c:pt idx="499">
                  <c:v>9.0608442175925923</c:v>
                </c:pt>
                <c:pt idx="500">
                  <c:v>9.0508093361111115</c:v>
                </c:pt>
                <c:pt idx="501">
                  <c:v>9.0686997055555558</c:v>
                </c:pt>
                <c:pt idx="502">
                  <c:v>9.0785159999999987</c:v>
                </c:pt>
                <c:pt idx="503">
                  <c:v>9.0923084249999988</c:v>
                </c:pt>
                <c:pt idx="504">
                  <c:v>9.0669873277777739</c:v>
                </c:pt>
                <c:pt idx="505">
                  <c:v>9.0292646850000011</c:v>
                </c:pt>
                <c:pt idx="506">
                  <c:v>9.0205347850000006</c:v>
                </c:pt>
                <c:pt idx="507">
                  <c:v>9.0405771349999995</c:v>
                </c:pt>
                <c:pt idx="508">
                  <c:v>9.0040308850000006</c:v>
                </c:pt>
                <c:pt idx="509">
                  <c:v>9.0691376500000001</c:v>
                </c:pt>
                <c:pt idx="510">
                  <c:v>9.0932306450000002</c:v>
                </c:pt>
                <c:pt idx="511">
                  <c:v>9.0882459650000005</c:v>
                </c:pt>
                <c:pt idx="512">
                  <c:v>9.1532362277777786</c:v>
                </c:pt>
                <c:pt idx="513">
                  <c:v>9.1682705333333328</c:v>
                </c:pt>
                <c:pt idx="514">
                  <c:v>9.1224755648148168</c:v>
                </c:pt>
                <c:pt idx="515">
                  <c:v>9.1644338800000007</c:v>
                </c:pt>
                <c:pt idx="516">
                  <c:v>9.2007021649999992</c:v>
                </c:pt>
                <c:pt idx="517">
                  <c:v>9.1933014550000003</c:v>
                </c:pt>
                <c:pt idx="518">
                  <c:v>9.1616653400000008</c:v>
                </c:pt>
                <c:pt idx="519">
                  <c:v>9.1864594200000003</c:v>
                </c:pt>
                <c:pt idx="520">
                  <c:v>9.1205304249999983</c:v>
                </c:pt>
                <c:pt idx="521">
                  <c:v>9.1164600150000012</c:v>
                </c:pt>
                <c:pt idx="522">
                  <c:v>9.0941495349999997</c:v>
                </c:pt>
                <c:pt idx="523">
                  <c:v>9.1205301649999999</c:v>
                </c:pt>
                <c:pt idx="524">
                  <c:v>9.1536284259259251</c:v>
                </c:pt>
                <c:pt idx="525">
                  <c:v>9.2028360000000013</c:v>
                </c:pt>
                <c:pt idx="526">
                  <c:v>9.263889485</c:v>
                </c:pt>
                <c:pt idx="527">
                  <c:v>9.3329082499999991</c:v>
                </c:pt>
                <c:pt idx="528">
                  <c:v>9.4306343350000006</c:v>
                </c:pt>
                <c:pt idx="529">
                  <c:v>9.519481485</c:v>
                </c:pt>
                <c:pt idx="530">
                  <c:v>9.5280349449999999</c:v>
                </c:pt>
                <c:pt idx="531">
                  <c:v>9.5183388200000003</c:v>
                </c:pt>
                <c:pt idx="532">
                  <c:v>9.575413825</c:v>
                </c:pt>
                <c:pt idx="533">
                  <c:v>9.5888766899999993</c:v>
                </c:pt>
                <c:pt idx="534">
                  <c:v>9.6405661900000013</c:v>
                </c:pt>
                <c:pt idx="535">
                  <c:v>9.6299773500000008</c:v>
                </c:pt>
                <c:pt idx="536">
                  <c:v>9.6325263148148146</c:v>
                </c:pt>
                <c:pt idx="537">
                  <c:v>9.6467263500000016</c:v>
                </c:pt>
                <c:pt idx="538">
                  <c:v>9.6334154850000004</c:v>
                </c:pt>
                <c:pt idx="539">
                  <c:v>9.7012962099999989</c:v>
                </c:pt>
                <c:pt idx="540">
                  <c:v>9.7476264254357297</c:v>
                </c:pt>
                <c:pt idx="541">
                  <c:v>9.8458340416666665</c:v>
                </c:pt>
                <c:pt idx="542">
                  <c:v>9.9392029407407438</c:v>
                </c:pt>
                <c:pt idx="543">
                  <c:v>10.06979095</c:v>
                </c:pt>
                <c:pt idx="544">
                  <c:v>9.9773523935185189</c:v>
                </c:pt>
                <c:pt idx="545">
                  <c:v>9.8888034074074085</c:v>
                </c:pt>
                <c:pt idx="546">
                  <c:v>9.8161299629629646</c:v>
                </c:pt>
                <c:pt idx="547">
                  <c:v>9.9831415999999997</c:v>
                </c:pt>
                <c:pt idx="548">
                  <c:v>10.002373466666665</c:v>
                </c:pt>
                <c:pt idx="549">
                  <c:v>10.122077533333334</c:v>
                </c:pt>
                <c:pt idx="550">
                  <c:v>10.291424486111111</c:v>
                </c:pt>
                <c:pt idx="551">
                  <c:v>10.627637041666667</c:v>
                </c:pt>
                <c:pt idx="552">
                  <c:v>10.510370129629628</c:v>
                </c:pt>
                <c:pt idx="553">
                  <c:v>10.374891607407408</c:v>
                </c:pt>
                <c:pt idx="554">
                  <c:v>9.93692450925926</c:v>
                </c:pt>
                <c:pt idx="555">
                  <c:v>10.008621579629629</c:v>
                </c:pt>
                <c:pt idx="556">
                  <c:v>10.258507185185184</c:v>
                </c:pt>
                <c:pt idx="557">
                  <c:v>10.589614944444445</c:v>
                </c:pt>
                <c:pt idx="558">
                  <c:v>10.403167486111112</c:v>
                </c:pt>
                <c:pt idx="559">
                  <c:v>10.151367314814816</c:v>
                </c:pt>
                <c:pt idx="560">
                  <c:v>10.253167796296296</c:v>
                </c:pt>
                <c:pt idx="561">
                  <c:v>10.295697574074074</c:v>
                </c:pt>
                <c:pt idx="562">
                  <c:v>10.184418666666666</c:v>
                </c:pt>
                <c:pt idx="563">
                  <c:v>10.210324079629629</c:v>
                </c:pt>
                <c:pt idx="564">
                  <c:v>10.199011050925925</c:v>
                </c:pt>
                <c:pt idx="565">
                  <c:v>10.299121333333332</c:v>
                </c:pt>
                <c:pt idx="566">
                  <c:v>10.300799999999999</c:v>
                </c:pt>
                <c:pt idx="567">
                  <c:v>10.245244472222222</c:v>
                </c:pt>
                <c:pt idx="568">
                  <c:v>10.1533555</c:v>
                </c:pt>
                <c:pt idx="569">
                  <c:v>10.234752342592593</c:v>
                </c:pt>
                <c:pt idx="570">
                  <c:v>10.374298039999999</c:v>
                </c:pt>
                <c:pt idx="571">
                  <c:v>10.485391314814816</c:v>
                </c:pt>
                <c:pt idx="572">
                  <c:v>10.422979240740744</c:v>
                </c:pt>
                <c:pt idx="573">
                  <c:v>10.468734999999999</c:v>
                </c:pt>
                <c:pt idx="574">
                  <c:v>10.505114499999999</c:v>
                </c:pt>
                <c:pt idx="575">
                  <c:v>10.445541777777777</c:v>
                </c:pt>
                <c:pt idx="576">
                  <c:v>10.535379347222223</c:v>
                </c:pt>
                <c:pt idx="577">
                  <c:v>10.609104240740741</c:v>
                </c:pt>
                <c:pt idx="578">
                  <c:v>10.679299333333333</c:v>
                </c:pt>
                <c:pt idx="579">
                  <c:v>10.647569375000002</c:v>
                </c:pt>
                <c:pt idx="580">
                  <c:v>10.703401833333334</c:v>
                </c:pt>
                <c:pt idx="581">
                  <c:v>10.808938043055555</c:v>
                </c:pt>
                <c:pt idx="582">
                  <c:v>10.964787250000001</c:v>
                </c:pt>
                <c:pt idx="583">
                  <c:v>10.993179105555555</c:v>
                </c:pt>
                <c:pt idx="584">
                  <c:v>11.004350638888887</c:v>
                </c:pt>
                <c:pt idx="585">
                  <c:v>10.93985858564815</c:v>
                </c:pt>
                <c:pt idx="586">
                  <c:v>10.969277716775601</c:v>
                </c:pt>
                <c:pt idx="587">
                  <c:v>11.02913652777778</c:v>
                </c:pt>
                <c:pt idx="588">
                  <c:v>11.023263054629629</c:v>
                </c:pt>
                <c:pt idx="589">
                  <c:v>11.109928949074073</c:v>
                </c:pt>
                <c:pt idx="590">
                  <c:v>11.188444527777778</c:v>
                </c:pt>
                <c:pt idx="591">
                  <c:v>11.163224574074075</c:v>
                </c:pt>
                <c:pt idx="592">
                  <c:v>11.248898152777777</c:v>
                </c:pt>
                <c:pt idx="593">
                  <c:v>11.242677611111112</c:v>
                </c:pt>
                <c:pt idx="594">
                  <c:v>11.345975615740739</c:v>
                </c:pt>
                <c:pt idx="595">
                  <c:v>11.403273222222223</c:v>
                </c:pt>
                <c:pt idx="596">
                  <c:v>11.629735064814817</c:v>
                </c:pt>
                <c:pt idx="597">
                  <c:v>11.361575518518521</c:v>
                </c:pt>
                <c:pt idx="598">
                  <c:v>11.370475500000001</c:v>
                </c:pt>
                <c:pt idx="599">
                  <c:v>11.408682481481481</c:v>
                </c:pt>
                <c:pt idx="600">
                  <c:v>11.1826285</c:v>
                </c:pt>
                <c:pt idx="601">
                  <c:v>10.863052555555555</c:v>
                </c:pt>
                <c:pt idx="602">
                  <c:v>11.294180555555556</c:v>
                </c:pt>
                <c:pt idx="603">
                  <c:v>11.152024555555556</c:v>
                </c:pt>
                <c:pt idx="604">
                  <c:v>10.845119546296296</c:v>
                </c:pt>
                <c:pt idx="605">
                  <c:v>10.88099554074074</c:v>
                </c:pt>
                <c:pt idx="606">
                  <c:v>10.666201712962962</c:v>
                </c:pt>
                <c:pt idx="607">
                  <c:v>10.635205351851852</c:v>
                </c:pt>
                <c:pt idx="608">
                  <c:v>10.58799</c:v>
                </c:pt>
                <c:pt idx="609">
                  <c:v>10.625090777777778</c:v>
                </c:pt>
                <c:pt idx="610">
                  <c:v>10.666271500000001</c:v>
                </c:pt>
                <c:pt idx="611">
                  <c:v>10.553868203703704</c:v>
                </c:pt>
                <c:pt idx="612">
                  <c:v>10.489568333333334</c:v>
                </c:pt>
                <c:pt idx="613">
                  <c:v>10.4302645</c:v>
                </c:pt>
                <c:pt idx="614">
                  <c:v>10.351673916666666</c:v>
                </c:pt>
                <c:pt idx="615">
                  <c:v>10.352046185185184</c:v>
                </c:pt>
                <c:pt idx="616">
                  <c:v>10.336737666666668</c:v>
                </c:pt>
                <c:pt idx="617">
                  <c:v>10.318326416666665</c:v>
                </c:pt>
                <c:pt idx="618">
                  <c:v>10.396304333333333</c:v>
                </c:pt>
                <c:pt idx="619">
                  <c:v>10.512754583333333</c:v>
                </c:pt>
                <c:pt idx="620">
                  <c:v>10.673146365740742</c:v>
                </c:pt>
                <c:pt idx="621">
                  <c:v>10.774661000000002</c:v>
                </c:pt>
                <c:pt idx="622">
                  <c:v>10.729891851851852</c:v>
                </c:pt>
                <c:pt idx="623">
                  <c:v>10.670070750000001</c:v>
                </c:pt>
                <c:pt idx="624">
                  <c:v>10.597792592592594</c:v>
                </c:pt>
                <c:pt idx="625">
                  <c:v>10.515122555555555</c:v>
                </c:pt>
                <c:pt idx="626">
                  <c:v>10.391787953703705</c:v>
                </c:pt>
                <c:pt idx="627">
                  <c:v>10.420880203703703</c:v>
                </c:pt>
                <c:pt idx="628">
                  <c:v>10.473052375000002</c:v>
                </c:pt>
                <c:pt idx="629">
                  <c:v>10.528366561111111</c:v>
                </c:pt>
                <c:pt idx="630">
                  <c:v>10.498612851851853</c:v>
                </c:pt>
                <c:pt idx="631">
                  <c:v>10.482293435185184</c:v>
                </c:pt>
                <c:pt idx="632">
                  <c:v>10.474561388888889</c:v>
                </c:pt>
                <c:pt idx="633">
                  <c:v>10.472648555555555</c:v>
                </c:pt>
                <c:pt idx="634">
                  <c:v>10.450575000000001</c:v>
                </c:pt>
                <c:pt idx="635">
                  <c:v>10.419866787037037</c:v>
                </c:pt>
                <c:pt idx="636">
                  <c:v>10.40982398148148</c:v>
                </c:pt>
                <c:pt idx="637">
                  <c:v>10.420290203703704</c:v>
                </c:pt>
                <c:pt idx="638">
                  <c:v>10.446740949074075</c:v>
                </c:pt>
                <c:pt idx="639">
                  <c:v>10.43266498148148</c:v>
                </c:pt>
                <c:pt idx="640">
                  <c:v>10.412511</c:v>
                </c:pt>
                <c:pt idx="641">
                  <c:v>10.361832555555555</c:v>
                </c:pt>
                <c:pt idx="642">
                  <c:v>10.324459888888889</c:v>
                </c:pt>
                <c:pt idx="643">
                  <c:v>10.36876149814815</c:v>
                </c:pt>
                <c:pt idx="644">
                  <c:v>10.374321203703705</c:v>
                </c:pt>
                <c:pt idx="645">
                  <c:v>10.370672759259261</c:v>
                </c:pt>
                <c:pt idx="646">
                  <c:v>10.348816824074074</c:v>
                </c:pt>
                <c:pt idx="647">
                  <c:v>10.352257999999999</c:v>
                </c:pt>
                <c:pt idx="648">
                  <c:v>10.393808388888885</c:v>
                </c:pt>
                <c:pt idx="649">
                  <c:v>10.35293038888889</c:v>
                </c:pt>
                <c:pt idx="650">
                  <c:v>10.303600629629631</c:v>
                </c:pt>
                <c:pt idx="651">
                  <c:v>10.224495555555555</c:v>
                </c:pt>
                <c:pt idx="652">
                  <c:v>10.226377740740741</c:v>
                </c:pt>
                <c:pt idx="653">
                  <c:v>10.152640166666668</c:v>
                </c:pt>
                <c:pt idx="654">
                  <c:v>10.097059166666668</c:v>
                </c:pt>
                <c:pt idx="655">
                  <c:v>10.045719625</c:v>
                </c:pt>
                <c:pt idx="656">
                  <c:v>10.075525458333335</c:v>
                </c:pt>
                <c:pt idx="657">
                  <c:v>10.057306185185185</c:v>
                </c:pt>
                <c:pt idx="658">
                  <c:v>10.029999</c:v>
                </c:pt>
                <c:pt idx="659">
                  <c:v>9.9879881666666677</c:v>
                </c:pt>
                <c:pt idx="660">
                  <c:v>9.9686614999999996</c:v>
                </c:pt>
                <c:pt idx="661">
                  <c:v>9.9497291481481493</c:v>
                </c:pt>
                <c:pt idx="662">
                  <c:v>10.034351462962965</c:v>
                </c:pt>
                <c:pt idx="663">
                  <c:v>10.003904199074075</c:v>
                </c:pt>
                <c:pt idx="664">
                  <c:v>10.013148925925925</c:v>
                </c:pt>
                <c:pt idx="665">
                  <c:v>9.9415235648148155</c:v>
                </c:pt>
                <c:pt idx="666">
                  <c:v>9.8763114999999999</c:v>
                </c:pt>
                <c:pt idx="667">
                  <c:v>9.7921679074074071</c:v>
                </c:pt>
                <c:pt idx="668">
                  <c:v>9.7595114444444473</c:v>
                </c:pt>
                <c:pt idx="669">
                  <c:v>9.9024269722222229</c:v>
                </c:pt>
                <c:pt idx="670">
                  <c:v>9.9985846666666678</c:v>
                </c:pt>
                <c:pt idx="671">
                  <c:v>10.004778925925926</c:v>
                </c:pt>
                <c:pt idx="672">
                  <c:v>10.049802944444444</c:v>
                </c:pt>
                <c:pt idx="673">
                  <c:v>9.9702561018518523</c:v>
                </c:pt>
                <c:pt idx="674">
                  <c:v>10.069598962962964</c:v>
                </c:pt>
                <c:pt idx="675">
                  <c:v>10.131383004629628</c:v>
                </c:pt>
                <c:pt idx="676">
                  <c:v>10.121566574074075</c:v>
                </c:pt>
                <c:pt idx="677">
                  <c:v>10.108658296296298</c:v>
                </c:pt>
                <c:pt idx="678">
                  <c:v>10.153732277777779</c:v>
                </c:pt>
                <c:pt idx="679">
                  <c:v>10.114364305555558</c:v>
                </c:pt>
                <c:pt idx="680">
                  <c:v>10.107290615740741</c:v>
                </c:pt>
                <c:pt idx="681">
                  <c:v>10.120003203703703</c:v>
                </c:pt>
                <c:pt idx="682">
                  <c:v>10.16615775925926</c:v>
                </c:pt>
                <c:pt idx="683">
                  <c:v>10.164927787037039</c:v>
                </c:pt>
                <c:pt idx="684">
                  <c:v>10.139388671568629</c:v>
                </c:pt>
                <c:pt idx="685">
                  <c:v>10.142125092592593</c:v>
                </c:pt>
                <c:pt idx="686">
                  <c:v>10.058685564814816</c:v>
                </c:pt>
                <c:pt idx="687">
                  <c:v>10.052735027777778</c:v>
                </c:pt>
                <c:pt idx="688">
                  <c:v>10.138736851851853</c:v>
                </c:pt>
                <c:pt idx="689">
                  <c:v>10.164150333333332</c:v>
                </c:pt>
                <c:pt idx="690">
                  <c:v>10.227573249999999</c:v>
                </c:pt>
                <c:pt idx="691">
                  <c:v>10.117937962962962</c:v>
                </c:pt>
                <c:pt idx="692">
                  <c:v>10.159222046296296</c:v>
                </c:pt>
                <c:pt idx="693">
                  <c:v>10.046628787037038</c:v>
                </c:pt>
                <c:pt idx="694">
                  <c:v>10.057567425925924</c:v>
                </c:pt>
                <c:pt idx="695">
                  <c:v>10.159912518518517</c:v>
                </c:pt>
                <c:pt idx="696">
                  <c:v>10.209698466666667</c:v>
                </c:pt>
                <c:pt idx="697">
                  <c:v>10.272767064814815</c:v>
                </c:pt>
                <c:pt idx="698">
                  <c:v>10.304514129629631</c:v>
                </c:pt>
                <c:pt idx="699">
                  <c:v>10.231358319444446</c:v>
                </c:pt>
                <c:pt idx="700">
                  <c:v>10.203560870370371</c:v>
                </c:pt>
                <c:pt idx="701">
                  <c:v>10.244399999999999</c:v>
                </c:pt>
                <c:pt idx="702">
                  <c:v>10.28718811111111</c:v>
                </c:pt>
                <c:pt idx="703">
                  <c:v>10.317654087962964</c:v>
                </c:pt>
                <c:pt idx="704">
                  <c:v>10.24016095</c:v>
                </c:pt>
                <c:pt idx="705">
                  <c:v>10.055416000000001</c:v>
                </c:pt>
                <c:pt idx="706">
                  <c:v>10.118076074074075</c:v>
                </c:pt>
                <c:pt idx="707">
                  <c:v>10.183120833333334</c:v>
                </c:pt>
                <c:pt idx="708">
                  <c:v>10.153232898148149</c:v>
                </c:pt>
                <c:pt idx="709">
                  <c:v>10.082177013888888</c:v>
                </c:pt>
                <c:pt idx="710">
                  <c:v>10.055458416666667</c:v>
                </c:pt>
                <c:pt idx="711">
                  <c:v>10.119622500000002</c:v>
                </c:pt>
                <c:pt idx="712">
                  <c:v>10.073182111111112</c:v>
                </c:pt>
                <c:pt idx="713">
                  <c:v>10.014550847222223</c:v>
                </c:pt>
                <c:pt idx="714">
                  <c:v>9.96021</c:v>
                </c:pt>
                <c:pt idx="715">
                  <c:v>9.9699796157407405</c:v>
                </c:pt>
                <c:pt idx="716">
                  <c:v>9.961546827777779</c:v>
                </c:pt>
                <c:pt idx="717">
                  <c:v>9.9369309953703713</c:v>
                </c:pt>
                <c:pt idx="718">
                  <c:v>9.9448824166666654</c:v>
                </c:pt>
                <c:pt idx="719">
                  <c:v>9.9548047777777811</c:v>
                </c:pt>
                <c:pt idx="720">
                  <c:v>9.868800499999999</c:v>
                </c:pt>
                <c:pt idx="721">
                  <c:v>9.8924548796296286</c:v>
                </c:pt>
                <c:pt idx="722">
                  <c:v>10.004910712962964</c:v>
                </c:pt>
                <c:pt idx="723">
                  <c:v>9.9723502244008717</c:v>
                </c:pt>
                <c:pt idx="724">
                  <c:v>9.8941945092592594</c:v>
                </c:pt>
                <c:pt idx="725">
                  <c:v>9.9726137941176454</c:v>
                </c:pt>
                <c:pt idx="726">
                  <c:v>9.9689892222222234</c:v>
                </c:pt>
                <c:pt idx="727">
                  <c:v>9.9790916574074089</c:v>
                </c:pt>
                <c:pt idx="728">
                  <c:v>9.9789674999999995</c:v>
                </c:pt>
                <c:pt idx="729">
                  <c:v>9.9677456666666675</c:v>
                </c:pt>
                <c:pt idx="730">
                  <c:v>9.929291680555556</c:v>
                </c:pt>
                <c:pt idx="731">
                  <c:v>9.9431692500000004</c:v>
                </c:pt>
                <c:pt idx="732">
                  <c:v>9.9619647731481482</c:v>
                </c:pt>
                <c:pt idx="733">
                  <c:v>9.9640148055555571</c:v>
                </c:pt>
                <c:pt idx="734">
                  <c:v>9.983808414814817</c:v>
                </c:pt>
                <c:pt idx="735">
                  <c:v>9.9303254444444455</c:v>
                </c:pt>
                <c:pt idx="736">
                  <c:v>9.9613208148148153</c:v>
                </c:pt>
                <c:pt idx="737">
                  <c:v>9.9068427962962957</c:v>
                </c:pt>
                <c:pt idx="738">
                  <c:v>9.7847707037037033</c:v>
                </c:pt>
                <c:pt idx="739">
                  <c:v>9.7986493703703701</c:v>
                </c:pt>
                <c:pt idx="740">
                  <c:v>9.8473058333333334</c:v>
                </c:pt>
                <c:pt idx="741">
                  <c:v>9.8193902064814829</c:v>
                </c:pt>
                <c:pt idx="742">
                  <c:v>9.8431220833333342</c:v>
                </c:pt>
                <c:pt idx="743">
                  <c:v>9.8710887777777785</c:v>
                </c:pt>
                <c:pt idx="744">
                  <c:v>9.904910009259261</c:v>
                </c:pt>
                <c:pt idx="745">
                  <c:v>9.9635278055555556</c:v>
                </c:pt>
                <c:pt idx="746">
                  <c:v>9.7528619037037032</c:v>
                </c:pt>
                <c:pt idx="747">
                  <c:v>9.8445825833333345</c:v>
                </c:pt>
                <c:pt idx="748">
                  <c:v>9.914482581481483</c:v>
                </c:pt>
                <c:pt idx="749">
                  <c:v>9.8213637361111132</c:v>
                </c:pt>
                <c:pt idx="750">
                  <c:v>9.8052869999999999</c:v>
                </c:pt>
                <c:pt idx="751">
                  <c:v>9.7971117222222226</c:v>
                </c:pt>
                <c:pt idx="752">
                  <c:v>9.8942076064814835</c:v>
                </c:pt>
                <c:pt idx="753">
                  <c:v>9.944250972222223</c:v>
                </c:pt>
                <c:pt idx="754">
                  <c:v>9.9682547962962964</c:v>
                </c:pt>
                <c:pt idx="755">
                  <c:v>9.8086993611111115</c:v>
                </c:pt>
                <c:pt idx="756">
                  <c:v>9.7478214259259239</c:v>
                </c:pt>
                <c:pt idx="757">
                  <c:v>9.7839969444444446</c:v>
                </c:pt>
                <c:pt idx="758">
                  <c:v>9.7738217499999998</c:v>
                </c:pt>
                <c:pt idx="759">
                  <c:v>9.5416008888888868</c:v>
                </c:pt>
                <c:pt idx="760">
                  <c:v>9.5835783518518518</c:v>
                </c:pt>
                <c:pt idx="761">
                  <c:v>9.7233946666666675</c:v>
                </c:pt>
                <c:pt idx="762">
                  <c:v>9.855265444444445</c:v>
                </c:pt>
                <c:pt idx="763">
                  <c:v>9.7990388611111108</c:v>
                </c:pt>
                <c:pt idx="764">
                  <c:v>9.7637948888888886</c:v>
                </c:pt>
                <c:pt idx="765">
                  <c:v>9.7781265185185209</c:v>
                </c:pt>
                <c:pt idx="766">
                  <c:v>9.8493463333333331</c:v>
                </c:pt>
                <c:pt idx="767">
                  <c:v>9.9908104074074089</c:v>
                </c:pt>
                <c:pt idx="768">
                  <c:v>9.9954130092592592</c:v>
                </c:pt>
                <c:pt idx="769">
                  <c:v>10.045778824074073</c:v>
                </c:pt>
                <c:pt idx="770">
                  <c:v>9.9729832638888887</c:v>
                </c:pt>
                <c:pt idx="771">
                  <c:v>10.009118444444443</c:v>
                </c:pt>
                <c:pt idx="772">
                  <c:v>10.112214925925926</c:v>
                </c:pt>
                <c:pt idx="773">
                  <c:v>10.242448277777779</c:v>
                </c:pt>
                <c:pt idx="774">
                  <c:v>10.251916888888889</c:v>
                </c:pt>
                <c:pt idx="775">
                  <c:v>10.269701305555557</c:v>
                </c:pt>
                <c:pt idx="776">
                  <c:v>10.403989018518519</c:v>
                </c:pt>
                <c:pt idx="777">
                  <c:v>10.731990058823531</c:v>
                </c:pt>
                <c:pt idx="778">
                  <c:v>10.836335137254903</c:v>
                </c:pt>
                <c:pt idx="779">
                  <c:v>10.740122656862745</c:v>
                </c:pt>
                <c:pt idx="780">
                  <c:v>10.719323296296299</c:v>
                </c:pt>
                <c:pt idx="781">
                  <c:v>10.766128282407408</c:v>
                </c:pt>
                <c:pt idx="782">
                  <c:v>10.816939666666666</c:v>
                </c:pt>
                <c:pt idx="783">
                  <c:v>10.793334777777778</c:v>
                </c:pt>
                <c:pt idx="784">
                  <c:v>10.597103148148147</c:v>
                </c:pt>
                <c:pt idx="785">
                  <c:v>10.600801083333334</c:v>
                </c:pt>
                <c:pt idx="786">
                  <c:v>10.690992740740743</c:v>
                </c:pt>
                <c:pt idx="787">
                  <c:v>10.680871703703703</c:v>
                </c:pt>
                <c:pt idx="788">
                  <c:v>10.64196647685185</c:v>
                </c:pt>
                <c:pt idx="789">
                  <c:v>10.603482000000001</c:v>
                </c:pt>
                <c:pt idx="790">
                  <c:v>10.702859763888888</c:v>
                </c:pt>
                <c:pt idx="791">
                  <c:v>10.820247333333334</c:v>
                </c:pt>
                <c:pt idx="792">
                  <c:v>10.816423444444446</c:v>
                </c:pt>
                <c:pt idx="793">
                  <c:v>10.876762555555556</c:v>
                </c:pt>
                <c:pt idx="794">
                  <c:v>10.977241962962962</c:v>
                </c:pt>
                <c:pt idx="795">
                  <c:v>10.933851518518519</c:v>
                </c:pt>
                <c:pt idx="796">
                  <c:v>11.270386194444445</c:v>
                </c:pt>
                <c:pt idx="797">
                  <c:v>11.422232888888889</c:v>
                </c:pt>
                <c:pt idx="798">
                  <c:v>11.401987833333333</c:v>
                </c:pt>
                <c:pt idx="799">
                  <c:v>11.444186074074075</c:v>
                </c:pt>
                <c:pt idx="800">
                  <c:v>11.342434865740739</c:v>
                </c:pt>
                <c:pt idx="801">
                  <c:v>11.281814916666669</c:v>
                </c:pt>
                <c:pt idx="802">
                  <c:v>11.30572037962963</c:v>
                </c:pt>
                <c:pt idx="803">
                  <c:v>11.191248884259259</c:v>
                </c:pt>
                <c:pt idx="804">
                  <c:v>11.20413525462963</c:v>
                </c:pt>
                <c:pt idx="805">
                  <c:v>11.260104518518521</c:v>
                </c:pt>
                <c:pt idx="806">
                  <c:v>11.213483703703705</c:v>
                </c:pt>
                <c:pt idx="807">
                  <c:v>11.185553194444445</c:v>
                </c:pt>
                <c:pt idx="808">
                  <c:v>10.884586680555557</c:v>
                </c:pt>
                <c:pt idx="809">
                  <c:v>10.98432714814815</c:v>
                </c:pt>
                <c:pt idx="810">
                  <c:v>10.741127694444446</c:v>
                </c:pt>
                <c:pt idx="811">
                  <c:v>10.575360875000001</c:v>
                </c:pt>
                <c:pt idx="812">
                  <c:v>10.622296222222221</c:v>
                </c:pt>
                <c:pt idx="813">
                  <c:v>10.809249472222223</c:v>
                </c:pt>
                <c:pt idx="814">
                  <c:v>11.085061583333335</c:v>
                </c:pt>
                <c:pt idx="815">
                  <c:v>11.04573462962963</c:v>
                </c:pt>
                <c:pt idx="816">
                  <c:v>11.058649527777778</c:v>
                </c:pt>
                <c:pt idx="817">
                  <c:v>10.946675231481482</c:v>
                </c:pt>
                <c:pt idx="818">
                  <c:v>11.06183725</c:v>
                </c:pt>
                <c:pt idx="819">
                  <c:v>11.028806388888889</c:v>
                </c:pt>
                <c:pt idx="820">
                  <c:v>11.249099333333334</c:v>
                </c:pt>
                <c:pt idx="821">
                  <c:v>11.248134499999999</c:v>
                </c:pt>
                <c:pt idx="822">
                  <c:v>11.356896796296297</c:v>
                </c:pt>
                <c:pt idx="823">
                  <c:v>11.397380236111111</c:v>
                </c:pt>
                <c:pt idx="824">
                  <c:v>11.413769018518519</c:v>
                </c:pt>
                <c:pt idx="825">
                  <c:v>11.228416000000001</c:v>
                </c:pt>
                <c:pt idx="826">
                  <c:v>11.179822921296299</c:v>
                </c:pt>
                <c:pt idx="827">
                  <c:v>11.145491208333334</c:v>
                </c:pt>
                <c:pt idx="828">
                  <c:v>11.175568851851851</c:v>
                </c:pt>
                <c:pt idx="829">
                  <c:v>11.380358842592592</c:v>
                </c:pt>
                <c:pt idx="830">
                  <c:v>11.415645277777777</c:v>
                </c:pt>
                <c:pt idx="831">
                  <c:v>11.498617777777778</c:v>
                </c:pt>
                <c:pt idx="832">
                  <c:v>11.492837111111111</c:v>
                </c:pt>
                <c:pt idx="833">
                  <c:v>11.456115888888888</c:v>
                </c:pt>
                <c:pt idx="834">
                  <c:v>11.368389050925925</c:v>
                </c:pt>
                <c:pt idx="835">
                  <c:v>11.3401915</c:v>
                </c:pt>
                <c:pt idx="836">
                  <c:v>11.120097111111111</c:v>
                </c:pt>
                <c:pt idx="837">
                  <c:v>11.068180435185186</c:v>
                </c:pt>
                <c:pt idx="838">
                  <c:v>11.059782092592592</c:v>
                </c:pt>
                <c:pt idx="839">
                  <c:v>11.01685825</c:v>
                </c:pt>
                <c:pt idx="840">
                  <c:v>11.011770231481481</c:v>
                </c:pt>
                <c:pt idx="841">
                  <c:v>11.029997685185185</c:v>
                </c:pt>
                <c:pt idx="842">
                  <c:v>11.109671476851851</c:v>
                </c:pt>
                <c:pt idx="843">
                  <c:v>11.125311689814815</c:v>
                </c:pt>
                <c:pt idx="844">
                  <c:v>11.049424500000001</c:v>
                </c:pt>
                <c:pt idx="845">
                  <c:v>11.014526305555556</c:v>
                </c:pt>
                <c:pt idx="846">
                  <c:v>10.98882725</c:v>
                </c:pt>
                <c:pt idx="847">
                  <c:v>11.099804222222222</c:v>
                </c:pt>
                <c:pt idx="848">
                  <c:v>11.026448564814814</c:v>
                </c:pt>
                <c:pt idx="849">
                  <c:v>11.070909750000002</c:v>
                </c:pt>
                <c:pt idx="850">
                  <c:v>11.099763111111111</c:v>
                </c:pt>
                <c:pt idx="851">
                  <c:v>11.254226638888888</c:v>
                </c:pt>
                <c:pt idx="852">
                  <c:v>11.266486537037039</c:v>
                </c:pt>
                <c:pt idx="853">
                  <c:v>11.317547328703705</c:v>
                </c:pt>
                <c:pt idx="854">
                  <c:v>11.392510412037037</c:v>
                </c:pt>
                <c:pt idx="855">
                  <c:v>11.550117351851853</c:v>
                </c:pt>
                <c:pt idx="856">
                  <c:v>11.662704944444446</c:v>
                </c:pt>
                <c:pt idx="857">
                  <c:v>11.800529129629631</c:v>
                </c:pt>
                <c:pt idx="858">
                  <c:v>11.778345851851853</c:v>
                </c:pt>
                <c:pt idx="859">
                  <c:v>11.710230555555556</c:v>
                </c:pt>
                <c:pt idx="860">
                  <c:v>11.614879083333333</c:v>
                </c:pt>
                <c:pt idx="861">
                  <c:v>11.590156787037039</c:v>
                </c:pt>
                <c:pt idx="862">
                  <c:v>11.565468370370372</c:v>
                </c:pt>
                <c:pt idx="863">
                  <c:v>11.597352916666667</c:v>
                </c:pt>
                <c:pt idx="864">
                  <c:v>11.71014675</c:v>
                </c:pt>
                <c:pt idx="865">
                  <c:v>11.845900333333335</c:v>
                </c:pt>
                <c:pt idx="866">
                  <c:v>11.75194598611111</c:v>
                </c:pt>
                <c:pt idx="867">
                  <c:v>11.743665842592591</c:v>
                </c:pt>
                <c:pt idx="868">
                  <c:v>11.797400666666668</c:v>
                </c:pt>
                <c:pt idx="869">
                  <c:v>11.867930629629631</c:v>
                </c:pt>
                <c:pt idx="870">
                  <c:v>11.934455481481482</c:v>
                </c:pt>
                <c:pt idx="871">
                  <c:v>12.088749731481482</c:v>
                </c:pt>
                <c:pt idx="872">
                  <c:v>12.127124500000001</c:v>
                </c:pt>
                <c:pt idx="873">
                  <c:v>12.235081972222222</c:v>
                </c:pt>
                <c:pt idx="874">
                  <c:v>12.276285166666668</c:v>
                </c:pt>
                <c:pt idx="875">
                  <c:v>12.158093851851852</c:v>
                </c:pt>
                <c:pt idx="876">
                  <c:v>11.957068759259259</c:v>
                </c:pt>
                <c:pt idx="877">
                  <c:v>11.898221314814815</c:v>
                </c:pt>
                <c:pt idx="878">
                  <c:v>11.717724833333335</c:v>
                </c:pt>
                <c:pt idx="879">
                  <c:v>11.966141958333335</c:v>
                </c:pt>
                <c:pt idx="880">
                  <c:v>11.817271597222224</c:v>
                </c:pt>
                <c:pt idx="881">
                  <c:v>11.68231477777778</c:v>
                </c:pt>
                <c:pt idx="882">
                  <c:v>11.899961203703704</c:v>
                </c:pt>
                <c:pt idx="883">
                  <c:v>11.945257259259261</c:v>
                </c:pt>
                <c:pt idx="884">
                  <c:v>11.959948199074073</c:v>
                </c:pt>
                <c:pt idx="885">
                  <c:v>11.940632430555556</c:v>
                </c:pt>
                <c:pt idx="886">
                  <c:v>11.991856166666668</c:v>
                </c:pt>
                <c:pt idx="887">
                  <c:v>12.259467587962963</c:v>
                </c:pt>
                <c:pt idx="888">
                  <c:v>12.258034824074077</c:v>
                </c:pt>
                <c:pt idx="889">
                  <c:v>12.184254953703705</c:v>
                </c:pt>
                <c:pt idx="890">
                  <c:v>12.14564818611111</c:v>
                </c:pt>
                <c:pt idx="891">
                  <c:v>12.163120000000001</c:v>
                </c:pt>
                <c:pt idx="892">
                  <c:v>12.175393124999999</c:v>
                </c:pt>
                <c:pt idx="893">
                  <c:v>12.161251986111111</c:v>
                </c:pt>
                <c:pt idx="894">
                  <c:v>12.247653722222221</c:v>
                </c:pt>
                <c:pt idx="895">
                  <c:v>12.318111518518517</c:v>
                </c:pt>
                <c:pt idx="896">
                  <c:v>12.425510002995644</c:v>
                </c:pt>
                <c:pt idx="897">
                  <c:v>12.497382370370371</c:v>
                </c:pt>
                <c:pt idx="898">
                  <c:v>12.504949851851851</c:v>
                </c:pt>
                <c:pt idx="899">
                  <c:v>12.652592277777778</c:v>
                </c:pt>
                <c:pt idx="900">
                  <c:v>12.832652263888889</c:v>
                </c:pt>
                <c:pt idx="901">
                  <c:v>13.342737601851852</c:v>
                </c:pt>
                <c:pt idx="902">
                  <c:v>13.37854962962963</c:v>
                </c:pt>
                <c:pt idx="903">
                  <c:v>13.189700111111112</c:v>
                </c:pt>
                <c:pt idx="904">
                  <c:v>13.030007319444445</c:v>
                </c:pt>
                <c:pt idx="905">
                  <c:v>13.172854888888889</c:v>
                </c:pt>
                <c:pt idx="906">
                  <c:v>13.43974445288671</c:v>
                </c:pt>
                <c:pt idx="907">
                  <c:v>13.736511958333336</c:v>
                </c:pt>
                <c:pt idx="908">
                  <c:v>14.239941416666667</c:v>
                </c:pt>
                <c:pt idx="909">
                  <c:v>14.866682018518517</c:v>
                </c:pt>
                <c:pt idx="910">
                  <c:v>15.103767222222221</c:v>
                </c:pt>
                <c:pt idx="911">
                  <c:v>15.131827759259259</c:v>
                </c:pt>
                <c:pt idx="912">
                  <c:v>15.106172495370371</c:v>
                </c:pt>
                <c:pt idx="913">
                  <c:v>15.152599953703703</c:v>
                </c:pt>
                <c:pt idx="914">
                  <c:v>15.178760268518522</c:v>
                </c:pt>
                <c:pt idx="915">
                  <c:v>15.090914000000001</c:v>
                </c:pt>
                <c:pt idx="916">
                  <c:v>15.128483129629632</c:v>
                </c:pt>
                <c:pt idx="917">
                  <c:v>15.202975060185183</c:v>
                </c:pt>
                <c:pt idx="918">
                  <c:v>15.379376458333336</c:v>
                </c:pt>
                <c:pt idx="919">
                  <c:v>15.475111222222225</c:v>
                </c:pt>
                <c:pt idx="920">
                  <c:v>15.608304624999999</c:v>
                </c:pt>
                <c:pt idx="921">
                  <c:v>15.526370444444444</c:v>
                </c:pt>
                <c:pt idx="922">
                  <c:v>15.509408125</c:v>
                </c:pt>
                <c:pt idx="923">
                  <c:v>15.877393625000002</c:v>
                </c:pt>
                <c:pt idx="924">
                  <c:v>16.034168555555556</c:v>
                </c:pt>
                <c:pt idx="925">
                  <c:v>16.27035166666667</c:v>
                </c:pt>
                <c:pt idx="926">
                  <c:v>17.603514222222223</c:v>
                </c:pt>
                <c:pt idx="927">
                  <c:v>18.62277264814815</c:v>
                </c:pt>
                <c:pt idx="928">
                  <c:v>18.233366953703705</c:v>
                </c:pt>
                <c:pt idx="929">
                  <c:v>17.759319795955882</c:v>
                </c:pt>
                <c:pt idx="930">
                  <c:v>18.377783000000001</c:v>
                </c:pt>
                <c:pt idx="931">
                  <c:v>18.584076500000002</c:v>
                </c:pt>
                <c:pt idx="932">
                  <c:v>18.492940629629629</c:v>
                </c:pt>
                <c:pt idx="933">
                  <c:v>18.247987370370375</c:v>
                </c:pt>
                <c:pt idx="934">
                  <c:v>18.139033787037036</c:v>
                </c:pt>
                <c:pt idx="935">
                  <c:v>18.128179648148148</c:v>
                </c:pt>
                <c:pt idx="936">
                  <c:v>18.041553041666667</c:v>
                </c:pt>
                <c:pt idx="937">
                  <c:v>17.773417111111112</c:v>
                </c:pt>
                <c:pt idx="938">
                  <c:v>17.996276166666668</c:v>
                </c:pt>
                <c:pt idx="939">
                  <c:v>18.063629208333332</c:v>
                </c:pt>
                <c:pt idx="940">
                  <c:v>18.111871953703705</c:v>
                </c:pt>
                <c:pt idx="941">
                  <c:v>18.591069888888889</c:v>
                </c:pt>
                <c:pt idx="942">
                  <c:v>18.709487166666669</c:v>
                </c:pt>
                <c:pt idx="943">
                  <c:v>18.683679148148148</c:v>
                </c:pt>
                <c:pt idx="944">
                  <c:v>18.776275814814817</c:v>
                </c:pt>
                <c:pt idx="945">
                  <c:v>18.612824865740741</c:v>
                </c:pt>
                <c:pt idx="946">
                  <c:v>18.527193648148149</c:v>
                </c:pt>
                <c:pt idx="947">
                  <c:v>18.66627861111111</c:v>
                </c:pt>
                <c:pt idx="948">
                  <c:v>19.001536379629634</c:v>
                </c:pt>
                <c:pt idx="949">
                  <c:v>19.094110000000001</c:v>
                </c:pt>
                <c:pt idx="950">
                  <c:v>19.254376620370369</c:v>
                </c:pt>
                <c:pt idx="951">
                  <c:v>19.424791472222225</c:v>
                </c:pt>
                <c:pt idx="952">
                  <c:v>19.291649787037038</c:v>
                </c:pt>
                <c:pt idx="953">
                  <c:v>19.407414662037038</c:v>
                </c:pt>
                <c:pt idx="954">
                  <c:v>19.423250074074073</c:v>
                </c:pt>
                <c:pt idx="955">
                  <c:v>19.764108685185185</c:v>
                </c:pt>
                <c:pt idx="956">
                  <c:v>20.362824099945527</c:v>
                </c:pt>
                <c:pt idx="957">
                  <c:v>21.306172768518522</c:v>
                </c:pt>
                <c:pt idx="958">
                  <c:v>20.787994435185187</c:v>
                </c:pt>
                <c:pt idx="959">
                  <c:v>19.312943287037037</c:v>
                </c:pt>
                <c:pt idx="960">
                  <c:v>18.289508592592593</c:v>
                </c:pt>
                <c:pt idx="961">
                  <c:v>18.55989675925926</c:v>
                </c:pt>
                <c:pt idx="962">
                  <c:v>19.333039666666664</c:v>
                </c:pt>
                <c:pt idx="963">
                  <c:v>17.873116037037036</c:v>
                </c:pt>
                <c:pt idx="964">
                  <c:v>17.226841333333333</c:v>
                </c:pt>
                <c:pt idx="965">
                  <c:v>17.88819135</c:v>
                </c:pt>
                <c:pt idx="966">
                  <c:v>17.78895962</c:v>
                </c:pt>
                <c:pt idx="967">
                  <c:v>17.619432849999999</c:v>
                </c:pt>
                <c:pt idx="968">
                  <c:v>17.471486518518518</c:v>
                </c:pt>
                <c:pt idx="969">
                  <c:v>17.087891055555559</c:v>
                </c:pt>
                <c:pt idx="970">
                  <c:v>15.024499611111111</c:v>
                </c:pt>
                <c:pt idx="971">
                  <c:v>15.495836685185186</c:v>
                </c:pt>
                <c:pt idx="972">
                  <c:v>15.620133925925927</c:v>
                </c:pt>
                <c:pt idx="973">
                  <c:v>15.653328499999997</c:v>
                </c:pt>
                <c:pt idx="974">
                  <c:v>15.662222000000002</c:v>
                </c:pt>
                <c:pt idx="975">
                  <c:v>16.010016398148149</c:v>
                </c:pt>
                <c:pt idx="976">
                  <c:v>16.062718722222222</c:v>
                </c:pt>
                <c:pt idx="977">
                  <c:v>16.123434879629627</c:v>
                </c:pt>
                <c:pt idx="978">
                  <c:v>16.41421025925926</c:v>
                </c:pt>
                <c:pt idx="979">
                  <c:v>16.5271732</c:v>
                </c:pt>
                <c:pt idx="980">
                  <c:v>16.575020555555554</c:v>
                </c:pt>
                <c:pt idx="981">
                  <c:v>16.544878120370367</c:v>
                </c:pt>
                <c:pt idx="982">
                  <c:v>16.572476037037035</c:v>
                </c:pt>
                <c:pt idx="983">
                  <c:v>16.445511259259256</c:v>
                </c:pt>
                <c:pt idx="984">
                  <c:v>16.356328222222224</c:v>
                </c:pt>
                <c:pt idx="985">
                  <c:v>16.360008888888885</c:v>
                </c:pt>
                <c:pt idx="986">
                  <c:v>16.340684791666664</c:v>
                </c:pt>
                <c:pt idx="987">
                  <c:v>16.30644195833333</c:v>
                </c:pt>
                <c:pt idx="988">
                  <c:v>16.318480902777779</c:v>
                </c:pt>
                <c:pt idx="989">
                  <c:v>16.33862511111111</c:v>
                </c:pt>
                <c:pt idx="990">
                  <c:v>16.340857</c:v>
                </c:pt>
                <c:pt idx="991">
                  <c:v>16.271256111111111</c:v>
                </c:pt>
                <c:pt idx="992">
                  <c:v>16.247659666666671</c:v>
                </c:pt>
                <c:pt idx="993">
                  <c:v>16.276068217592595</c:v>
                </c:pt>
                <c:pt idx="994">
                  <c:v>16.220559666666666</c:v>
                </c:pt>
                <c:pt idx="995">
                  <c:v>16.139648527777776</c:v>
                </c:pt>
                <c:pt idx="996">
                  <c:v>16.118400208333334</c:v>
                </c:pt>
                <c:pt idx="997">
                  <c:v>16.056540240740738</c:v>
                </c:pt>
                <c:pt idx="998">
                  <c:v>16.091260097222222</c:v>
                </c:pt>
                <c:pt idx="999">
                  <c:v>16.088447291666668</c:v>
                </c:pt>
                <c:pt idx="1000">
                  <c:v>15.948692305555557</c:v>
                </c:pt>
                <c:pt idx="1001">
                  <c:v>15.953643148148149</c:v>
                </c:pt>
                <c:pt idx="1002">
                  <c:v>15.977973555555556</c:v>
                </c:pt>
                <c:pt idx="1003">
                  <c:v>15.938189999999999</c:v>
                </c:pt>
                <c:pt idx="1004">
                  <c:v>15.895724111111111</c:v>
                </c:pt>
                <c:pt idx="1005">
                  <c:v>15.891980083333333</c:v>
                </c:pt>
                <c:pt idx="1006">
                  <c:v>15.876856138888888</c:v>
                </c:pt>
                <c:pt idx="1007">
                  <c:v>15.812230222222222</c:v>
                </c:pt>
                <c:pt idx="1008">
                  <c:v>16.092950009259255</c:v>
                </c:pt>
                <c:pt idx="1009">
                  <c:v>15.990051708333331</c:v>
                </c:pt>
                <c:pt idx="1010">
                  <c:v>16.035377055555557</c:v>
                </c:pt>
                <c:pt idx="1011">
                  <c:v>16.115524370370366</c:v>
                </c:pt>
                <c:pt idx="1012">
                  <c:v>16.084622458333332</c:v>
                </c:pt>
                <c:pt idx="1013">
                  <c:v>16.068403356481483</c:v>
                </c:pt>
                <c:pt idx="1014">
                  <c:v>16.091800324074072</c:v>
                </c:pt>
                <c:pt idx="1015">
                  <c:v>16.231503648148148</c:v>
                </c:pt>
                <c:pt idx="1016">
                  <c:v>16.351002888888889</c:v>
                </c:pt>
                <c:pt idx="1017">
                  <c:v>16.453080666666672</c:v>
                </c:pt>
                <c:pt idx="1018">
                  <c:v>16.405032824074077</c:v>
                </c:pt>
                <c:pt idx="1019">
                  <c:v>16.275097882352942</c:v>
                </c:pt>
                <c:pt idx="1020">
                  <c:v>16.270590352941177</c:v>
                </c:pt>
                <c:pt idx="1021">
                  <c:v>16.426019470588237</c:v>
                </c:pt>
                <c:pt idx="1022">
                  <c:v>16.322297171296299</c:v>
                </c:pt>
                <c:pt idx="1023">
                  <c:v>16.472447805555557</c:v>
                </c:pt>
                <c:pt idx="1024">
                  <c:v>16.428961069444448</c:v>
                </c:pt>
                <c:pt idx="1025">
                  <c:v>16.375815523148148</c:v>
                </c:pt>
                <c:pt idx="1026">
                  <c:v>16.23956323611111</c:v>
                </c:pt>
                <c:pt idx="1027">
                  <c:v>16.313202754629632</c:v>
                </c:pt>
                <c:pt idx="1028">
                  <c:v>16.21399784259259</c:v>
                </c:pt>
                <c:pt idx="1029">
                  <c:v>16.004372569444442</c:v>
                </c:pt>
                <c:pt idx="1030">
                  <c:v>16.046775666666669</c:v>
                </c:pt>
                <c:pt idx="1031">
                  <c:v>15.793180555555557</c:v>
                </c:pt>
                <c:pt idx="1032">
                  <c:v>15.885757814814816</c:v>
                </c:pt>
                <c:pt idx="1033">
                  <c:v>15.909972972222224</c:v>
                </c:pt>
                <c:pt idx="1034">
                  <c:v>15.761314055555555</c:v>
                </c:pt>
                <c:pt idx="1035">
                  <c:v>15.910450180555557</c:v>
                </c:pt>
                <c:pt idx="1036">
                  <c:v>15.954021037037039</c:v>
                </c:pt>
                <c:pt idx="1037">
                  <c:v>16.02461811574074</c:v>
                </c:pt>
                <c:pt idx="1038">
                  <c:v>16.110012583333329</c:v>
                </c:pt>
                <c:pt idx="1039">
                  <c:v>16.1074755462963</c:v>
                </c:pt>
                <c:pt idx="1040">
                  <c:v>16.184765111111112</c:v>
                </c:pt>
                <c:pt idx="1041">
                  <c:v>16.12594553703704</c:v>
                </c:pt>
                <c:pt idx="1042">
                  <c:v>16.273466458333335</c:v>
                </c:pt>
                <c:pt idx="1043">
                  <c:v>16.344675425925928</c:v>
                </c:pt>
                <c:pt idx="1044">
                  <c:v>16.131502310185184</c:v>
                </c:pt>
                <c:pt idx="1045">
                  <c:v>16.000439675925929</c:v>
                </c:pt>
                <c:pt idx="1046">
                  <c:v>16.388378009259259</c:v>
                </c:pt>
                <c:pt idx="1047">
                  <c:v>16.462997189814814</c:v>
                </c:pt>
                <c:pt idx="1048">
                  <c:v>16.336026328703703</c:v>
                </c:pt>
                <c:pt idx="1049">
                  <c:v>16.14125247222222</c:v>
                </c:pt>
                <c:pt idx="1050">
                  <c:v>16.032373407407405</c:v>
                </c:pt>
                <c:pt idx="1051">
                  <c:v>15.988760583333335</c:v>
                </c:pt>
                <c:pt idx="1052">
                  <c:v>16.155317425925929</c:v>
                </c:pt>
                <c:pt idx="1053">
                  <c:v>16.194537185185183</c:v>
                </c:pt>
                <c:pt idx="1054">
                  <c:v>16.018100083333334</c:v>
                </c:pt>
                <c:pt idx="1055">
                  <c:v>15.611083944444445</c:v>
                </c:pt>
                <c:pt idx="1056">
                  <c:v>15.593639833333334</c:v>
                </c:pt>
                <c:pt idx="1057">
                  <c:v>15.273935981481481</c:v>
                </c:pt>
                <c:pt idx="1058">
                  <c:v>14.796334759259256</c:v>
                </c:pt>
                <c:pt idx="1059">
                  <c:v>14.49148250925926</c:v>
                </c:pt>
                <c:pt idx="1060">
                  <c:v>13.845977025</c:v>
                </c:pt>
                <c:pt idx="1061">
                  <c:v>13.948647666666666</c:v>
                </c:pt>
                <c:pt idx="1062">
                  <c:v>13.878687555555555</c:v>
                </c:pt>
                <c:pt idx="1063">
                  <c:v>13.374352388888887</c:v>
                </c:pt>
                <c:pt idx="1064">
                  <c:v>13.028351430000001</c:v>
                </c:pt>
                <c:pt idx="1065">
                  <c:v>13.017017575000001</c:v>
                </c:pt>
                <c:pt idx="1066">
                  <c:v>13.048407833333336</c:v>
                </c:pt>
                <c:pt idx="1067">
                  <c:v>13.291499999999999</c:v>
                </c:pt>
                <c:pt idx="1068">
                  <c:v>13.365349999999999</c:v>
                </c:pt>
                <c:pt idx="1069">
                  <c:v>13.47312999</c:v>
                </c:pt>
                <c:pt idx="1070">
                  <c:v>13.473699999999999</c:v>
                </c:pt>
                <c:pt idx="1071">
                  <c:v>13.652329720000001</c:v>
                </c:pt>
                <c:pt idx="1072">
                  <c:v>13.834859074074075</c:v>
                </c:pt>
                <c:pt idx="1073">
                  <c:v>13.853097527777777</c:v>
                </c:pt>
                <c:pt idx="1074">
                  <c:v>13.948605416666666</c:v>
                </c:pt>
                <c:pt idx="1075">
                  <c:v>14.049657555555555</c:v>
                </c:pt>
                <c:pt idx="1076">
                  <c:v>14.07815885185185</c:v>
                </c:pt>
                <c:pt idx="1077">
                  <c:v>14.037157819444445</c:v>
                </c:pt>
                <c:pt idx="1078">
                  <c:v>14.099161425925924</c:v>
                </c:pt>
                <c:pt idx="1079">
                  <c:v>14.166410759259257</c:v>
                </c:pt>
                <c:pt idx="1080">
                  <c:v>14.176875175925925</c:v>
                </c:pt>
                <c:pt idx="1081">
                  <c:v>14.283313587962962</c:v>
                </c:pt>
                <c:pt idx="1082">
                  <c:v>14.348005999999998</c:v>
                </c:pt>
                <c:pt idx="1083">
                  <c:v>14.404101666666666</c:v>
                </c:pt>
                <c:pt idx="1084">
                  <c:v>14.364719874999999</c:v>
                </c:pt>
                <c:pt idx="1085">
                  <c:v>14.417099634259262</c:v>
                </c:pt>
                <c:pt idx="1086">
                  <c:v>14.581927416666669</c:v>
                </c:pt>
                <c:pt idx="1087">
                  <c:v>14.740724537037039</c:v>
                </c:pt>
                <c:pt idx="1088">
                  <c:v>14.839676194444444</c:v>
                </c:pt>
                <c:pt idx="1089">
                  <c:v>14.871523074074073</c:v>
                </c:pt>
                <c:pt idx="1090">
                  <c:v>14.840201870370374</c:v>
                </c:pt>
                <c:pt idx="1091">
                  <c:v>15.036509555555547</c:v>
                </c:pt>
                <c:pt idx="1092">
                  <c:v>15.170562574074076</c:v>
                </c:pt>
                <c:pt idx="1093">
                  <c:v>15.141723074074076</c:v>
                </c:pt>
                <c:pt idx="1094">
                  <c:v>15.204695629629629</c:v>
                </c:pt>
                <c:pt idx="1095">
                  <c:v>15.275156129629636</c:v>
                </c:pt>
                <c:pt idx="1096">
                  <c:v>15.118984976851852</c:v>
                </c:pt>
                <c:pt idx="1097">
                  <c:v>15.194969837962962</c:v>
                </c:pt>
                <c:pt idx="1098">
                  <c:v>15.287373847222224</c:v>
                </c:pt>
                <c:pt idx="1099">
                  <c:v>15.203049277777778</c:v>
                </c:pt>
                <c:pt idx="1100">
                  <c:v>15.397876425925926</c:v>
                </c:pt>
                <c:pt idx="1101">
                  <c:v>15.496233425925926</c:v>
                </c:pt>
                <c:pt idx="1102">
                  <c:v>15.49532611111111</c:v>
                </c:pt>
                <c:pt idx="1103">
                  <c:v>15.472007384259257</c:v>
                </c:pt>
                <c:pt idx="1104">
                  <c:v>15.301944324074075</c:v>
                </c:pt>
                <c:pt idx="1105">
                  <c:v>15.317380902777781</c:v>
                </c:pt>
                <c:pt idx="1106">
                  <c:v>15.366931148148147</c:v>
                </c:pt>
                <c:pt idx="1107">
                  <c:v>15.384958037037039</c:v>
                </c:pt>
                <c:pt idx="1108">
                  <c:v>15.578212296296297</c:v>
                </c:pt>
                <c:pt idx="1109">
                  <c:v>16.070804592592594</c:v>
                </c:pt>
                <c:pt idx="1110">
                  <c:v>16.141479259259256</c:v>
                </c:pt>
                <c:pt idx="1111">
                  <c:v>16.140722208333333</c:v>
                </c:pt>
                <c:pt idx="1112">
                  <c:v>16.225499055555552</c:v>
                </c:pt>
                <c:pt idx="1113">
                  <c:v>14.910650537037039</c:v>
                </c:pt>
                <c:pt idx="1114">
                  <c:v>14.23449387962963</c:v>
                </c:pt>
                <c:pt idx="1115">
                  <c:v>14.330452458333335</c:v>
                </c:pt>
                <c:pt idx="1116">
                  <c:v>14.009302412037037</c:v>
                </c:pt>
                <c:pt idx="1117">
                  <c:v>13.309928444444445</c:v>
                </c:pt>
                <c:pt idx="1118">
                  <c:v>12.771523361111113</c:v>
                </c:pt>
                <c:pt idx="1119">
                  <c:v>12.415818986111113</c:v>
                </c:pt>
                <c:pt idx="1120">
                  <c:v>12.658991759259258</c:v>
                </c:pt>
                <c:pt idx="1121">
                  <c:v>12.941736796296297</c:v>
                </c:pt>
                <c:pt idx="1122">
                  <c:v>13.244202722222223</c:v>
                </c:pt>
                <c:pt idx="1123">
                  <c:v>13.776059259259259</c:v>
                </c:pt>
                <c:pt idx="1124">
                  <c:v>13.801252861111109</c:v>
                </c:pt>
                <c:pt idx="1125">
                  <c:v>13.499172129629629</c:v>
                </c:pt>
                <c:pt idx="1126">
                  <c:v>13.464917064814816</c:v>
                </c:pt>
                <c:pt idx="1127">
                  <c:v>13.193046513888891</c:v>
                </c:pt>
                <c:pt idx="1128">
                  <c:v>12.84003951851852</c:v>
                </c:pt>
                <c:pt idx="1129">
                  <c:v>12.729280750000001</c:v>
                </c:pt>
                <c:pt idx="1130">
                  <c:v>12.458796925925927</c:v>
                </c:pt>
                <c:pt idx="1131">
                  <c:v>12.20656073</c:v>
                </c:pt>
                <c:pt idx="1132">
                  <c:v>12.491804972222223</c:v>
                </c:pt>
                <c:pt idx="1133">
                  <c:v>12.840770624999998</c:v>
                </c:pt>
                <c:pt idx="1134">
                  <c:v>13.164079467592586</c:v>
                </c:pt>
                <c:pt idx="1135">
                  <c:v>13.451370597222223</c:v>
                </c:pt>
                <c:pt idx="1136">
                  <c:v>13.556798652777776</c:v>
                </c:pt>
                <c:pt idx="1137">
                  <c:v>13.636746194444445</c:v>
                </c:pt>
                <c:pt idx="1138">
                  <c:v>13.486872416666667</c:v>
                </c:pt>
                <c:pt idx="1139">
                  <c:v>13.436405851851863</c:v>
                </c:pt>
                <c:pt idx="1140">
                  <c:v>13.062656074074074</c:v>
                </c:pt>
                <c:pt idx="1141">
                  <c:v>12.997074888888889</c:v>
                </c:pt>
                <c:pt idx="1142">
                  <c:v>13.231624921296298</c:v>
                </c:pt>
                <c:pt idx="1143">
                  <c:v>13.627485166666665</c:v>
                </c:pt>
                <c:pt idx="1144">
                  <c:v>13.663020166666668</c:v>
                </c:pt>
                <c:pt idx="1145">
                  <c:v>13.444279055555556</c:v>
                </c:pt>
                <c:pt idx="1146">
                  <c:v>13.071221500000002</c:v>
                </c:pt>
                <c:pt idx="1147">
                  <c:v>13.002953708333333</c:v>
                </c:pt>
                <c:pt idx="1148">
                  <c:v>13.019146412037037</c:v>
                </c:pt>
                <c:pt idx="1149">
                  <c:v>12.953591972222224</c:v>
                </c:pt>
                <c:pt idx="1150">
                  <c:v>12.946172166666667</c:v>
                </c:pt>
                <c:pt idx="1151">
                  <c:v>13.035708129629628</c:v>
                </c:pt>
                <c:pt idx="1152">
                  <c:v>13.166502537037037</c:v>
                </c:pt>
                <c:pt idx="1153">
                  <c:v>13.16445</c:v>
                </c:pt>
                <c:pt idx="1154">
                  <c:v>13.060040287037037</c:v>
                </c:pt>
                <c:pt idx="1155">
                  <c:v>12.707804874999999</c:v>
                </c:pt>
                <c:pt idx="1156">
                  <c:v>12.560138592592594</c:v>
                </c:pt>
                <c:pt idx="1157">
                  <c:v>12.493044152777776</c:v>
                </c:pt>
                <c:pt idx="1158">
                  <c:v>12.770870944444443</c:v>
                </c:pt>
                <c:pt idx="1159">
                  <c:v>12.929078499999999</c:v>
                </c:pt>
                <c:pt idx="1160">
                  <c:v>13.071972027777779</c:v>
                </c:pt>
                <c:pt idx="1161">
                  <c:v>13.297503972222223</c:v>
                </c:pt>
                <c:pt idx="1162">
                  <c:v>13.556834518518517</c:v>
                </c:pt>
                <c:pt idx="1163">
                  <c:v>13.628361875</c:v>
                </c:pt>
                <c:pt idx="1164">
                  <c:v>13.609285305555554</c:v>
                </c:pt>
                <c:pt idx="1165">
                  <c:v>13.426014152777777</c:v>
                </c:pt>
                <c:pt idx="1166">
                  <c:v>13.221669717592592</c:v>
                </c:pt>
                <c:pt idx="1167">
                  <c:v>13.145274763888889</c:v>
                </c:pt>
                <c:pt idx="1168">
                  <c:v>13.305667888888888</c:v>
                </c:pt>
                <c:pt idx="1169">
                  <c:v>13.263504916666665</c:v>
                </c:pt>
                <c:pt idx="1170">
                  <c:v>12.920367277777778</c:v>
                </c:pt>
                <c:pt idx="1171">
                  <c:v>12.931226319444443</c:v>
                </c:pt>
                <c:pt idx="1172">
                  <c:v>13.105942768518519</c:v>
                </c:pt>
                <c:pt idx="1173">
                  <c:v>13.009002458333335</c:v>
                </c:pt>
                <c:pt idx="1174">
                  <c:v>12.952300291666667</c:v>
                </c:pt>
                <c:pt idx="1175">
                  <c:v>12.841599435185183</c:v>
                </c:pt>
                <c:pt idx="1176">
                  <c:v>12.766689583333335</c:v>
                </c:pt>
                <c:pt idx="1177">
                  <c:v>12.783261388888889</c:v>
                </c:pt>
                <c:pt idx="1178">
                  <c:v>12.894581361111111</c:v>
                </c:pt>
                <c:pt idx="1179">
                  <c:v>12.893821722222224</c:v>
                </c:pt>
                <c:pt idx="1180">
                  <c:v>12.703579962962966</c:v>
                </c:pt>
                <c:pt idx="1181">
                  <c:v>12.532841981481479</c:v>
                </c:pt>
                <c:pt idx="1182">
                  <c:v>12.457361388888888</c:v>
                </c:pt>
                <c:pt idx="1183">
                  <c:v>12.325504611111111</c:v>
                </c:pt>
                <c:pt idx="1184">
                  <c:v>12.336361930555555</c:v>
                </c:pt>
                <c:pt idx="1185">
                  <c:v>12.174652333333334</c:v>
                </c:pt>
                <c:pt idx="1186">
                  <c:v>12.136243166666667</c:v>
                </c:pt>
                <c:pt idx="1187" formatCode="_(* #,##0.0000_);_(* \(#,##0.0000\);_(* &quot;-&quot;??_);_(@_)">
                  <c:v>12.125987888888886</c:v>
                </c:pt>
                <c:pt idx="1188">
                  <c:v>12.147397259259257</c:v>
                </c:pt>
                <c:pt idx="1189">
                  <c:v>12.049801416666668</c:v>
                </c:pt>
                <c:pt idx="1190">
                  <c:v>12.17489872222222</c:v>
                </c:pt>
                <c:pt idx="1191">
                  <c:v>12.013937833333333</c:v>
                </c:pt>
                <c:pt idx="1192">
                  <c:v>11.998181462962965</c:v>
                </c:pt>
                <c:pt idx="1193">
                  <c:v>12.066975291666665</c:v>
                </c:pt>
                <c:pt idx="1194">
                  <c:v>11.998900254629632</c:v>
                </c:pt>
                <c:pt idx="1195">
                  <c:v>11.940304009259259</c:v>
                </c:pt>
                <c:pt idx="1196">
                  <c:v>11.913951694444442</c:v>
                </c:pt>
                <c:pt idx="1197">
                  <c:v>11.793906736111108</c:v>
                </c:pt>
                <c:pt idx="1198">
                  <c:v>11.8598985</c:v>
                </c:pt>
                <c:pt idx="1199">
                  <c:v>12.075392703703704</c:v>
                </c:pt>
                <c:pt idx="1200">
                  <c:v>12.18411037962963</c:v>
                </c:pt>
                <c:pt idx="1201" formatCode="_(* #,##0.0000_);_(* \(#,##0.0000\);_(* &quot;-&quot;??_);_(@_)">
                  <c:v>12.234196425925925</c:v>
                </c:pt>
                <c:pt idx="1202">
                  <c:v>12.12373151851852</c:v>
                </c:pt>
                <c:pt idx="1203">
                  <c:v>11.944148018518518</c:v>
                </c:pt>
                <c:pt idx="1204">
                  <c:v>12.101878231481482</c:v>
                </c:pt>
                <c:pt idx="1205">
                  <c:v>12.23007212962963</c:v>
                </c:pt>
                <c:pt idx="1206">
                  <c:v>12.400288236111113</c:v>
                </c:pt>
                <c:pt idx="1207">
                  <c:v>12.307902902777776</c:v>
                </c:pt>
                <c:pt idx="1208">
                  <c:v>12.199981898148145</c:v>
                </c:pt>
                <c:pt idx="1209">
                  <c:v>12.257146231481483</c:v>
                </c:pt>
                <c:pt idx="1210">
                  <c:v>12.368608833333333</c:v>
                </c:pt>
                <c:pt idx="1211">
                  <c:v>12.283464912037036</c:v>
                </c:pt>
                <c:pt idx="1212">
                  <c:v>12.120571388888889</c:v>
                </c:pt>
                <c:pt idx="1213">
                  <c:v>12.219587560185186</c:v>
                </c:pt>
                <c:pt idx="1214">
                  <c:v>12.178565745370371</c:v>
                </c:pt>
                <c:pt idx="1215">
                  <c:v>12.238533666666667</c:v>
                </c:pt>
                <c:pt idx="1216">
                  <c:v>12.258005231481484</c:v>
                </c:pt>
                <c:pt idx="1217">
                  <c:v>12.249089</c:v>
                </c:pt>
                <c:pt idx="1218">
                  <c:v>12.330756078431373</c:v>
                </c:pt>
                <c:pt idx="1219">
                  <c:v>12.354400862745099</c:v>
                </c:pt>
                <c:pt idx="1220">
                  <c:v>12.478282421568627</c:v>
                </c:pt>
                <c:pt idx="1221">
                  <c:v>12.393323470588236</c:v>
                </c:pt>
                <c:pt idx="1222">
                  <c:v>12.456947196078431</c:v>
                </c:pt>
                <c:pt idx="1223">
                  <c:v>12.528756617647058</c:v>
                </c:pt>
                <c:pt idx="1224">
                  <c:v>12.430497333333333</c:v>
                </c:pt>
                <c:pt idx="1225" formatCode="0.0%">
                  <c:v>12.094592843137253</c:v>
                </c:pt>
                <c:pt idx="1226">
                  <c:v>12.40359930882353</c:v>
                </c:pt>
                <c:pt idx="1227">
                  <c:v>12.423481044117647</c:v>
                </c:pt>
                <c:pt idx="1228">
                  <c:v>12.540061161764704</c:v>
                </c:pt>
                <c:pt idx="1229">
                  <c:v>12.512963470588236</c:v>
                </c:pt>
                <c:pt idx="1230">
                  <c:v>12.308942892156862</c:v>
                </c:pt>
                <c:pt idx="1231">
                  <c:v>12.273112852941175</c:v>
                </c:pt>
                <c:pt idx="1232">
                  <c:v>12.182278450980395</c:v>
                </c:pt>
                <c:pt idx="1233">
                  <c:v>12.137003862745097</c:v>
                </c:pt>
                <c:pt idx="1234">
                  <c:v>12.158204441176469</c:v>
                </c:pt>
                <c:pt idx="1235">
                  <c:v>12.118342696078432</c:v>
                </c:pt>
                <c:pt idx="1236">
                  <c:v>12.043020460784312</c:v>
                </c:pt>
                <c:pt idx="1237">
                  <c:v>12.026831911764702</c:v>
                </c:pt>
                <c:pt idx="1238">
                  <c:v>12.011715661764706</c:v>
                </c:pt>
                <c:pt idx="1239">
                  <c:v>12.0398</c:v>
                </c:pt>
                <c:pt idx="1240">
                  <c:v>12.1974</c:v>
                </c:pt>
                <c:pt idx="1241">
                  <c:v>12.176346921568628</c:v>
                </c:pt>
                <c:pt idx="1242">
                  <c:v>12.189323921568628</c:v>
                </c:pt>
                <c:pt idx="1243">
                  <c:v>12.202622754901963</c:v>
                </c:pt>
                <c:pt idx="1244">
                  <c:v>12.352564125000001</c:v>
                </c:pt>
                <c:pt idx="1245">
                  <c:v>12.255703068627454</c:v>
                </c:pt>
                <c:pt idx="1246">
                  <c:v>12.311287637254903</c:v>
                </c:pt>
                <c:pt idx="1247">
                  <c:v>12.203431514705883</c:v>
                </c:pt>
                <c:pt idx="1248">
                  <c:v>12.312979725490198</c:v>
                </c:pt>
                <c:pt idx="1249">
                  <c:v>12.126564862745099</c:v>
                </c:pt>
                <c:pt idx="1250">
                  <c:v>11.985514647058825</c:v>
                </c:pt>
                <c:pt idx="1251">
                  <c:v>12.24730768627451</c:v>
                </c:pt>
                <c:pt idx="1252">
                  <c:v>12.148535514705882</c:v>
                </c:pt>
                <c:pt idx="1253">
                  <c:v>12.222031294117647</c:v>
                </c:pt>
                <c:pt idx="1254">
                  <c:v>12.121829960784316</c:v>
                </c:pt>
                <c:pt idx="1255">
                  <c:v>12.264027901960784</c:v>
                </c:pt>
                <c:pt idx="1256">
                  <c:v>12.259195774509806</c:v>
                </c:pt>
                <c:pt idx="1257">
                  <c:v>12.337977196078434</c:v>
                </c:pt>
                <c:pt idx="1258">
                  <c:v>12.361298720588238</c:v>
                </c:pt>
                <c:pt idx="1259">
                  <c:v>12.309622392156864</c:v>
                </c:pt>
                <c:pt idx="1260">
                  <c:v>12.363327020833333</c:v>
                </c:pt>
                <c:pt idx="1261">
                  <c:v>12.426571411458333</c:v>
                </c:pt>
                <c:pt idx="1262">
                  <c:v>12.508980833333332</c:v>
                </c:pt>
                <c:pt idx="1263">
                  <c:v>12.438987171568629</c:v>
                </c:pt>
                <c:pt idx="1264">
                  <c:v>12.371781186274509</c:v>
                </c:pt>
                <c:pt idx="1265" formatCode="_(* #,##0.0000_);_(* \(#,##0.0000\);_(* &quot;-&quot;??_);_(@_)">
                  <c:v>12.327015794117649</c:v>
                </c:pt>
                <c:pt idx="1266" formatCode="_(* #,##0.0000_);_(* \(#,##0.0000\);_(* &quot;-&quot;??_);_(@_)">
                  <c:v>12.215375529411766</c:v>
                </c:pt>
                <c:pt idx="1267" formatCode="_(* #,##0.0000_);_(* \(#,##0.0000\);_(* &quot;-&quot;??_);_(@_)">
                  <c:v>12.279016147058826</c:v>
                </c:pt>
                <c:pt idx="1268">
                  <c:v>12.069192686274512</c:v>
                </c:pt>
                <c:pt idx="1269">
                  <c:v>12.266736044117645</c:v>
                </c:pt>
                <c:pt idx="1270">
                  <c:v>12.348391000000001</c:v>
                </c:pt>
                <c:pt idx="1271">
                  <c:v>12.288</c:v>
                </c:pt>
                <c:pt idx="1272">
                  <c:v>12.1182</c:v>
                </c:pt>
                <c:pt idx="1273">
                  <c:v>12.166315137254902</c:v>
                </c:pt>
                <c:pt idx="1274">
                  <c:v>12.111066235294118</c:v>
                </c:pt>
                <c:pt idx="1275">
                  <c:v>12.198476774509805</c:v>
                </c:pt>
                <c:pt idx="1276">
                  <c:v>12.120824725490198</c:v>
                </c:pt>
                <c:pt idx="1277">
                  <c:v>12.084955083333334</c:v>
                </c:pt>
                <c:pt idx="1278">
                  <c:v>11.987405843137257</c:v>
                </c:pt>
                <c:pt idx="1279">
                  <c:v>11.968703529411764</c:v>
                </c:pt>
                <c:pt idx="1280">
                  <c:v>11.80652344117647</c:v>
                </c:pt>
                <c:pt idx="1281" formatCode="_(* #,##0.0000_);_(* \(#,##0.0000\);_(* &quot;-&quot;??_);_(@_)">
                  <c:v>11.768130301470588</c:v>
                </c:pt>
                <c:pt idx="1282">
                  <c:v>11.76288100490196</c:v>
                </c:pt>
                <c:pt idx="1283">
                  <c:v>11.866001372549022</c:v>
                </c:pt>
                <c:pt idx="1284">
                  <c:v>11.886809495098039</c:v>
                </c:pt>
                <c:pt idx="1285">
                  <c:v>12.000400794117649</c:v>
                </c:pt>
                <c:pt idx="1286">
                  <c:v>11.842901656862745</c:v>
                </c:pt>
                <c:pt idx="1287">
                  <c:v>11.725465686274511</c:v>
                </c:pt>
                <c:pt idx="1288">
                  <c:v>11.696766514705882</c:v>
                </c:pt>
                <c:pt idx="1289">
                  <c:v>11.677638823529412</c:v>
                </c:pt>
                <c:pt idx="1290">
                  <c:v>11.699326215686273</c:v>
                </c:pt>
                <c:pt idx="1291">
                  <c:v>11.780319794117645</c:v>
                </c:pt>
                <c:pt idx="1292">
                  <c:v>11.832402696078432</c:v>
                </c:pt>
                <c:pt idx="1293">
                  <c:v>11.882624558823528</c:v>
                </c:pt>
                <c:pt idx="1294">
                  <c:v>11.845475490196078</c:v>
                </c:pt>
                <c:pt idx="1295">
                  <c:v>11.884423455882354</c:v>
                </c:pt>
                <c:pt idx="1296">
                  <c:v>11.932468578431374</c:v>
                </c:pt>
                <c:pt idx="1297">
                  <c:v>11.902556965686275</c:v>
                </c:pt>
                <c:pt idx="1298">
                  <c:v>12.039183583333333</c:v>
                </c:pt>
                <c:pt idx="1299">
                  <c:v>11.975659372549021</c:v>
                </c:pt>
                <c:pt idx="1300">
                  <c:v>11.858749710784313</c:v>
                </c:pt>
                <c:pt idx="1301">
                  <c:v>11.932551176470588</c:v>
                </c:pt>
                <c:pt idx="1302">
                  <c:v>12.032646</c:v>
                </c:pt>
                <c:pt idx="1303">
                  <c:v>12.078199541666667</c:v>
                </c:pt>
                <c:pt idx="1304">
                  <c:v>12.005209703124999</c:v>
                </c:pt>
                <c:pt idx="1305">
                  <c:v>11.880102666666666</c:v>
                </c:pt>
                <c:pt idx="1306">
                  <c:v>11.8117684375</c:v>
                </c:pt>
                <c:pt idx="1307">
                  <c:v>11.763003492187499</c:v>
                </c:pt>
                <c:pt idx="1308">
                  <c:v>11.807882614583335</c:v>
                </c:pt>
                <c:pt idx="1309">
                  <c:v>11.786744666666666</c:v>
                </c:pt>
                <c:pt idx="1310">
                  <c:v>11.818468830729167</c:v>
                </c:pt>
                <c:pt idx="1311">
                  <c:v>11.821059075520836</c:v>
                </c:pt>
                <c:pt idx="1312">
                  <c:v>11.978036606770834</c:v>
                </c:pt>
                <c:pt idx="1313">
                  <c:v>12.046722070312502</c:v>
                </c:pt>
                <c:pt idx="1314">
                  <c:v>11.961390921874999</c:v>
                </c:pt>
                <c:pt idx="1315">
                  <c:v>12.020058919270832</c:v>
                </c:pt>
                <c:pt idx="1316">
                  <c:v>12.014977554687498</c:v>
                </c:pt>
                <c:pt idx="1317">
                  <c:v>11.975014765624998</c:v>
                </c:pt>
                <c:pt idx="1318">
                  <c:v>11.976754468750002</c:v>
                </c:pt>
                <c:pt idx="1319">
                  <c:v>12.036072393229166</c:v>
                </c:pt>
                <c:pt idx="1320">
                  <c:v>12.048154278645834</c:v>
                </c:pt>
                <c:pt idx="1321">
                  <c:v>12.035881218749998</c:v>
                </c:pt>
                <c:pt idx="1322">
                  <c:v>12.039156958333333</c:v>
                </c:pt>
                <c:pt idx="1323">
                  <c:v>11.9711</c:v>
                </c:pt>
                <c:pt idx="1324">
                  <c:v>11.9878</c:v>
                </c:pt>
                <c:pt idx="1325">
                  <c:v>11.977739947916666</c:v>
                </c:pt>
                <c:pt idx="1326">
                  <c:v>11.864201885416666</c:v>
                </c:pt>
                <c:pt idx="1327">
                  <c:v>11.851050000000001</c:v>
                </c:pt>
                <c:pt idx="1328">
                  <c:v>11.848239531250002</c:v>
                </c:pt>
                <c:pt idx="1329">
                  <c:v>11.883362218749998</c:v>
                </c:pt>
                <c:pt idx="1330">
                  <c:v>11.88762621875</c:v>
                </c:pt>
                <c:pt idx="1331">
                  <c:v>11.893438895833334</c:v>
                </c:pt>
                <c:pt idx="1332">
                  <c:v>11.965216895833333</c:v>
                </c:pt>
                <c:pt idx="1333">
                  <c:v>12.062653458333335</c:v>
                </c:pt>
                <c:pt idx="1334">
                  <c:v>12.128551640625</c:v>
                </c:pt>
                <c:pt idx="1335">
                  <c:v>12.140224718749998</c:v>
                </c:pt>
                <c:pt idx="1336">
                  <c:v>12.108770447916665</c:v>
                </c:pt>
                <c:pt idx="1337">
                  <c:v>12.076494781249998</c:v>
                </c:pt>
                <c:pt idx="1338">
                  <c:v>11.924069270833332</c:v>
                </c:pt>
                <c:pt idx="1339">
                  <c:v>11.837291979166666</c:v>
                </c:pt>
                <c:pt idx="1340">
                  <c:v>11.866223843749999</c:v>
                </c:pt>
                <c:pt idx="1341">
                  <c:v>11.892144458333334</c:v>
                </c:pt>
                <c:pt idx="1342">
                  <c:v>11.966502854166666</c:v>
                </c:pt>
                <c:pt idx="1343">
                  <c:v>12.0189460625</c:v>
                </c:pt>
                <c:pt idx="1344">
                  <c:v>12.086426031249999</c:v>
                </c:pt>
                <c:pt idx="1345">
                  <c:v>12.05742421875</c:v>
                </c:pt>
                <c:pt idx="1346">
                  <c:v>12.012214046875</c:v>
                </c:pt>
                <c:pt idx="1347">
                  <c:v>11.035587140624999</c:v>
                </c:pt>
                <c:pt idx="1348">
                  <c:v>11.769180979166666</c:v>
                </c:pt>
                <c:pt idx="1349">
                  <c:v>11.647605104166665</c:v>
                </c:pt>
                <c:pt idx="1350">
                  <c:v>11.697769906249999</c:v>
                </c:pt>
                <c:pt idx="1351">
                  <c:v>11.845081937499998</c:v>
                </c:pt>
                <c:pt idx="1352" formatCode="_(* #,##0.0000_);_(* \(#,##0.0000\);_(* &quot;-&quot;??_);_(@_)">
                  <c:v>11.759572864583333</c:v>
                </c:pt>
                <c:pt idx="1353" formatCode="_(* #,##0.0000_);_(* \(#,##0.0000\);_(* &quot;-&quot;??_);_(@_)">
                  <c:v>11.754776770833335</c:v>
                </c:pt>
                <c:pt idx="1354" formatCode="_(* #,##0.0000_);_(* \(#,##0.0000\);_(* &quot;-&quot;??_);_(@_)">
                  <c:v>11.75216160416667</c:v>
                </c:pt>
                <c:pt idx="1355" formatCode="_(* #,##0.0000_);_(* \(#,##0.0000\);_(* &quot;-&quot;??_);_(@_)">
                  <c:v>11.670944427083334</c:v>
                </c:pt>
                <c:pt idx="1356" formatCode="_(* #,##0.0000_);_(* \(#,##0.0000\);_(* &quot;-&quot;??_);_(@_)">
                  <c:v>11.718800874999999</c:v>
                </c:pt>
                <c:pt idx="1357" formatCode="_(* #,##0.0000_);_(* \(#,##0.0000\);_(* &quot;-&quot;??_);_(@_)">
                  <c:v>11.708395718750001</c:v>
                </c:pt>
                <c:pt idx="1358" formatCode="_(* #,##0.0000_);_(* \(#,##0.0000\);_(* &quot;-&quot;??_);_(@_)">
                  <c:v>11.811854</c:v>
                </c:pt>
                <c:pt idx="1359">
                  <c:v>11.777499416666668</c:v>
                </c:pt>
                <c:pt idx="1360">
                  <c:v>11.8258509375</c:v>
                </c:pt>
                <c:pt idx="1361">
                  <c:v>11.965127916666667</c:v>
                </c:pt>
                <c:pt idx="1362">
                  <c:v>11.991113343750001</c:v>
                </c:pt>
                <c:pt idx="1363">
                  <c:v>11.746109666666667</c:v>
                </c:pt>
                <c:pt idx="1364">
                  <c:v>11.730692791666668</c:v>
                </c:pt>
                <c:pt idx="1365">
                  <c:v>11.780712296874999</c:v>
                </c:pt>
                <c:pt idx="1366">
                  <c:v>11.718539833333331</c:v>
                </c:pt>
                <c:pt idx="1367">
                  <c:v>11.662384687500001</c:v>
                </c:pt>
                <c:pt idx="1368">
                  <c:v>11.5821763125</c:v>
                </c:pt>
                <c:pt idx="1369">
                  <c:v>11.505376796874998</c:v>
                </c:pt>
                <c:pt idx="1370">
                  <c:v>11.492310249999999</c:v>
                </c:pt>
                <c:pt idx="1371">
                  <c:v>11.529878937500001</c:v>
                </c:pt>
                <c:pt idx="1372">
                  <c:v>11.591264750000001</c:v>
                </c:pt>
                <c:pt idx="1373">
                  <c:v>11.5514889375</c:v>
                </c:pt>
                <c:pt idx="1374">
                  <c:v>11.563840765625001</c:v>
                </c:pt>
                <c:pt idx="1375">
                  <c:v>11.443062708333333</c:v>
                </c:pt>
                <c:pt idx="1376">
                  <c:v>11.481538802083334</c:v>
                </c:pt>
                <c:pt idx="1377">
                  <c:v>11.518322046874999</c:v>
                </c:pt>
                <c:pt idx="1378">
                  <c:v>11.558473203125001</c:v>
                </c:pt>
                <c:pt idx="1379">
                  <c:v>11.55599745</c:v>
                </c:pt>
                <c:pt idx="1380">
                  <c:v>11.531505619791666</c:v>
                </c:pt>
                <c:pt idx="1381">
                  <c:v>11.635804125</c:v>
                </c:pt>
                <c:pt idx="1382">
                  <c:v>11.669690239583336</c:v>
                </c:pt>
                <c:pt idx="1383">
                  <c:v>11.822780312500001</c:v>
                </c:pt>
                <c:pt idx="1384">
                  <c:v>11.928114989583335</c:v>
                </c:pt>
                <c:pt idx="1385">
                  <c:v>11.902082901041666</c:v>
                </c:pt>
                <c:pt idx="1386">
                  <c:v>11.889444375</c:v>
                </c:pt>
                <c:pt idx="1387">
                  <c:v>11.696570520833333</c:v>
                </c:pt>
                <c:pt idx="1388">
                  <c:v>11.587868937500001</c:v>
                </c:pt>
                <c:pt idx="1389">
                  <c:v>11.608967312500001</c:v>
                </c:pt>
                <c:pt idx="1390">
                  <c:v>11.637540390624999</c:v>
                </c:pt>
                <c:pt idx="1391">
                  <c:v>11.705187265625</c:v>
                </c:pt>
                <c:pt idx="1392">
                  <c:v>11.582995385416668</c:v>
                </c:pt>
                <c:pt idx="1393">
                  <c:v>11.576856500000002</c:v>
                </c:pt>
                <c:pt idx="1394">
                  <c:v>11.60232234375</c:v>
                </c:pt>
                <c:pt idx="1395">
                  <c:v>11.608946114583333</c:v>
                </c:pt>
                <c:pt idx="1396">
                  <c:v>11.619025135416665</c:v>
                </c:pt>
                <c:pt idx="1397">
                  <c:v>11.583020749999999</c:v>
                </c:pt>
                <c:pt idx="1398">
                  <c:v>11.550835854166667</c:v>
                </c:pt>
                <c:pt idx="1399">
                  <c:v>11.543577776041666</c:v>
                </c:pt>
                <c:pt idx="1400">
                  <c:v>11.560938406250001</c:v>
                </c:pt>
                <c:pt idx="1401">
                  <c:v>11.673162812500001</c:v>
                </c:pt>
                <c:pt idx="1402">
                  <c:v>11.721041250000001</c:v>
                </c:pt>
                <c:pt idx="1403">
                  <c:v>11.755024875</c:v>
                </c:pt>
                <c:pt idx="1404">
                  <c:v>11.787724885416669</c:v>
                </c:pt>
                <c:pt idx="1405">
                  <c:v>11.838002770833334</c:v>
                </c:pt>
                <c:pt idx="1406">
                  <c:v>11.788342999999999</c:v>
                </c:pt>
                <c:pt idx="1407">
                  <c:v>11.849001088541666</c:v>
                </c:pt>
                <c:pt idx="1408">
                  <c:v>11.928722005208332</c:v>
                </c:pt>
                <c:pt idx="1409">
                  <c:v>11.985069750000001</c:v>
                </c:pt>
                <c:pt idx="1410">
                  <c:v>12.107291656249998</c:v>
                </c:pt>
                <c:pt idx="1411">
                  <c:v>12.165306874999999</c:v>
                </c:pt>
                <c:pt idx="1412">
                  <c:v>12.289389635416667</c:v>
                </c:pt>
                <c:pt idx="1413">
                  <c:v>12.308198479166666</c:v>
                </c:pt>
                <c:pt idx="1414">
                  <c:v>12.547841442708336</c:v>
                </c:pt>
                <c:pt idx="1415">
                  <c:v>12.899335453124998</c:v>
                </c:pt>
                <c:pt idx="1416">
                  <c:v>12.981408552083334</c:v>
                </c:pt>
                <c:pt idx="1417">
                  <c:v>13.010992890624999</c:v>
                </c:pt>
                <c:pt idx="1418">
                  <c:v>12.960870031250002</c:v>
                </c:pt>
                <c:pt idx="1419">
                  <c:v>12.817460328125001</c:v>
                </c:pt>
                <c:pt idx="1420">
                  <c:v>12.918520000000001</c:v>
                </c:pt>
                <c:pt idx="1421">
                  <c:v>12.867560869791667</c:v>
                </c:pt>
                <c:pt idx="1422">
                  <c:v>12.878542119791668</c:v>
                </c:pt>
                <c:pt idx="1423">
                  <c:v>12.879173124999999</c:v>
                </c:pt>
                <c:pt idx="1424">
                  <c:v>12.939345020833334</c:v>
                </c:pt>
                <c:pt idx="1425">
                  <c:v>12.973738578125003</c:v>
                </c:pt>
                <c:pt idx="1426">
                  <c:v>12.857658300000002</c:v>
                </c:pt>
                <c:pt idx="1427">
                  <c:v>12.832718093750001</c:v>
                </c:pt>
                <c:pt idx="1428">
                  <c:v>12.846469583333334</c:v>
                </c:pt>
                <c:pt idx="1429">
                  <c:v>12.688440343749999</c:v>
                </c:pt>
                <c:pt idx="1430">
                  <c:v>12.740617614583332</c:v>
                </c:pt>
                <c:pt idx="1431">
                  <c:v>12.696194765625</c:v>
                </c:pt>
                <c:pt idx="1432">
                  <c:v>12.721813666666666</c:v>
                </c:pt>
                <c:pt idx="1433">
                  <c:v>12.725500562500001</c:v>
                </c:pt>
                <c:pt idx="1434">
                  <c:v>12.675367317708334</c:v>
                </c:pt>
                <c:pt idx="1435">
                  <c:v>12.875829447916669</c:v>
                </c:pt>
                <c:pt idx="1436" formatCode="_(* #,##0.0000_);_(* \(#,##0.0000\);_(* &quot;-&quot;??_);_(@_)">
                  <c:v>12.855796927083333</c:v>
                </c:pt>
                <c:pt idx="1437" formatCode="_(* #,##0.0000_);_(* \(#,##0.0000\);_(* &quot;-&quot;??_);_(@_)">
                  <c:v>12.808065067708334</c:v>
                </c:pt>
                <c:pt idx="1438">
                  <c:v>12.831560937500001</c:v>
                </c:pt>
                <c:pt idx="1439">
                  <c:v>12.856145770833335</c:v>
                </c:pt>
                <c:pt idx="1440">
                  <c:v>12.908387062500003</c:v>
                </c:pt>
                <c:pt idx="1441">
                  <c:v>13.093507333333335</c:v>
                </c:pt>
                <c:pt idx="1442">
                  <c:v>13.167831541666668</c:v>
                </c:pt>
                <c:pt idx="1443">
                  <c:v>13.090221249999999</c:v>
                </c:pt>
                <c:pt idx="1444">
                  <c:v>13.213016635416668</c:v>
                </c:pt>
                <c:pt idx="1445">
                  <c:v>13.263871000000002</c:v>
                </c:pt>
                <c:pt idx="1446">
                  <c:v>13.328101510416667</c:v>
                </c:pt>
                <c:pt idx="1447">
                  <c:v>13.173890937500001</c:v>
                </c:pt>
                <c:pt idx="1448">
                  <c:v>13.177906838541666</c:v>
                </c:pt>
                <c:pt idx="1449" formatCode="_(* #,##0.0000_);_(* \(#,##0.0000\);_(* &quot;-&quot;??_);_(@_)">
                  <c:v>13.170541083333333</c:v>
                </c:pt>
                <c:pt idx="1450" formatCode="_(* #,##0.0000_);_(* \(#,##0.0000\);_(* &quot;-&quot;??_);_(@_)">
                  <c:v>13.180249046875002</c:v>
                </c:pt>
                <c:pt idx="1451">
                  <c:v>13.073186833333335</c:v>
                </c:pt>
                <c:pt idx="1452" formatCode="_(* #,##0.0000_);_(* \(#,##0.0000\);_(* &quot;-&quot;??_);_(@_)">
                  <c:v>13.012869833333333</c:v>
                </c:pt>
                <c:pt idx="1453">
                  <c:v>12.980780083333334</c:v>
                </c:pt>
                <c:pt idx="1454">
                  <c:v>12.988496374999999</c:v>
                </c:pt>
                <c:pt idx="1455">
                  <c:v>13.078467468749999</c:v>
                </c:pt>
                <c:pt idx="1456">
                  <c:v>13.178599999999999</c:v>
                </c:pt>
                <c:pt idx="1457">
                  <c:v>13.226990000000001</c:v>
                </c:pt>
                <c:pt idx="1458">
                  <c:v>13.24607884375</c:v>
                </c:pt>
                <c:pt idx="1459">
                  <c:v>13.309298437500001</c:v>
                </c:pt>
                <c:pt idx="1460">
                  <c:v>13.343255776041666</c:v>
                </c:pt>
                <c:pt idx="1461">
                  <c:v>13.376400635416667</c:v>
                </c:pt>
                <c:pt idx="1462">
                  <c:v>13.442843187499999</c:v>
                </c:pt>
                <c:pt idx="1463">
                  <c:v>13.477647703124999</c:v>
                </c:pt>
                <c:pt idx="1464">
                  <c:v>13.55919439583333</c:v>
                </c:pt>
                <c:pt idx="1465">
                  <c:v>13.44079184375</c:v>
                </c:pt>
                <c:pt idx="1466">
                  <c:v>13.54900553125</c:v>
                </c:pt>
                <c:pt idx="1467">
                  <c:v>13.637194239583334</c:v>
                </c:pt>
                <c:pt idx="1468">
                  <c:v>13.706478234375002</c:v>
                </c:pt>
                <c:pt idx="1469">
                  <c:v>13.811105697916666</c:v>
                </c:pt>
                <c:pt idx="1470">
                  <c:v>13.835855010416665</c:v>
                </c:pt>
                <c:pt idx="1471">
                  <c:v>13.866991802083334</c:v>
                </c:pt>
                <c:pt idx="1472">
                  <c:v>13.8436465</c:v>
                </c:pt>
                <c:pt idx="1473">
                  <c:v>13.836081531249999</c:v>
                </c:pt>
                <c:pt idx="1474">
                  <c:v>13.662139786458333</c:v>
                </c:pt>
                <c:pt idx="1475">
                  <c:v>13.508587500000001</c:v>
                </c:pt>
                <c:pt idx="1476">
                  <c:v>13.390989583333337</c:v>
                </c:pt>
                <c:pt idx="1477">
                  <c:v>13.280640468749999</c:v>
                </c:pt>
                <c:pt idx="1478">
                  <c:v>13.295492812499999</c:v>
                </c:pt>
                <c:pt idx="1479">
                  <c:v>13.255279171874999</c:v>
                </c:pt>
                <c:pt idx="1480">
                  <c:v>13.0776310625</c:v>
                </c:pt>
                <c:pt idx="1481">
                  <c:v>13.145563020833334</c:v>
                </c:pt>
                <c:pt idx="1482">
                  <c:v>13.081184552083332</c:v>
                </c:pt>
                <c:pt idx="1483">
                  <c:v>13.074283890625001</c:v>
                </c:pt>
                <c:pt idx="1484">
                  <c:v>13.080440484375</c:v>
                </c:pt>
                <c:pt idx="1485">
                  <c:v>13.262110729166665</c:v>
                </c:pt>
                <c:pt idx="1486">
                  <c:v>13.358717656250001</c:v>
                </c:pt>
                <c:pt idx="1487">
                  <c:v>13.509789109374999</c:v>
                </c:pt>
                <c:pt idx="1488">
                  <c:v>13.624479335937501</c:v>
                </c:pt>
                <c:pt idx="1489">
                  <c:v>13.693938072916668</c:v>
                </c:pt>
                <c:pt idx="1490">
                  <c:v>13.711905807291666</c:v>
                </c:pt>
                <c:pt idx="1491">
                  <c:v>13.751078833333331</c:v>
                </c:pt>
                <c:pt idx="1492">
                  <c:v>13.687733067708333</c:v>
                </c:pt>
                <c:pt idx="1493">
                  <c:v>13.461194249999998</c:v>
                </c:pt>
                <c:pt idx="1494">
                  <c:v>13.263290104166668</c:v>
                </c:pt>
                <c:pt idx="1495">
                  <c:v>13.267560520833332</c:v>
                </c:pt>
                <c:pt idx="1496">
                  <c:v>13.4088581875</c:v>
                </c:pt>
                <c:pt idx="1497">
                  <c:v>13.561424390625</c:v>
                </c:pt>
                <c:pt idx="1498">
                  <c:v>13.50972340625</c:v>
                </c:pt>
                <c:pt idx="1499">
                  <c:v>13.444110937500003</c:v>
                </c:pt>
                <c:pt idx="1500">
                  <c:v>13.561440750000001</c:v>
                </c:pt>
                <c:pt idx="1501">
                  <c:v>13.638319421875</c:v>
                </c:pt>
                <c:pt idx="1502">
                  <c:v>13.569750244791667</c:v>
                </c:pt>
                <c:pt idx="1503" formatCode="_(* #,##0.0000_);_(* \(#,##0.0000\);_(* &quot;-&quot;??_);_(@_)">
                  <c:v>13.574915515624998</c:v>
                </c:pt>
                <c:pt idx="1504">
                  <c:v>13.820629999999998</c:v>
                </c:pt>
                <c:pt idx="1505">
                  <c:v>13.880887635416666</c:v>
                </c:pt>
                <c:pt idx="1506">
                  <c:v>13.855188078125</c:v>
                </c:pt>
                <c:pt idx="1507">
                  <c:v>13.66898734375</c:v>
                </c:pt>
                <c:pt idx="1508">
                  <c:v>13.770544052083334</c:v>
                </c:pt>
                <c:pt idx="1509">
                  <c:v>13.805451354166669</c:v>
                </c:pt>
                <c:pt idx="1510">
                  <c:v>13.886768890625</c:v>
                </c:pt>
                <c:pt idx="1511" formatCode="General">
                  <c:v>13.974755734374998</c:v>
                </c:pt>
                <c:pt idx="1512">
                  <c:v>13.735453200000002</c:v>
                </c:pt>
                <c:pt idx="1513">
                  <c:v>13.521481139999999</c:v>
                </c:pt>
                <c:pt idx="1514">
                  <c:v>13.594264249999998</c:v>
                </c:pt>
                <c:pt idx="1515">
                  <c:v>13.696481339999998</c:v>
                </c:pt>
                <c:pt idx="1516" formatCode="General">
                  <c:v>13.480814049999999</c:v>
                </c:pt>
                <c:pt idx="1517">
                  <c:v>13.44547493</c:v>
                </c:pt>
                <c:pt idx="1518">
                  <c:v>13.5430916</c:v>
                </c:pt>
                <c:pt idx="1519">
                  <c:v>13.587798775</c:v>
                </c:pt>
                <c:pt idx="1520">
                  <c:v>13.78154123</c:v>
                </c:pt>
                <c:pt idx="1521">
                  <c:v>13.78363002</c:v>
                </c:pt>
                <c:pt idx="1522">
                  <c:v>13.873638100000001</c:v>
                </c:pt>
                <c:pt idx="1523">
                  <c:v>13.78475392</c:v>
                </c:pt>
                <c:pt idx="1524">
                  <c:v>13.689296369999999</c:v>
                </c:pt>
                <c:pt idx="1525">
                  <c:v>13.680419910000001</c:v>
                </c:pt>
                <c:pt idx="1526">
                  <c:v>13.772015609375</c:v>
                </c:pt>
                <c:pt idx="1527">
                  <c:v>13.687987270000001</c:v>
                </c:pt>
                <c:pt idx="1528">
                  <c:v>13.563493340000001</c:v>
                </c:pt>
                <c:pt idx="1529">
                  <c:v>13.477666465</c:v>
                </c:pt>
                <c:pt idx="1530">
                  <c:v>13.403203900000001</c:v>
                </c:pt>
                <c:pt idx="1531">
                  <c:v>13.44665616</c:v>
                </c:pt>
                <c:pt idx="1532">
                  <c:v>13.471201875</c:v>
                </c:pt>
                <c:pt idx="1533">
                  <c:v>13.559407429999998</c:v>
                </c:pt>
                <c:pt idx="1534">
                  <c:v>13.445326630208335</c:v>
                </c:pt>
                <c:pt idx="1535">
                  <c:v>13.434171921874999</c:v>
                </c:pt>
                <c:pt idx="1536">
                  <c:v>13.432060609375</c:v>
                </c:pt>
                <c:pt idx="1537">
                  <c:v>13.369491635416669</c:v>
                </c:pt>
                <c:pt idx="1538">
                  <c:v>13.332758036458333</c:v>
                </c:pt>
                <c:pt idx="1539">
                  <c:v>13.3442205625</c:v>
                </c:pt>
                <c:pt idx="1540">
                  <c:v>13.35898865625</c:v>
                </c:pt>
                <c:pt idx="1541">
                  <c:v>13.402614593749998</c:v>
                </c:pt>
                <c:pt idx="1542">
                  <c:v>13.455645708333332</c:v>
                </c:pt>
                <c:pt idx="1543">
                  <c:v>13.41444303125</c:v>
                </c:pt>
                <c:pt idx="1544">
                  <c:v>13.453441249999999</c:v>
                </c:pt>
                <c:pt idx="1545">
                  <c:v>13.371074562499995</c:v>
                </c:pt>
                <c:pt idx="1546">
                  <c:v>13.395347703124999</c:v>
                </c:pt>
                <c:pt idx="1547">
                  <c:v>13.326481437500002</c:v>
                </c:pt>
                <c:pt idx="1548">
                  <c:v>13.263593020833335</c:v>
                </c:pt>
                <c:pt idx="1549">
                  <c:v>13.113273333333336</c:v>
                </c:pt>
                <c:pt idx="1550">
                  <c:v>13.145023208333331</c:v>
                </c:pt>
                <c:pt idx="1551">
                  <c:v>13.184405473958332</c:v>
                </c:pt>
                <c:pt idx="1552">
                  <c:v>13.311844338541668</c:v>
                </c:pt>
                <c:pt idx="1553">
                  <c:v>13.391442963541666</c:v>
                </c:pt>
                <c:pt idx="1554">
                  <c:v>13.422198374999999</c:v>
                </c:pt>
                <c:pt idx="1555">
                  <c:v>13.498940510416666</c:v>
                </c:pt>
                <c:pt idx="1556">
                  <c:v>13.516839718749999</c:v>
                </c:pt>
                <c:pt idx="1557">
                  <c:v>13.662099546875002</c:v>
                </c:pt>
                <c:pt idx="1558">
                  <c:v>13.682588489583331</c:v>
                </c:pt>
                <c:pt idx="1559">
                  <c:v>13.551368197916666</c:v>
                </c:pt>
                <c:pt idx="1560">
                  <c:v>13.513905703124998</c:v>
                </c:pt>
                <c:pt idx="1561">
                  <c:v>13.296177477604164</c:v>
                </c:pt>
                <c:pt idx="1562">
                  <c:v>13.259891687499998</c:v>
                </c:pt>
                <c:pt idx="1563">
                  <c:v>13.315842666666668</c:v>
                </c:pt>
                <c:pt idx="1564">
                  <c:v>13.332888958333331</c:v>
                </c:pt>
                <c:pt idx="1565">
                  <c:v>13.568079520833333</c:v>
                </c:pt>
                <c:pt idx="1566">
                  <c:v>13.373480744791667</c:v>
                </c:pt>
                <c:pt idx="1567">
                  <c:v>13.563085333333333</c:v>
                </c:pt>
                <c:pt idx="1568">
                  <c:v>13.593557229166667</c:v>
                </c:pt>
                <c:pt idx="1569">
                  <c:v>13.541798437500002</c:v>
                </c:pt>
                <c:pt idx="1570">
                  <c:v>13.6005663125</c:v>
                </c:pt>
                <c:pt idx="1571">
                  <c:v>13.606964270833334</c:v>
                </c:pt>
                <c:pt idx="1572">
                  <c:v>13.466119899999999</c:v>
                </c:pt>
                <c:pt idx="1573">
                  <c:v>13.457356937499998</c:v>
                </c:pt>
                <c:pt idx="1574">
                  <c:v>13.362549583333331</c:v>
                </c:pt>
                <c:pt idx="1575">
                  <c:v>13.39466565625</c:v>
                </c:pt>
                <c:pt idx="1576">
                  <c:v>13.458989911458335</c:v>
                </c:pt>
                <c:pt idx="1577">
                  <c:v>13.542988781249999</c:v>
                </c:pt>
                <c:pt idx="1578">
                  <c:v>13.460394166666665</c:v>
                </c:pt>
                <c:pt idx="1579">
                  <c:v>13.646737125000001</c:v>
                </c:pt>
                <c:pt idx="1580">
                  <c:v>13.70416484375</c:v>
                </c:pt>
                <c:pt idx="1581">
                  <c:v>13.65658625</c:v>
                </c:pt>
                <c:pt idx="1582">
                  <c:v>13.712781604166665</c:v>
                </c:pt>
                <c:pt idx="1583">
                  <c:v>13.629506687500001</c:v>
                </c:pt>
                <c:pt idx="1584">
                  <c:v>13.792847004999999</c:v>
                </c:pt>
                <c:pt idx="1585">
                  <c:v>13.868375064999999</c:v>
                </c:pt>
                <c:pt idx="1586">
                  <c:v>13.70698466</c:v>
                </c:pt>
                <c:pt idx="1587">
                  <c:v>13.67678991</c:v>
                </c:pt>
                <c:pt idx="1588">
                  <c:v>13.762404855</c:v>
                </c:pt>
                <c:pt idx="1589">
                  <c:v>13.73171155</c:v>
                </c:pt>
                <c:pt idx="1590">
                  <c:v>13.719043849999998</c:v>
                </c:pt>
                <c:pt idx="1591">
                  <c:v>13.457551380000002</c:v>
                </c:pt>
                <c:pt idx="1592">
                  <c:v>13.56989926</c:v>
                </c:pt>
                <c:pt idx="1593">
                  <c:v>13.60960221</c:v>
                </c:pt>
                <c:pt idx="1594">
                  <c:v>13.574024100000001</c:v>
                </c:pt>
                <c:pt idx="1595">
                  <c:v>13.573565635</c:v>
                </c:pt>
                <c:pt idx="1596">
                  <c:v>13.567788291666666</c:v>
                </c:pt>
                <c:pt idx="1597">
                  <c:v>13.428032330000001</c:v>
                </c:pt>
                <c:pt idx="1598">
                  <c:v>13.259361290000001</c:v>
                </c:pt>
                <c:pt idx="1599">
                  <c:v>13.202948055</c:v>
                </c:pt>
                <c:pt idx="1600">
                  <c:v>13.182364799999998</c:v>
                </c:pt>
                <c:pt idx="1601" formatCode="_(* #,##0.0000_);_(* \(#,##0.0000\);_(* &quot;-&quot;??_);_(@_)">
                  <c:v>13.10074695</c:v>
                </c:pt>
                <c:pt idx="1602">
                  <c:v>13.190353744999999</c:v>
                </c:pt>
                <c:pt idx="1603">
                  <c:v>13.305099609999999</c:v>
                </c:pt>
                <c:pt idx="1604">
                  <c:v>13.365185989999999</c:v>
                </c:pt>
                <c:pt idx="1605">
                  <c:v>13.134621900000001</c:v>
                </c:pt>
                <c:pt idx="1606">
                  <c:v>13.085626600000001</c:v>
                </c:pt>
                <c:pt idx="1607">
                  <c:v>13.09863696</c:v>
                </c:pt>
                <c:pt idx="1608">
                  <c:v>13.02058227</c:v>
                </c:pt>
                <c:pt idx="1609">
                  <c:v>13.089081419999999</c:v>
                </c:pt>
                <c:pt idx="1610">
                  <c:v>13.105617124999998</c:v>
                </c:pt>
                <c:pt idx="1611">
                  <c:v>13.032068390625</c:v>
                </c:pt>
                <c:pt idx="1612">
                  <c:v>12.92677235</c:v>
                </c:pt>
                <c:pt idx="1613">
                  <c:v>12.997461319999999</c:v>
                </c:pt>
                <c:pt idx="1614">
                  <c:v>12.87343684</c:v>
                </c:pt>
                <c:pt idx="1615">
                  <c:v>12.966354625000001</c:v>
                </c:pt>
                <c:pt idx="1616">
                  <c:v>13.047589930000001</c:v>
                </c:pt>
                <c:pt idx="1617">
                  <c:v>13.020405099999998</c:v>
                </c:pt>
                <c:pt idx="1618">
                  <c:v>13.206111790000001</c:v>
                </c:pt>
                <c:pt idx="1619">
                  <c:v>13.185031909999999</c:v>
                </c:pt>
                <c:pt idx="1620">
                  <c:v>13.069703488888891</c:v>
                </c:pt>
                <c:pt idx="1621">
                  <c:v>12.843224281249999</c:v>
                </c:pt>
                <c:pt idx="1622">
                  <c:v>12.90176125</c:v>
                </c:pt>
                <c:pt idx="1623">
                  <c:v>12.952005615000001</c:v>
                </c:pt>
                <c:pt idx="1624">
                  <c:v>12.956263875000001</c:v>
                </c:pt>
                <c:pt idx="1625">
                  <c:v>13.104222499999999</c:v>
                </c:pt>
                <c:pt idx="1626">
                  <c:v>13.083157796875</c:v>
                </c:pt>
                <c:pt idx="1627">
                  <c:v>13.134614416666668</c:v>
                </c:pt>
                <c:pt idx="1628">
                  <c:v>13.089570630208332</c:v>
                </c:pt>
                <c:pt idx="1629">
                  <c:v>12.982857916666667</c:v>
                </c:pt>
                <c:pt idx="1630">
                  <c:v>12.949654854166667</c:v>
                </c:pt>
                <c:pt idx="1631">
                  <c:v>12.952432374999999</c:v>
                </c:pt>
                <c:pt idx="1632">
                  <c:v>12.897499979166668</c:v>
                </c:pt>
                <c:pt idx="1633">
                  <c:v>12.802766739999999</c:v>
                </c:pt>
                <c:pt idx="1634">
                  <c:v>12.845319700000001</c:v>
                </c:pt>
                <c:pt idx="1635">
                  <c:v>12.76145795</c:v>
                </c:pt>
                <c:pt idx="1636">
                  <c:v>12.799441390625002</c:v>
                </c:pt>
                <c:pt idx="1637">
                  <c:v>12.878246687500003</c:v>
                </c:pt>
                <c:pt idx="1638">
                  <c:v>12.89449478125</c:v>
                </c:pt>
                <c:pt idx="1639">
                  <c:v>12.960561395833333</c:v>
                </c:pt>
                <c:pt idx="1640">
                  <c:v>12.981336302083333</c:v>
                </c:pt>
                <c:pt idx="1641">
                  <c:v>13.055530999999998</c:v>
                </c:pt>
                <c:pt idx="1642">
                  <c:v>12.981368281249999</c:v>
                </c:pt>
                <c:pt idx="1643">
                  <c:v>12.98017034375</c:v>
                </c:pt>
                <c:pt idx="1644">
                  <c:v>12.91204459375</c:v>
                </c:pt>
                <c:pt idx="1645">
                  <c:v>13.041261354166668</c:v>
                </c:pt>
                <c:pt idx="1646">
                  <c:v>13.187579536458337</c:v>
                </c:pt>
                <c:pt idx="1647">
                  <c:v>13.265500468749998</c:v>
                </c:pt>
                <c:pt idx="1648">
                  <c:v>13.125554000000001</c:v>
                </c:pt>
                <c:pt idx="1649">
                  <c:v>13.257962854166667</c:v>
                </c:pt>
                <c:pt idx="1650">
                  <c:v>13.348449739583334</c:v>
                </c:pt>
                <c:pt idx="1651">
                  <c:v>13.251240020833333</c:v>
                </c:pt>
                <c:pt idx="1652">
                  <c:v>13.232970665</c:v>
                </c:pt>
                <c:pt idx="1653" formatCode="_(* #,##0.0000_);_(* \(#,##0.0000\);_(* &quot;-&quot;??_);_(@_)">
                  <c:v>13.227283740000001</c:v>
                </c:pt>
                <c:pt idx="1654" formatCode="_(* #,##0.0000_);_(* \(#,##0.0000\);_(* &quot;-&quot;??_);_(@_)">
                  <c:v>13.342089190000001</c:v>
                </c:pt>
                <c:pt idx="1655">
                  <c:v>13.342592549999999</c:v>
                </c:pt>
                <c:pt idx="1656">
                  <c:v>13.393333333333333</c:v>
                </c:pt>
                <c:pt idx="1657">
                  <c:v>13.401755333333334</c:v>
                </c:pt>
                <c:pt idx="1658">
                  <c:v>13.433785937499998</c:v>
                </c:pt>
                <c:pt idx="1659">
                  <c:v>13.563996135416668</c:v>
                </c:pt>
                <c:pt idx="1660">
                  <c:v>13.798835010416667</c:v>
                </c:pt>
                <c:pt idx="1661">
                  <c:v>14.04943654</c:v>
                </c:pt>
                <c:pt idx="1662">
                  <c:v>14.295993320000001</c:v>
                </c:pt>
                <c:pt idx="1663">
                  <c:v>14.562259099999999</c:v>
                </c:pt>
                <c:pt idx="1664">
                  <c:v>15.086217780000002</c:v>
                </c:pt>
                <c:pt idx="1665">
                  <c:v>15.248608225000002</c:v>
                </c:pt>
                <c:pt idx="1666">
                  <c:v>15.534743859999999</c:v>
                </c:pt>
                <c:pt idx="1667">
                  <c:v>15.679424839999999</c:v>
                </c:pt>
                <c:pt idx="1668">
                  <c:v>15.8028522</c:v>
                </c:pt>
                <c:pt idx="1669">
                  <c:v>15.934811179999999</c:v>
                </c:pt>
                <c:pt idx="1670">
                  <c:v>16.027673650000001</c:v>
                </c:pt>
                <c:pt idx="1671">
                  <c:v>16.174975459999999</c:v>
                </c:pt>
                <c:pt idx="1672">
                  <c:v>15.830967619999999</c:v>
                </c:pt>
                <c:pt idx="1673">
                  <c:v>15.162390445</c:v>
                </c:pt>
                <c:pt idx="1674">
                  <c:v>14.884903062500001</c:v>
                </c:pt>
                <c:pt idx="1675">
                  <c:v>15.128446145833333</c:v>
                </c:pt>
                <c:pt idx="1676">
                  <c:v>15.7287153125</c:v>
                </c:pt>
                <c:pt idx="1677">
                  <c:v>16.122464729166666</c:v>
                </c:pt>
                <c:pt idx="1678">
                  <c:v>16.185184999999997</c:v>
                </c:pt>
                <c:pt idx="1679">
                  <c:v>16.215437187500001</c:v>
                </c:pt>
                <c:pt idx="1680">
                  <c:v>16.129716458333334</c:v>
                </c:pt>
                <c:pt idx="1681">
                  <c:v>16.07468301041667</c:v>
                </c:pt>
                <c:pt idx="1682">
                  <c:v>16.056368718750001</c:v>
                </c:pt>
                <c:pt idx="1683">
                  <c:v>15.522835749999999</c:v>
                </c:pt>
                <c:pt idx="1684">
                  <c:v>15.438824624999999</c:v>
                </c:pt>
                <c:pt idx="1685">
                  <c:v>15.281119437499999</c:v>
                </c:pt>
                <c:pt idx="1686">
                  <c:v>15.107876427083333</c:v>
                </c:pt>
                <c:pt idx="1687">
                  <c:v>15.043823666666668</c:v>
                </c:pt>
                <c:pt idx="1688">
                  <c:v>14.929201875</c:v>
                </c:pt>
                <c:pt idx="1689">
                  <c:v>14.839641510416666</c:v>
                </c:pt>
                <c:pt idx="1690">
                  <c:v>14.852954915000002</c:v>
                </c:pt>
                <c:pt idx="1691">
                  <c:v>15.04215701</c:v>
                </c:pt>
                <c:pt idx="1692">
                  <c:v>15.309210015625002</c:v>
                </c:pt>
                <c:pt idx="1693">
                  <c:v>15.407219119791669</c:v>
                </c:pt>
                <c:pt idx="1694">
                  <c:v>15.279079843749997</c:v>
                </c:pt>
                <c:pt idx="1695">
                  <c:v>15.195218114583334</c:v>
                </c:pt>
                <c:pt idx="1696">
                  <c:v>15.316909453125</c:v>
                </c:pt>
                <c:pt idx="1697">
                  <c:v>15.347216802083334</c:v>
                </c:pt>
                <c:pt idx="1698">
                  <c:v>15.322649124999998</c:v>
                </c:pt>
                <c:pt idx="1699">
                  <c:v>15.251232739999999</c:v>
                </c:pt>
                <c:pt idx="1700">
                  <c:v>15.421607875000001</c:v>
                </c:pt>
                <c:pt idx="1701">
                  <c:v>15.43264948</c:v>
                </c:pt>
                <c:pt idx="1702">
                  <c:v>15.274713999999999</c:v>
                </c:pt>
                <c:pt idx="1703">
                  <c:v>15.210774020000001</c:v>
                </c:pt>
                <c:pt idx="1704">
                  <c:v>15.19034557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B0EB-4A05-B61F-33F69AE2D288}"/>
            </c:ext>
          </c:extLst>
        </c:ser>
        <c:ser>
          <c:idx val="2"/>
          <c:order val="2"/>
          <c:tx>
            <c:strRef>
              <c:f>'ZMW Data Pad-Averages'!$D$1</c:f>
              <c:strCache>
                <c:ptCount val="1"/>
                <c:pt idx="0">
                  <c:v>EUR/ZMW</c:v>
                </c:pt>
              </c:strCache>
            </c:strRef>
          </c:tx>
          <c:spPr>
            <a:ln w="38100" cap="rnd">
              <a:solidFill>
                <a:srgbClr val="0070C0"/>
              </a:solidFill>
              <a:round/>
            </a:ln>
            <a:effectLst/>
          </c:spPr>
          <c:marker>
            <c:symbol val="none"/>
          </c:marker>
          <c:cat>
            <c:numRef>
              <c:f>'ZMW Data Pad-Averages'!$A$2:$A$1956</c:f>
              <c:numCache>
                <c:formatCode>[$-409]d\-mmm\-yy;@</c:formatCode>
                <c:ptCount val="1955"/>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Pad-Averages'!$D$2:$D$1991</c:f>
              <c:numCache>
                <c:formatCode>0.0000</c:formatCode>
                <c:ptCount val="1990"/>
                <c:pt idx="0">
                  <c:v>6.6644040555555559</c:v>
                </c:pt>
                <c:pt idx="1">
                  <c:v>6.6377208287037046</c:v>
                </c:pt>
                <c:pt idx="2">
                  <c:v>6.6088571250000001</c:v>
                </c:pt>
                <c:pt idx="3">
                  <c:v>6.5884891574074063</c:v>
                </c:pt>
                <c:pt idx="4">
                  <c:v>6.5825483333333343</c:v>
                </c:pt>
                <c:pt idx="5">
                  <c:v>6.5952420749999998</c:v>
                </c:pt>
                <c:pt idx="6">
                  <c:v>6.5148004074074075</c:v>
                </c:pt>
                <c:pt idx="7">
                  <c:v>6.5062899629629642</c:v>
                </c:pt>
                <c:pt idx="8">
                  <c:v>6.5018077824074076</c:v>
                </c:pt>
                <c:pt idx="9">
                  <c:v>6.4949371481481473</c:v>
                </c:pt>
                <c:pt idx="10">
                  <c:v>6.551414976851853</c:v>
                </c:pt>
                <c:pt idx="11">
                  <c:v>6.5795130092592595</c:v>
                </c:pt>
                <c:pt idx="12">
                  <c:v>6.6410915462962965</c:v>
                </c:pt>
                <c:pt idx="13">
                  <c:v>6.6474658444444463</c:v>
                </c:pt>
                <c:pt idx="14">
                  <c:v>6.6833954444444448</c:v>
                </c:pt>
                <c:pt idx="15">
                  <c:v>6.6589183676470585</c:v>
                </c:pt>
                <c:pt idx="16">
                  <c:v>6.6283375296296292</c:v>
                </c:pt>
                <c:pt idx="17">
                  <c:v>6.7038172083333336</c:v>
                </c:pt>
                <c:pt idx="18">
                  <c:v>6.7335147122004342</c:v>
                </c:pt>
                <c:pt idx="19">
                  <c:v>6.7218849372549014</c:v>
                </c:pt>
                <c:pt idx="20">
                  <c:v>6.7636955927559912</c:v>
                </c:pt>
                <c:pt idx="21">
                  <c:v>6.7836269870370369</c:v>
                </c:pt>
                <c:pt idx="22">
                  <c:v>6.7535965627450976</c:v>
                </c:pt>
                <c:pt idx="23">
                  <c:v>6.7996528259803917</c:v>
                </c:pt>
                <c:pt idx="24">
                  <c:v>6.7534079095860582</c:v>
                </c:pt>
                <c:pt idx="25">
                  <c:v>6.7952347222222214</c:v>
                </c:pt>
                <c:pt idx="26">
                  <c:v>6.8879109999999999</c:v>
                </c:pt>
                <c:pt idx="27">
                  <c:v>6.8940445555555554</c:v>
                </c:pt>
                <c:pt idx="28">
                  <c:v>6.9065185925925929</c:v>
                </c:pt>
                <c:pt idx="29">
                  <c:v>6.9870261805555556</c:v>
                </c:pt>
                <c:pt idx="30">
                  <c:v>6.9183303981481474</c:v>
                </c:pt>
                <c:pt idx="31">
                  <c:v>6.8133311296296286</c:v>
                </c:pt>
                <c:pt idx="32">
                  <c:v>6.7430393472222221</c:v>
                </c:pt>
                <c:pt idx="33">
                  <c:v>6.8493442222222214</c:v>
                </c:pt>
                <c:pt idx="34">
                  <c:v>6.9290583457516339</c:v>
                </c:pt>
                <c:pt idx="35">
                  <c:v>6.9166323509259255</c:v>
                </c:pt>
                <c:pt idx="36">
                  <c:v>6.9254989259259254</c:v>
                </c:pt>
                <c:pt idx="37">
                  <c:v>6.9820340833333319</c:v>
                </c:pt>
                <c:pt idx="38">
                  <c:v>7.0631165000000005</c:v>
                </c:pt>
                <c:pt idx="39">
                  <c:v>7.0651031574074068</c:v>
                </c:pt>
                <c:pt idx="40">
                  <c:v>7.0886109166666662</c:v>
                </c:pt>
                <c:pt idx="41">
                  <c:v>7.0559718472222226</c:v>
                </c:pt>
                <c:pt idx="42">
                  <c:v>6.993832055555556</c:v>
                </c:pt>
                <c:pt idx="43">
                  <c:v>6.96632898611111</c:v>
                </c:pt>
                <c:pt idx="44">
                  <c:v>6.9651058888888882</c:v>
                </c:pt>
                <c:pt idx="45">
                  <c:v>6.9287101111111093</c:v>
                </c:pt>
                <c:pt idx="46">
                  <c:v>6.9079642129629626</c:v>
                </c:pt>
                <c:pt idx="47">
                  <c:v>6.9435041851851853</c:v>
                </c:pt>
                <c:pt idx="48">
                  <c:v>6.8740842407407419</c:v>
                </c:pt>
                <c:pt idx="49">
                  <c:v>6.8568684166666669</c:v>
                </c:pt>
                <c:pt idx="50">
                  <c:v>6.8819509027777785</c:v>
                </c:pt>
                <c:pt idx="51">
                  <c:v>6.9233453824074074</c:v>
                </c:pt>
                <c:pt idx="52">
                  <c:v>6.9442569999999995</c:v>
                </c:pt>
                <c:pt idx="53">
                  <c:v>6.9826595231481496</c:v>
                </c:pt>
                <c:pt idx="54">
                  <c:v>7.0138391157407396</c:v>
                </c:pt>
                <c:pt idx="55">
                  <c:v>6.9953162222222227</c:v>
                </c:pt>
                <c:pt idx="56">
                  <c:v>7.0635454583333344</c:v>
                </c:pt>
                <c:pt idx="57">
                  <c:v>7.0816856666666661</c:v>
                </c:pt>
                <c:pt idx="58">
                  <c:v>7.0752317500000013</c:v>
                </c:pt>
                <c:pt idx="59">
                  <c:v>7.0379568120915037</c:v>
                </c:pt>
                <c:pt idx="60">
                  <c:v>7.0095697500000007</c:v>
                </c:pt>
                <c:pt idx="61">
                  <c:v>7.0379312546296298</c:v>
                </c:pt>
                <c:pt idx="62">
                  <c:v>7.0008807916666678</c:v>
                </c:pt>
                <c:pt idx="63">
                  <c:v>7.0242066211873633</c:v>
                </c:pt>
                <c:pt idx="64">
                  <c:v>6.9076395555555559</c:v>
                </c:pt>
                <c:pt idx="65">
                  <c:v>6.8676700601851843</c:v>
                </c:pt>
                <c:pt idx="66">
                  <c:v>6.9006360833333327</c:v>
                </c:pt>
                <c:pt idx="67">
                  <c:v>6.8827784814814805</c:v>
                </c:pt>
                <c:pt idx="68">
                  <c:v>6.8821424444444457</c:v>
                </c:pt>
                <c:pt idx="69">
                  <c:v>6.8784468472222224</c:v>
                </c:pt>
                <c:pt idx="70">
                  <c:v>6.8353812222222228</c:v>
                </c:pt>
                <c:pt idx="71">
                  <c:v>6.8921820833333349</c:v>
                </c:pt>
                <c:pt idx="72">
                  <c:v>6.8833565740740745</c:v>
                </c:pt>
                <c:pt idx="73">
                  <c:v>6.9133734444444457</c:v>
                </c:pt>
                <c:pt idx="74">
                  <c:v>6.9815203749999997</c:v>
                </c:pt>
                <c:pt idx="75">
                  <c:v>6.9059536203703704</c:v>
                </c:pt>
                <c:pt idx="76">
                  <c:v>6.8535297592592599</c:v>
                </c:pt>
                <c:pt idx="77">
                  <c:v>6.8166993333333341</c:v>
                </c:pt>
                <c:pt idx="78">
                  <c:v>6.8043412638888894</c:v>
                </c:pt>
                <c:pt idx="79">
                  <c:v>6.8868936518518522</c:v>
                </c:pt>
                <c:pt idx="80">
                  <c:v>6.8806990277777773</c:v>
                </c:pt>
                <c:pt idx="81">
                  <c:v>6.8882809999999992</c:v>
                </c:pt>
                <c:pt idx="82">
                  <c:v>6.8129117037037039</c:v>
                </c:pt>
                <c:pt idx="83">
                  <c:v>6.7731726527777774</c:v>
                </c:pt>
                <c:pt idx="84">
                  <c:v>6.787041962962963</c:v>
                </c:pt>
                <c:pt idx="85">
                  <c:v>6.7386764953703713</c:v>
                </c:pt>
                <c:pt idx="86">
                  <c:v>6.6703373472222225</c:v>
                </c:pt>
                <c:pt idx="87">
                  <c:v>6.6651940000000014</c:v>
                </c:pt>
                <c:pt idx="88">
                  <c:v>6.6340321296296301</c:v>
                </c:pt>
                <c:pt idx="89">
                  <c:v>6.6434564027777778</c:v>
                </c:pt>
                <c:pt idx="90">
                  <c:v>6.6582431898148151</c:v>
                </c:pt>
                <c:pt idx="91">
                  <c:v>6.6902965787037028</c:v>
                </c:pt>
                <c:pt idx="92">
                  <c:v>6.6182372638888882</c:v>
                </c:pt>
                <c:pt idx="93">
                  <c:v>6.6482328055555557</c:v>
                </c:pt>
                <c:pt idx="94">
                  <c:v>6.6211939444444434</c:v>
                </c:pt>
                <c:pt idx="95">
                  <c:v>6.6249713481481471</c:v>
                </c:pt>
                <c:pt idx="96">
                  <c:v>6.6256559250000011</c:v>
                </c:pt>
                <c:pt idx="97">
                  <c:v>6.6179127407407412</c:v>
                </c:pt>
                <c:pt idx="98">
                  <c:v>6.6004911481481479</c:v>
                </c:pt>
                <c:pt idx="99">
                  <c:v>6.6164484953703715</c:v>
                </c:pt>
                <c:pt idx="100">
                  <c:v>6.5920371157407409</c:v>
                </c:pt>
                <c:pt idx="101">
                  <c:v>6.6299361898148135</c:v>
                </c:pt>
                <c:pt idx="102">
                  <c:v>6.5799260740740744</c:v>
                </c:pt>
                <c:pt idx="103">
                  <c:v>6.6265894722222232</c:v>
                </c:pt>
                <c:pt idx="104">
                  <c:v>6.6303010555555559</c:v>
                </c:pt>
                <c:pt idx="105">
                  <c:v>6.6300262777777768</c:v>
                </c:pt>
                <c:pt idx="106">
                  <c:v>6.6919698287037024</c:v>
                </c:pt>
                <c:pt idx="107">
                  <c:v>6.6302476759259275</c:v>
                </c:pt>
                <c:pt idx="108">
                  <c:v>6.6779328518518524</c:v>
                </c:pt>
                <c:pt idx="109">
                  <c:v>6.6587170833333316</c:v>
                </c:pt>
                <c:pt idx="110">
                  <c:v>6.6625968888888893</c:v>
                </c:pt>
                <c:pt idx="111">
                  <c:v>6.6479485925925932</c:v>
                </c:pt>
                <c:pt idx="112">
                  <c:v>6.5993370416666668</c:v>
                </c:pt>
                <c:pt idx="113">
                  <c:v>6.5591086296296295</c:v>
                </c:pt>
                <c:pt idx="114">
                  <c:v>6.5806952824074072</c:v>
                </c:pt>
                <c:pt idx="115">
                  <c:v>6.5696400555555554</c:v>
                </c:pt>
                <c:pt idx="116">
                  <c:v>6.5554493496732027</c:v>
                </c:pt>
                <c:pt idx="117">
                  <c:v>6.4707541388888892</c:v>
                </c:pt>
                <c:pt idx="118">
                  <c:v>6.453460472222222</c:v>
                </c:pt>
                <c:pt idx="119">
                  <c:v>6.4444884166666663</c:v>
                </c:pt>
                <c:pt idx="120">
                  <c:v>6.4552359537037045</c:v>
                </c:pt>
                <c:pt idx="121">
                  <c:v>6.4452347685185174</c:v>
                </c:pt>
                <c:pt idx="122">
                  <c:v>6.5344076018518527</c:v>
                </c:pt>
                <c:pt idx="123">
                  <c:v>6.333167421296297</c:v>
                </c:pt>
                <c:pt idx="124">
                  <c:v>6.1040312685185194</c:v>
                </c:pt>
                <c:pt idx="125">
                  <c:v>5.9409539953703705</c:v>
                </c:pt>
                <c:pt idx="126">
                  <c:v>5.9281317314814812</c:v>
                </c:pt>
                <c:pt idx="127">
                  <c:v>5.8025012685185189</c:v>
                </c:pt>
                <c:pt idx="128">
                  <c:v>5.7724604305555554</c:v>
                </c:pt>
                <c:pt idx="129">
                  <c:v>5.8021176250000002</c:v>
                </c:pt>
                <c:pt idx="130">
                  <c:v>5.8667257592592597</c:v>
                </c:pt>
                <c:pt idx="131">
                  <c:v>5.9178161740740745</c:v>
                </c:pt>
                <c:pt idx="132">
                  <c:v>5.9967007777777779</c:v>
                </c:pt>
                <c:pt idx="133">
                  <c:v>6.0006267777777778</c:v>
                </c:pt>
                <c:pt idx="134">
                  <c:v>6.001162092592593</c:v>
                </c:pt>
                <c:pt idx="135">
                  <c:v>5.9256242037037037</c:v>
                </c:pt>
                <c:pt idx="136">
                  <c:v>5.8799658611111099</c:v>
                </c:pt>
                <c:pt idx="137">
                  <c:v>5.8895686249999999</c:v>
                </c:pt>
                <c:pt idx="138">
                  <c:v>5.9197338796296295</c:v>
                </c:pt>
                <c:pt idx="139">
                  <c:v>5.991007550925926</c:v>
                </c:pt>
                <c:pt idx="140">
                  <c:v>5.9945363333333335</c:v>
                </c:pt>
                <c:pt idx="141">
                  <c:v>6.0566383055555564</c:v>
                </c:pt>
                <c:pt idx="142">
                  <c:v>6.1099200185185181</c:v>
                </c:pt>
                <c:pt idx="143">
                  <c:v>6.0882252666666661</c:v>
                </c:pt>
                <c:pt idx="144">
                  <c:v>6.0652585277777771</c:v>
                </c:pt>
                <c:pt idx="145">
                  <c:v>6.0595738055555559</c:v>
                </c:pt>
                <c:pt idx="146">
                  <c:v>6.0732809861111106</c:v>
                </c:pt>
                <c:pt idx="147">
                  <c:v>5.985843074074074</c:v>
                </c:pt>
                <c:pt idx="148">
                  <c:v>5.9793351018518512</c:v>
                </c:pt>
                <c:pt idx="149">
                  <c:v>5.9917221111111125</c:v>
                </c:pt>
                <c:pt idx="150">
                  <c:v>6.0521694351851849</c:v>
                </c:pt>
                <c:pt idx="151">
                  <c:v>6.0718491527777765</c:v>
                </c:pt>
                <c:pt idx="152">
                  <c:v>6.0526572824074067</c:v>
                </c:pt>
                <c:pt idx="153">
                  <c:v>5.9931460648148152</c:v>
                </c:pt>
                <c:pt idx="154">
                  <c:v>6.0465381296296297</c:v>
                </c:pt>
                <c:pt idx="155">
                  <c:v>6.0034234</c:v>
                </c:pt>
                <c:pt idx="156">
                  <c:v>6.0712513703703701</c:v>
                </c:pt>
                <c:pt idx="157">
                  <c:v>6.0653756249999988</c:v>
                </c:pt>
                <c:pt idx="158">
                  <c:v>6.1240281851851854</c:v>
                </c:pt>
                <c:pt idx="159">
                  <c:v>6.1169976666666672</c:v>
                </c:pt>
                <c:pt idx="160">
                  <c:v>6.1574455555555563</c:v>
                </c:pt>
                <c:pt idx="161">
                  <c:v>6.1868210555555549</c:v>
                </c:pt>
                <c:pt idx="162">
                  <c:v>6.2025646759259265</c:v>
                </c:pt>
                <c:pt idx="163">
                  <c:v>6.2310831925925925</c:v>
                </c:pt>
                <c:pt idx="164">
                  <c:v>6.3128213425925912</c:v>
                </c:pt>
                <c:pt idx="165">
                  <c:v>6.2811942685185187</c:v>
                </c:pt>
                <c:pt idx="166">
                  <c:v>6.2881781574074065</c:v>
                </c:pt>
                <c:pt idx="167">
                  <c:v>6.3195275185185187</c:v>
                </c:pt>
                <c:pt idx="168">
                  <c:v>6.2887108175925936</c:v>
                </c:pt>
                <c:pt idx="169">
                  <c:v>6.3574555925925926</c:v>
                </c:pt>
                <c:pt idx="170">
                  <c:v>6.3754960333333326</c:v>
                </c:pt>
                <c:pt idx="171">
                  <c:v>6.4104964999999989</c:v>
                </c:pt>
                <c:pt idx="172">
                  <c:v>6.4808629166666671</c:v>
                </c:pt>
                <c:pt idx="173">
                  <c:v>6.4816738888888885</c:v>
                </c:pt>
                <c:pt idx="174">
                  <c:v>6.5038033240740738</c:v>
                </c:pt>
                <c:pt idx="175">
                  <c:v>6.525877488888888</c:v>
                </c:pt>
                <c:pt idx="176">
                  <c:v>6.5504077444444446</c:v>
                </c:pt>
                <c:pt idx="177">
                  <c:v>6.5134589166666661</c:v>
                </c:pt>
                <c:pt idx="178">
                  <c:v>6.5366042185185176</c:v>
                </c:pt>
                <c:pt idx="179">
                  <c:v>6.6094081249999999</c:v>
                </c:pt>
                <c:pt idx="180">
                  <c:v>6.5357289166666668</c:v>
                </c:pt>
                <c:pt idx="181">
                  <c:v>6.571746685185186</c:v>
                </c:pt>
                <c:pt idx="182">
                  <c:v>6.5341975833333343</c:v>
                </c:pt>
                <c:pt idx="183">
                  <c:v>6.5624101111111104</c:v>
                </c:pt>
                <c:pt idx="184">
                  <c:v>6.5868194074074076</c:v>
                </c:pt>
                <c:pt idx="185">
                  <c:v>6.5718368323529415</c:v>
                </c:pt>
                <c:pt idx="186">
                  <c:v>6.5584810925925918</c:v>
                </c:pt>
                <c:pt idx="187">
                  <c:v>6.546661499999999</c:v>
                </c:pt>
                <c:pt idx="188">
                  <c:v>6.569130361111112</c:v>
                </c:pt>
                <c:pt idx="189">
                  <c:v>6.9774444166666676</c:v>
                </c:pt>
                <c:pt idx="190">
                  <c:v>6.5870245555555549</c:v>
                </c:pt>
                <c:pt idx="191">
                  <c:v>6.6401592962962956</c:v>
                </c:pt>
                <c:pt idx="192">
                  <c:v>6.6372940555555555</c:v>
                </c:pt>
                <c:pt idx="193">
                  <c:v>6.6545038842592605</c:v>
                </c:pt>
                <c:pt idx="194">
                  <c:v>6.65923737962963</c:v>
                </c:pt>
                <c:pt idx="195">
                  <c:v>6.6867722314814824</c:v>
                </c:pt>
                <c:pt idx="196">
                  <c:v>6.772065500000001</c:v>
                </c:pt>
                <c:pt idx="197">
                  <c:v>6.8533476296296296</c:v>
                </c:pt>
                <c:pt idx="198">
                  <c:v>6.8128991064814803</c:v>
                </c:pt>
                <c:pt idx="199">
                  <c:v>6.7819583750000003</c:v>
                </c:pt>
                <c:pt idx="200">
                  <c:v>6.8044845833333341</c:v>
                </c:pt>
                <c:pt idx="201">
                  <c:v>6.7948504305555559</c:v>
                </c:pt>
                <c:pt idx="202">
                  <c:v>6.8056518333333331</c:v>
                </c:pt>
                <c:pt idx="203">
                  <c:v>6.7783443666666665</c:v>
                </c:pt>
                <c:pt idx="204">
                  <c:v>6.7846841583333335</c:v>
                </c:pt>
                <c:pt idx="205">
                  <c:v>6.8444655509259267</c:v>
                </c:pt>
                <c:pt idx="206">
                  <c:v>6.8639816296296292</c:v>
                </c:pt>
                <c:pt idx="207">
                  <c:v>6.7910700416666678</c:v>
                </c:pt>
                <c:pt idx="208">
                  <c:v>6.6379111407407416</c:v>
                </c:pt>
                <c:pt idx="209">
                  <c:v>6.5570638333333333</c:v>
                </c:pt>
                <c:pt idx="210">
                  <c:v>6.6040739018518515</c:v>
                </c:pt>
                <c:pt idx="211">
                  <c:v>6.547176888888889</c:v>
                </c:pt>
                <c:pt idx="212">
                  <c:v>6.5747249999999999</c:v>
                </c:pt>
                <c:pt idx="213">
                  <c:v>6.5627484999999997</c:v>
                </c:pt>
                <c:pt idx="214">
                  <c:v>6.6002685787037052</c:v>
                </c:pt>
                <c:pt idx="215">
                  <c:v>6.6386900416666679</c:v>
                </c:pt>
                <c:pt idx="216">
                  <c:v>6.6407171481481484</c:v>
                </c:pt>
                <c:pt idx="217">
                  <c:v>6.6401841018518519</c:v>
                </c:pt>
                <c:pt idx="218">
                  <c:v>6.6332251388888892</c:v>
                </c:pt>
                <c:pt idx="219">
                  <c:v>6.6476548981481471</c:v>
                </c:pt>
                <c:pt idx="220">
                  <c:v>6.6416440000000003</c:v>
                </c:pt>
                <c:pt idx="221">
                  <c:v>6.6588488379629638</c:v>
                </c:pt>
                <c:pt idx="222">
                  <c:v>6.7163856296296309</c:v>
                </c:pt>
                <c:pt idx="223">
                  <c:v>6.7292953611111095</c:v>
                </c:pt>
                <c:pt idx="224">
                  <c:v>6.7675905416666664</c:v>
                </c:pt>
                <c:pt idx="225">
                  <c:v>6.791991430555556</c:v>
                </c:pt>
                <c:pt idx="226">
                  <c:v>6.7859725000000006</c:v>
                </c:pt>
                <c:pt idx="227">
                  <c:v>6.835830416666667</c:v>
                </c:pt>
                <c:pt idx="228">
                  <c:v>6.7774051388888896</c:v>
                </c:pt>
                <c:pt idx="229">
                  <c:v>6.8310694444444433</c:v>
                </c:pt>
                <c:pt idx="230">
                  <c:v>6.8689540138888896</c:v>
                </c:pt>
                <c:pt idx="231">
                  <c:v>6.8531776203703707</c:v>
                </c:pt>
                <c:pt idx="232">
                  <c:v>6.8518443425925923</c:v>
                </c:pt>
                <c:pt idx="233">
                  <c:v>6.7744320370370366</c:v>
                </c:pt>
                <c:pt idx="234">
                  <c:v>6.8080704814814812</c:v>
                </c:pt>
                <c:pt idx="235">
                  <c:v>6.8719761944444455</c:v>
                </c:pt>
                <c:pt idx="236">
                  <c:v>6.8864780555555551</c:v>
                </c:pt>
                <c:pt idx="237">
                  <c:v>6.9044368888888883</c:v>
                </c:pt>
                <c:pt idx="238">
                  <c:v>6.8942781296296296</c:v>
                </c:pt>
                <c:pt idx="239">
                  <c:v>6.9156558601851845</c:v>
                </c:pt>
                <c:pt idx="240">
                  <c:v>6.9237064259259258</c:v>
                </c:pt>
                <c:pt idx="241">
                  <c:v>6.9816804999999995</c:v>
                </c:pt>
                <c:pt idx="242">
                  <c:v>6.937527212962963</c:v>
                </c:pt>
                <c:pt idx="243">
                  <c:v>6.8412983981481474</c:v>
                </c:pt>
                <c:pt idx="244">
                  <c:v>6.5945684259259263</c:v>
                </c:pt>
                <c:pt idx="245">
                  <c:v>6.5459926666666668</c:v>
                </c:pt>
                <c:pt idx="246">
                  <c:v>6.7686006314814824</c:v>
                </c:pt>
                <c:pt idx="247">
                  <c:v>6.78786639444444</c:v>
                </c:pt>
                <c:pt idx="248">
                  <c:v>6.9254172777777772</c:v>
                </c:pt>
                <c:pt idx="249">
                  <c:v>6.8842527962962965</c:v>
                </c:pt>
                <c:pt idx="250">
                  <c:v>6.8353072499999996</c:v>
                </c:pt>
                <c:pt idx="251">
                  <c:v>6.89165181851852</c:v>
                </c:pt>
                <c:pt idx="252">
                  <c:v>6.8681849722222239</c:v>
                </c:pt>
                <c:pt idx="253">
                  <c:v>6.8446682499999998</c:v>
                </c:pt>
                <c:pt idx="254">
                  <c:v>6.8988871500000002</c:v>
                </c:pt>
                <c:pt idx="255">
                  <c:v>7.0019663009259254</c:v>
                </c:pt>
                <c:pt idx="256">
                  <c:v>7.0469023888888902</c:v>
                </c:pt>
                <c:pt idx="257">
                  <c:v>7.0334935870370376</c:v>
                </c:pt>
                <c:pt idx="258">
                  <c:v>7.0051907083333322</c:v>
                </c:pt>
                <c:pt idx="259">
                  <c:v>7.0502750787037041</c:v>
                </c:pt>
                <c:pt idx="260">
                  <c:v>7.0479805555555561</c:v>
                </c:pt>
                <c:pt idx="261">
                  <c:v>7.051965212962962</c:v>
                </c:pt>
                <c:pt idx="262">
                  <c:v>7.0719519166666664</c:v>
                </c:pt>
                <c:pt idx="263">
                  <c:v>7.0660332962962968</c:v>
                </c:pt>
                <c:pt idx="264">
                  <c:v>7.0482498148148149</c:v>
                </c:pt>
                <c:pt idx="265">
                  <c:v>7.1064643333333324</c:v>
                </c:pt>
                <c:pt idx="266">
                  <c:v>7.1305691777777769</c:v>
                </c:pt>
                <c:pt idx="267">
                  <c:v>7.1868178333333326</c:v>
                </c:pt>
                <c:pt idx="268">
                  <c:v>7.2815669722222234</c:v>
                </c:pt>
                <c:pt idx="269">
                  <c:v>7.3254931111111112</c:v>
                </c:pt>
                <c:pt idx="270">
                  <c:v>7.370443250000001</c:v>
                </c:pt>
                <c:pt idx="271">
                  <c:v>7.2472114166666657</c:v>
                </c:pt>
                <c:pt idx="272">
                  <c:v>7.2332053472222215</c:v>
                </c:pt>
                <c:pt idx="273">
                  <c:v>7.233696606481482</c:v>
                </c:pt>
                <c:pt idx="274">
                  <c:v>7.2286874212962964</c:v>
                </c:pt>
                <c:pt idx="275">
                  <c:v>7.0971867870370371</c:v>
                </c:pt>
                <c:pt idx="276">
                  <c:v>7.0921207156862742</c:v>
                </c:pt>
                <c:pt idx="277">
                  <c:v>7.1317019235294108</c:v>
                </c:pt>
                <c:pt idx="278">
                  <c:v>7.1782021529411768</c:v>
                </c:pt>
                <c:pt idx="279">
                  <c:v>7.1098626481481482</c:v>
                </c:pt>
                <c:pt idx="280">
                  <c:v>7.0973260972222212</c:v>
                </c:pt>
                <c:pt idx="281">
                  <c:v>7.1075146157407403</c:v>
                </c:pt>
                <c:pt idx="282">
                  <c:v>7.0842512916666669</c:v>
                </c:pt>
                <c:pt idx="283">
                  <c:v>7.1082782638888897</c:v>
                </c:pt>
                <c:pt idx="284">
                  <c:v>7.0226157268518516</c:v>
                </c:pt>
                <c:pt idx="285">
                  <c:v>7.0173735277777762</c:v>
                </c:pt>
                <c:pt idx="286">
                  <c:v>7.0949143194444453</c:v>
                </c:pt>
                <c:pt idx="287">
                  <c:v>7.0196443333333338</c:v>
                </c:pt>
                <c:pt idx="288">
                  <c:v>7.0154729074074069</c:v>
                </c:pt>
                <c:pt idx="289">
                  <c:v>7.0246720277777754</c:v>
                </c:pt>
                <c:pt idx="290">
                  <c:v>6.963750291666666</c:v>
                </c:pt>
                <c:pt idx="291">
                  <c:v>6.9535565555555561</c:v>
                </c:pt>
                <c:pt idx="292">
                  <c:v>6.9818125277777776</c:v>
                </c:pt>
                <c:pt idx="293">
                  <c:v>6.9860034814814806</c:v>
                </c:pt>
                <c:pt idx="294">
                  <c:v>6.9769039500000005</c:v>
                </c:pt>
                <c:pt idx="295">
                  <c:v>6.9716390000000006</c:v>
                </c:pt>
                <c:pt idx="296">
                  <c:v>6.9719074166666672</c:v>
                </c:pt>
                <c:pt idx="297">
                  <c:v>6.9611581157407407</c:v>
                </c:pt>
                <c:pt idx="298">
                  <c:v>7.0509186296296313</c:v>
                </c:pt>
                <c:pt idx="299">
                  <c:v>7.0002253981481495</c:v>
                </c:pt>
                <c:pt idx="300">
                  <c:v>6.9827908287037044</c:v>
                </c:pt>
                <c:pt idx="301">
                  <c:v>6.9730499999999997</c:v>
                </c:pt>
                <c:pt idx="302">
                  <c:v>6.9585100074074067</c:v>
                </c:pt>
                <c:pt idx="303">
                  <c:v>6.9647609999999993</c:v>
                </c:pt>
                <c:pt idx="304">
                  <c:v>6.954234277777779</c:v>
                </c:pt>
                <c:pt idx="305">
                  <c:v>6.962703657407407</c:v>
                </c:pt>
                <c:pt idx="306">
                  <c:v>6.9046500000000002</c:v>
                </c:pt>
                <c:pt idx="307">
                  <c:v>6.9186996666666669</c:v>
                </c:pt>
                <c:pt idx="308">
                  <c:v>6.9337202870370378</c:v>
                </c:pt>
                <c:pt idx="309">
                  <c:v>6.9315055555555558</c:v>
                </c:pt>
                <c:pt idx="310">
                  <c:v>6.8833763148148144</c:v>
                </c:pt>
                <c:pt idx="311">
                  <c:v>7.0073026666666669</c:v>
                </c:pt>
                <c:pt idx="312">
                  <c:v>7.0129347333333332</c:v>
                </c:pt>
                <c:pt idx="313">
                  <c:v>7.0229272453703704</c:v>
                </c:pt>
                <c:pt idx="314">
                  <c:v>7.018657675925926</c:v>
                </c:pt>
                <c:pt idx="315">
                  <c:v>7.0263867453703712</c:v>
                </c:pt>
                <c:pt idx="316">
                  <c:v>6.9320358518518521</c:v>
                </c:pt>
                <c:pt idx="317">
                  <c:v>6.9657938703703692</c:v>
                </c:pt>
                <c:pt idx="318">
                  <c:v>6.9994263611111105</c:v>
                </c:pt>
                <c:pt idx="319">
                  <c:v>7.0005574166666671</c:v>
                </c:pt>
                <c:pt idx="320">
                  <c:v>6.9762369629629628</c:v>
                </c:pt>
                <c:pt idx="321">
                  <c:v>6.9987946944444452</c:v>
                </c:pt>
                <c:pt idx="322">
                  <c:v>6.9739651620370378</c:v>
                </c:pt>
                <c:pt idx="323">
                  <c:v>6.9689103750000001</c:v>
                </c:pt>
                <c:pt idx="324">
                  <c:v>6.9831301388888889</c:v>
                </c:pt>
                <c:pt idx="325">
                  <c:v>7.0282060833333331</c:v>
                </c:pt>
                <c:pt idx="326">
                  <c:v>6.9909469861111111</c:v>
                </c:pt>
                <c:pt idx="327">
                  <c:v>7.0134389490740734</c:v>
                </c:pt>
                <c:pt idx="328">
                  <c:v>6.9140353333333335</c:v>
                </c:pt>
                <c:pt idx="329">
                  <c:v>7.0162887259259259</c:v>
                </c:pt>
                <c:pt idx="330">
                  <c:v>6.9270906666666665</c:v>
                </c:pt>
                <c:pt idx="331">
                  <c:v>6.9554120972222222</c:v>
                </c:pt>
                <c:pt idx="332">
                  <c:v>6.9671074861111109</c:v>
                </c:pt>
                <c:pt idx="333">
                  <c:v>6.994920708333332</c:v>
                </c:pt>
                <c:pt idx="334">
                  <c:v>6.9785675138888887</c:v>
                </c:pt>
                <c:pt idx="335">
                  <c:v>6.9038251666666666</c:v>
                </c:pt>
                <c:pt idx="336">
                  <c:v>6.9088545324074078</c:v>
                </c:pt>
                <c:pt idx="337">
                  <c:v>6.918268046296296</c:v>
                </c:pt>
                <c:pt idx="338">
                  <c:v>6.8777262916666668</c:v>
                </c:pt>
                <c:pt idx="339">
                  <c:v>6.9070777824074074</c:v>
                </c:pt>
                <c:pt idx="340">
                  <c:v>6.8654441481481472</c:v>
                </c:pt>
                <c:pt idx="341">
                  <c:v>6.8798664629629638</c:v>
                </c:pt>
                <c:pt idx="342">
                  <c:v>6.8814410833333337</c:v>
                </c:pt>
                <c:pt idx="343">
                  <c:v>6.8715211481481484</c:v>
                </c:pt>
                <c:pt idx="344">
                  <c:v>6.807737333333332</c:v>
                </c:pt>
                <c:pt idx="345">
                  <c:v>6.8199793240740743</c:v>
                </c:pt>
                <c:pt idx="346">
                  <c:v>6.8710638055555542</c:v>
                </c:pt>
                <c:pt idx="347">
                  <c:v>6.8961285833333328</c:v>
                </c:pt>
                <c:pt idx="348">
                  <c:v>6.8875909629629621</c:v>
                </c:pt>
                <c:pt idx="349">
                  <c:v>6.9058099629629632</c:v>
                </c:pt>
                <c:pt idx="350">
                  <c:v>6.945403300925924</c:v>
                </c:pt>
                <c:pt idx="351">
                  <c:v>6.9411886666666671</c:v>
                </c:pt>
                <c:pt idx="352">
                  <c:v>6.99406249074074</c:v>
                </c:pt>
                <c:pt idx="353">
                  <c:v>6.9986679129629623</c:v>
                </c:pt>
                <c:pt idx="354">
                  <c:v>7.0231561296296299</c:v>
                </c:pt>
                <c:pt idx="355">
                  <c:v>7.1104958518518533</c:v>
                </c:pt>
                <c:pt idx="356">
                  <c:v>7.0967075555555548</c:v>
                </c:pt>
                <c:pt idx="357">
                  <c:v>7.1579668148148139</c:v>
                </c:pt>
                <c:pt idx="358">
                  <c:v>7.163490125</c:v>
                </c:pt>
                <c:pt idx="359">
                  <c:v>7.2179847685185194</c:v>
                </c:pt>
                <c:pt idx="360">
                  <c:v>7.2194442083333321</c:v>
                </c:pt>
                <c:pt idx="361">
                  <c:v>7.2561218472222215</c:v>
                </c:pt>
                <c:pt idx="362">
                  <c:v>7.2803115046296307</c:v>
                </c:pt>
                <c:pt idx="363">
                  <c:v>7.3044170833333331</c:v>
                </c:pt>
                <c:pt idx="364">
                  <c:v>7.2190413564814797</c:v>
                </c:pt>
                <c:pt idx="365">
                  <c:v>7.1760004999999989</c:v>
                </c:pt>
                <c:pt idx="366">
                  <c:v>7.1304894166666681</c:v>
                </c:pt>
                <c:pt idx="367">
                  <c:v>7.1567499259259257</c:v>
                </c:pt>
                <c:pt idx="368">
                  <c:v>7.1485120185185185</c:v>
                </c:pt>
                <c:pt idx="369">
                  <c:v>7.1263152361111093</c:v>
                </c:pt>
                <c:pt idx="370">
                  <c:v>7.1671222824074077</c:v>
                </c:pt>
                <c:pt idx="371">
                  <c:v>7.1050453055555547</c:v>
                </c:pt>
                <c:pt idx="372">
                  <c:v>7.0722430462962951</c:v>
                </c:pt>
                <c:pt idx="373">
                  <c:v>7.0293785833333313</c:v>
                </c:pt>
                <c:pt idx="374">
                  <c:v>7.0856405000000002</c:v>
                </c:pt>
                <c:pt idx="375">
                  <c:v>7.0748930833333334</c:v>
                </c:pt>
                <c:pt idx="376">
                  <c:v>7.0477763703703697</c:v>
                </c:pt>
                <c:pt idx="377">
                  <c:v>7.1285781851851846</c:v>
                </c:pt>
                <c:pt idx="378">
                  <c:v>7.1247968472222212</c:v>
                </c:pt>
                <c:pt idx="379">
                  <c:v>7.1272131111111108</c:v>
                </c:pt>
                <c:pt idx="380">
                  <c:v>7.1837329999999984</c:v>
                </c:pt>
                <c:pt idx="381">
                  <c:v>7.1865486666666651</c:v>
                </c:pt>
                <c:pt idx="382">
                  <c:v>7.1833333518518518</c:v>
                </c:pt>
                <c:pt idx="383">
                  <c:v>7.1889873703703691</c:v>
                </c:pt>
                <c:pt idx="384">
                  <c:v>7.2205158796296303</c:v>
                </c:pt>
                <c:pt idx="385">
                  <c:v>7.2242174444444451</c:v>
                </c:pt>
                <c:pt idx="386">
                  <c:v>7.2515815185185177</c:v>
                </c:pt>
                <c:pt idx="387">
                  <c:v>7.2194824907407398</c:v>
                </c:pt>
                <c:pt idx="388">
                  <c:v>7.2586124259259241</c:v>
                </c:pt>
                <c:pt idx="389">
                  <c:v>7.2697022777777773</c:v>
                </c:pt>
                <c:pt idx="390">
                  <c:v>7.2888216990740728</c:v>
                </c:pt>
                <c:pt idx="391">
                  <c:v>7.2649694583333329</c:v>
                </c:pt>
                <c:pt idx="392">
                  <c:v>7.2533346435185182</c:v>
                </c:pt>
                <c:pt idx="393">
                  <c:v>7.26255038425926</c:v>
                </c:pt>
                <c:pt idx="394">
                  <c:v>7.2754166250000001</c:v>
                </c:pt>
                <c:pt idx="395">
                  <c:v>7.2751289999999997</c:v>
                </c:pt>
                <c:pt idx="396">
                  <c:v>7.2902846944444439</c:v>
                </c:pt>
                <c:pt idx="397">
                  <c:v>7.2903836203703687</c:v>
                </c:pt>
                <c:pt idx="398">
                  <c:v>7.2222494444444454</c:v>
                </c:pt>
                <c:pt idx="399">
                  <c:v>7.2098260000000005</c:v>
                </c:pt>
                <c:pt idx="400">
                  <c:v>7.1956183703703713</c:v>
                </c:pt>
                <c:pt idx="401">
                  <c:v>7.2082508472222209</c:v>
                </c:pt>
                <c:pt idx="402">
                  <c:v>7.2410290462962967</c:v>
                </c:pt>
                <c:pt idx="403">
                  <c:v>7.2407002962962963</c:v>
                </c:pt>
                <c:pt idx="404">
                  <c:v>7.2461447500000009</c:v>
                </c:pt>
                <c:pt idx="405">
                  <c:v>7.2384503388888888</c:v>
                </c:pt>
                <c:pt idx="406">
                  <c:v>7.1760263888888876</c:v>
                </c:pt>
                <c:pt idx="407">
                  <c:v>7.1661296064814817</c:v>
                </c:pt>
                <c:pt idx="408">
                  <c:v>7.2458716018518521</c:v>
                </c:pt>
                <c:pt idx="409">
                  <c:v>7.2311691157407427</c:v>
                </c:pt>
                <c:pt idx="410">
                  <c:v>7.1977887222222225</c:v>
                </c:pt>
                <c:pt idx="411">
                  <c:v>7.1386122453703695</c:v>
                </c:pt>
                <c:pt idx="412">
                  <c:v>7.1079805</c:v>
                </c:pt>
                <c:pt idx="413">
                  <c:v>7.0938964999999996</c:v>
                </c:pt>
                <c:pt idx="414">
                  <c:v>7.060413333333333</c:v>
                </c:pt>
                <c:pt idx="415">
                  <c:v>7.0622673703703711</c:v>
                </c:pt>
                <c:pt idx="416">
                  <c:v>7.0748937453703711</c:v>
                </c:pt>
                <c:pt idx="417">
                  <c:v>7.0295114861111099</c:v>
                </c:pt>
                <c:pt idx="418">
                  <c:v>7.0701972481481477</c:v>
                </c:pt>
                <c:pt idx="419">
                  <c:v>7.089420333333333</c:v>
                </c:pt>
                <c:pt idx="420">
                  <c:v>7.0954026250000002</c:v>
                </c:pt>
                <c:pt idx="421">
                  <c:v>7.099245791666668</c:v>
                </c:pt>
                <c:pt idx="422">
                  <c:v>7.11945337962963</c:v>
                </c:pt>
                <c:pt idx="423">
                  <c:v>7.1603481250000005</c:v>
                </c:pt>
                <c:pt idx="424">
                  <c:v>7.141360476851851</c:v>
                </c:pt>
                <c:pt idx="425">
                  <c:v>7.0717205787037036</c:v>
                </c:pt>
                <c:pt idx="426">
                  <c:v>7.0985275833333343</c:v>
                </c:pt>
                <c:pt idx="427">
                  <c:v>7.1370327833333338</c:v>
                </c:pt>
                <c:pt idx="428">
                  <c:v>7.1671051620370374</c:v>
                </c:pt>
                <c:pt idx="429">
                  <c:v>7.1589486157407407</c:v>
                </c:pt>
                <c:pt idx="430">
                  <c:v>7.1782826851851862</c:v>
                </c:pt>
                <c:pt idx="431">
                  <c:v>7.1691394166666669</c:v>
                </c:pt>
                <c:pt idx="432">
                  <c:v>7.1946502499999987</c:v>
                </c:pt>
                <c:pt idx="433">
                  <c:v>7.0088182916666666</c:v>
                </c:pt>
                <c:pt idx="434">
                  <c:v>7.202215941176469</c:v>
                </c:pt>
                <c:pt idx="435">
                  <c:v>7.2153583629629621</c:v>
                </c:pt>
                <c:pt idx="436">
                  <c:v>7.1716094074074066</c:v>
                </c:pt>
                <c:pt idx="437">
                  <c:v>7.182718657407408</c:v>
                </c:pt>
                <c:pt idx="438">
                  <c:v>7.1665530185185187</c:v>
                </c:pt>
                <c:pt idx="439">
                  <c:v>7.1806257222222225</c:v>
                </c:pt>
                <c:pt idx="440">
                  <c:v>7.1613662592592586</c:v>
                </c:pt>
                <c:pt idx="441">
                  <c:v>7.1486282407407398</c:v>
                </c:pt>
                <c:pt idx="442">
                  <c:v>7.1482545925925924</c:v>
                </c:pt>
                <c:pt idx="443">
                  <c:v>7.1501622777777794</c:v>
                </c:pt>
                <c:pt idx="444">
                  <c:v>7.1206539259259252</c:v>
                </c:pt>
                <c:pt idx="445">
                  <c:v>7.1518792500000004</c:v>
                </c:pt>
                <c:pt idx="446">
                  <c:v>7.2121192546296307</c:v>
                </c:pt>
                <c:pt idx="447">
                  <c:v>7.2306949907407416</c:v>
                </c:pt>
                <c:pt idx="448">
                  <c:v>7.2278610601851856</c:v>
                </c:pt>
                <c:pt idx="449">
                  <c:v>7.2405685416666667</c:v>
                </c:pt>
                <c:pt idx="450">
                  <c:v>7.3042988888888889</c:v>
                </c:pt>
                <c:pt idx="451">
                  <c:v>7.363053694444444</c:v>
                </c:pt>
                <c:pt idx="452">
                  <c:v>7.4110380740740744</c:v>
                </c:pt>
                <c:pt idx="453">
                  <c:v>7.5080400416666677</c:v>
                </c:pt>
                <c:pt idx="454">
                  <c:v>7.5338888500000003</c:v>
                </c:pt>
                <c:pt idx="455">
                  <c:v>7.4669112407407408</c:v>
                </c:pt>
                <c:pt idx="456">
                  <c:v>7.410499092592592</c:v>
                </c:pt>
                <c:pt idx="457">
                  <c:v>7.4455876388888882</c:v>
                </c:pt>
                <c:pt idx="458">
                  <c:v>7.4494855972222229</c:v>
                </c:pt>
                <c:pt idx="459">
                  <c:v>7.4686387638888885</c:v>
                </c:pt>
                <c:pt idx="460">
                  <c:v>7.4700626805555563</c:v>
                </c:pt>
                <c:pt idx="461">
                  <c:v>7.4398397361111108</c:v>
                </c:pt>
                <c:pt idx="462">
                  <c:v>7.3843668333333321</c:v>
                </c:pt>
                <c:pt idx="463">
                  <c:v>7.387440319444444</c:v>
                </c:pt>
                <c:pt idx="464">
                  <c:v>7.4303485092592592</c:v>
                </c:pt>
                <c:pt idx="465">
                  <c:v>7.4512862222222216</c:v>
                </c:pt>
                <c:pt idx="466">
                  <c:v>7.4772726851851843</c:v>
                </c:pt>
                <c:pt idx="467">
                  <c:v>7.5123803749999993</c:v>
                </c:pt>
                <c:pt idx="468">
                  <c:v>7.5087159587962962</c:v>
                </c:pt>
                <c:pt idx="469">
                  <c:v>7.4886783055555552</c:v>
                </c:pt>
                <c:pt idx="470">
                  <c:v>7.4059565370370368</c:v>
                </c:pt>
                <c:pt idx="471">
                  <c:v>7.4314496296296291</c:v>
                </c:pt>
                <c:pt idx="472">
                  <c:v>7.4200866712962963</c:v>
                </c:pt>
                <c:pt idx="473">
                  <c:v>7.44832314814815</c:v>
                </c:pt>
                <c:pt idx="474">
                  <c:v>7.4842031203703687</c:v>
                </c:pt>
                <c:pt idx="475">
                  <c:v>7.4836786018518495</c:v>
                </c:pt>
                <c:pt idx="476">
                  <c:v>7.5133518000000006</c:v>
                </c:pt>
                <c:pt idx="477">
                  <c:v>7.5142422037037049</c:v>
                </c:pt>
                <c:pt idx="478">
                  <c:v>7.5309679999999997</c:v>
                </c:pt>
                <c:pt idx="479">
                  <c:v>7.5680567592592585</c:v>
                </c:pt>
                <c:pt idx="480">
                  <c:v>7.5656875231481475</c:v>
                </c:pt>
                <c:pt idx="481">
                  <c:v>7.6216327361111107</c:v>
                </c:pt>
                <c:pt idx="482">
                  <c:v>7.6675754444444451</c:v>
                </c:pt>
                <c:pt idx="483">
                  <c:v>7.7054763148148151</c:v>
                </c:pt>
                <c:pt idx="484">
                  <c:v>7.6985628194444438</c:v>
                </c:pt>
                <c:pt idx="485">
                  <c:v>7.6839018333333335</c:v>
                </c:pt>
                <c:pt idx="486">
                  <c:v>7.6281698796296302</c:v>
                </c:pt>
                <c:pt idx="487">
                  <c:v>7.6594683981481486</c:v>
                </c:pt>
                <c:pt idx="488">
                  <c:v>7.5450898148148138</c:v>
                </c:pt>
                <c:pt idx="489">
                  <c:v>7.3970381249999999</c:v>
                </c:pt>
                <c:pt idx="490">
                  <c:v>7.4175233055555552</c:v>
                </c:pt>
                <c:pt idx="491">
                  <c:v>7.4263305925925938</c:v>
                </c:pt>
                <c:pt idx="492">
                  <c:v>7.5281002592592596</c:v>
                </c:pt>
                <c:pt idx="493">
                  <c:v>7.5463445</c:v>
                </c:pt>
                <c:pt idx="494">
                  <c:v>7.5308466875000004</c:v>
                </c:pt>
                <c:pt idx="495">
                  <c:v>7.6179263074074077</c:v>
                </c:pt>
                <c:pt idx="496">
                  <c:v>7.5994099944444455</c:v>
                </c:pt>
                <c:pt idx="497">
                  <c:v>7.591994025925926</c:v>
                </c:pt>
                <c:pt idx="498">
                  <c:v>7.5274601546296305</c:v>
                </c:pt>
                <c:pt idx="499">
                  <c:v>7.5264644027777781</c:v>
                </c:pt>
                <c:pt idx="500">
                  <c:v>7.5176166972222234</c:v>
                </c:pt>
                <c:pt idx="501">
                  <c:v>7.5390160490740739</c:v>
                </c:pt>
                <c:pt idx="502">
                  <c:v>7.5114159259259239</c:v>
                </c:pt>
                <c:pt idx="503">
                  <c:v>7.5207061222222222</c:v>
                </c:pt>
                <c:pt idx="504">
                  <c:v>7.5056375277777754</c:v>
                </c:pt>
                <c:pt idx="505">
                  <c:v>7.5144888700000001</c:v>
                </c:pt>
                <c:pt idx="506">
                  <c:v>7.5033927899999995</c:v>
                </c:pt>
                <c:pt idx="507">
                  <c:v>7.5007002549999999</c:v>
                </c:pt>
                <c:pt idx="508">
                  <c:v>7.4986278249999998</c:v>
                </c:pt>
                <c:pt idx="509">
                  <c:v>7.493634825</c:v>
                </c:pt>
                <c:pt idx="510">
                  <c:v>7.4982033850000001</c:v>
                </c:pt>
                <c:pt idx="511">
                  <c:v>7.4828439549999999</c:v>
                </c:pt>
                <c:pt idx="512">
                  <c:v>7.5014202296296295</c:v>
                </c:pt>
                <c:pt idx="513">
                  <c:v>7.5336439222222218</c:v>
                </c:pt>
                <c:pt idx="514">
                  <c:v>7.5652691388888904</c:v>
                </c:pt>
                <c:pt idx="515">
                  <c:v>7.5657669849999998</c:v>
                </c:pt>
                <c:pt idx="516">
                  <c:v>7.5719402250000005</c:v>
                </c:pt>
                <c:pt idx="517">
                  <c:v>7.5740913600000006</c:v>
                </c:pt>
                <c:pt idx="518">
                  <c:v>7.55633059</c:v>
                </c:pt>
                <c:pt idx="519">
                  <c:v>7.5475847599999994</c:v>
                </c:pt>
                <c:pt idx="520">
                  <c:v>7.5314639200000002</c:v>
                </c:pt>
                <c:pt idx="521">
                  <c:v>7.55236953</c:v>
                </c:pt>
                <c:pt idx="522">
                  <c:v>7.5551700450000006</c:v>
                </c:pt>
                <c:pt idx="523">
                  <c:v>7.5542516099999997</c:v>
                </c:pt>
                <c:pt idx="524">
                  <c:v>7.6036952037037029</c:v>
                </c:pt>
                <c:pt idx="525">
                  <c:v>7.650935344444445</c:v>
                </c:pt>
                <c:pt idx="526">
                  <c:v>7.6936997950000006</c:v>
                </c:pt>
                <c:pt idx="527">
                  <c:v>7.6821899150000004</c:v>
                </c:pt>
                <c:pt idx="528">
                  <c:v>7.7440524699999997</c:v>
                </c:pt>
                <c:pt idx="529">
                  <c:v>7.8091547749999997</c:v>
                </c:pt>
                <c:pt idx="530">
                  <c:v>7.806049775</c:v>
                </c:pt>
                <c:pt idx="531">
                  <c:v>7.8411680100000005</c:v>
                </c:pt>
                <c:pt idx="532">
                  <c:v>7.9027495949999995</c:v>
                </c:pt>
                <c:pt idx="533">
                  <c:v>7.888125005</c:v>
                </c:pt>
                <c:pt idx="534">
                  <c:v>7.9218337749999996</c:v>
                </c:pt>
                <c:pt idx="535">
                  <c:v>7.94413122</c:v>
                </c:pt>
                <c:pt idx="536">
                  <c:v>7.9292276296296293</c:v>
                </c:pt>
                <c:pt idx="537">
                  <c:v>7.9375942888888904</c:v>
                </c:pt>
                <c:pt idx="538">
                  <c:v>7.9101323699999995</c:v>
                </c:pt>
                <c:pt idx="539">
                  <c:v>8.0163358900000006</c:v>
                </c:pt>
                <c:pt idx="540">
                  <c:v>8.020261513180829</c:v>
                </c:pt>
                <c:pt idx="541">
                  <c:v>8.1139009583333337</c:v>
                </c:pt>
                <c:pt idx="542">
                  <c:v>8.1596285884259281</c:v>
                </c:pt>
                <c:pt idx="543">
                  <c:v>8.293585105</c:v>
                </c:pt>
                <c:pt idx="544">
                  <c:v>8.2660572407407411</c:v>
                </c:pt>
                <c:pt idx="545">
                  <c:v>8.2488877361111115</c:v>
                </c:pt>
                <c:pt idx="546">
                  <c:v>8.185032555555555</c:v>
                </c:pt>
                <c:pt idx="547">
                  <c:v>8.3441142194444442</c:v>
                </c:pt>
                <c:pt idx="548">
                  <c:v>8.3648384111111103</c:v>
                </c:pt>
                <c:pt idx="549">
                  <c:v>8.4668274416666662</c:v>
                </c:pt>
                <c:pt idx="550">
                  <c:v>8.6335501250000011</c:v>
                </c:pt>
                <c:pt idx="551">
                  <c:v>8.8944430416666656</c:v>
                </c:pt>
                <c:pt idx="552">
                  <c:v>8.7689430185185202</c:v>
                </c:pt>
                <c:pt idx="553">
                  <c:v>8.6723730444444449</c:v>
                </c:pt>
                <c:pt idx="554">
                  <c:v>8.2965338407407412</c:v>
                </c:pt>
                <c:pt idx="555">
                  <c:v>8.3552008327777774</c:v>
                </c:pt>
                <c:pt idx="556">
                  <c:v>8.555061515740741</c:v>
                </c:pt>
                <c:pt idx="557">
                  <c:v>8.7652466111111096</c:v>
                </c:pt>
                <c:pt idx="558">
                  <c:v>8.6064982777777779</c:v>
                </c:pt>
                <c:pt idx="559">
                  <c:v>8.4107494629629631</c:v>
                </c:pt>
                <c:pt idx="560">
                  <c:v>8.5084533379629619</c:v>
                </c:pt>
                <c:pt idx="561">
                  <c:v>8.5263373888888889</c:v>
                </c:pt>
                <c:pt idx="562">
                  <c:v>8.426799833333332</c:v>
                </c:pt>
                <c:pt idx="563">
                  <c:v>8.4383853703703711</c:v>
                </c:pt>
                <c:pt idx="564">
                  <c:v>8.4407201249999986</c:v>
                </c:pt>
                <c:pt idx="565">
                  <c:v>8.4874554999999994</c:v>
                </c:pt>
                <c:pt idx="566">
                  <c:v>8.4865999999999993</c:v>
                </c:pt>
                <c:pt idx="567">
                  <c:v>8.4715642314814819</c:v>
                </c:pt>
                <c:pt idx="568">
                  <c:v>8.4162302499999981</c:v>
                </c:pt>
                <c:pt idx="569">
                  <c:v>8.4662627824074086</c:v>
                </c:pt>
                <c:pt idx="570">
                  <c:v>8.561687280000001</c:v>
                </c:pt>
                <c:pt idx="571">
                  <c:v>8.6318714444444442</c:v>
                </c:pt>
                <c:pt idx="572">
                  <c:v>8.587022157407409</c:v>
                </c:pt>
                <c:pt idx="573">
                  <c:v>8.5985631249999983</c:v>
                </c:pt>
                <c:pt idx="574">
                  <c:v>8.6551165972222215</c:v>
                </c:pt>
                <c:pt idx="575">
                  <c:v>8.5918432222222219</c:v>
                </c:pt>
                <c:pt idx="576">
                  <c:v>8.6689530972222215</c:v>
                </c:pt>
                <c:pt idx="577">
                  <c:v>8.7296874351851859</c:v>
                </c:pt>
                <c:pt idx="578">
                  <c:v>8.7751852499999998</c:v>
                </c:pt>
                <c:pt idx="579">
                  <c:v>8.7541004166666703</c:v>
                </c:pt>
                <c:pt idx="580">
                  <c:v>8.7879054749999987</c:v>
                </c:pt>
                <c:pt idx="581">
                  <c:v>8.8973304935185187</c:v>
                </c:pt>
                <c:pt idx="582">
                  <c:v>9.0005307500000011</c:v>
                </c:pt>
                <c:pt idx="583">
                  <c:v>9.0247201416666663</c:v>
                </c:pt>
                <c:pt idx="584">
                  <c:v>9.0775020787037022</c:v>
                </c:pt>
                <c:pt idx="585">
                  <c:v>8.9211525740740747</c:v>
                </c:pt>
                <c:pt idx="586">
                  <c:v>8.9347423529411749</c:v>
                </c:pt>
                <c:pt idx="587">
                  <c:v>8.9831405833333342</c:v>
                </c:pt>
                <c:pt idx="588">
                  <c:v>9.0131450092592598</c:v>
                </c:pt>
                <c:pt idx="589">
                  <c:v>9.0520431203703708</c:v>
                </c:pt>
                <c:pt idx="590">
                  <c:v>9.1120258888888888</c:v>
                </c:pt>
                <c:pt idx="591">
                  <c:v>9.0981962222222243</c:v>
                </c:pt>
                <c:pt idx="592">
                  <c:v>9.1570428009259253</c:v>
                </c:pt>
                <c:pt idx="593">
                  <c:v>9.0962697592592612</c:v>
                </c:pt>
                <c:pt idx="594">
                  <c:v>9.1867277731481476</c:v>
                </c:pt>
                <c:pt idx="595">
                  <c:v>9.2307864537037041</c:v>
                </c:pt>
                <c:pt idx="596">
                  <c:v>9.4323462083333354</c:v>
                </c:pt>
                <c:pt idx="597">
                  <c:v>9.2455365740740749</c:v>
                </c:pt>
                <c:pt idx="598">
                  <c:v>9.261265250000001</c:v>
                </c:pt>
                <c:pt idx="599">
                  <c:v>9.2790528518518514</c:v>
                </c:pt>
                <c:pt idx="600">
                  <c:v>9.0890142499999982</c:v>
                </c:pt>
                <c:pt idx="601">
                  <c:v>8.8434151574074065</c:v>
                </c:pt>
                <c:pt idx="602">
                  <c:v>9.1842672777777778</c:v>
                </c:pt>
                <c:pt idx="603">
                  <c:v>8.9977774074074066</c:v>
                </c:pt>
                <c:pt idx="604">
                  <c:v>8.8065391759259253</c:v>
                </c:pt>
                <c:pt idx="605">
                  <c:v>8.8118318620370353</c:v>
                </c:pt>
                <c:pt idx="606">
                  <c:v>8.6164035555555571</c:v>
                </c:pt>
                <c:pt idx="607">
                  <c:v>8.5827243518518515</c:v>
                </c:pt>
                <c:pt idx="608">
                  <c:v>8.5095645555555546</c:v>
                </c:pt>
                <c:pt idx="609">
                  <c:v>8.4764142222222247</c:v>
                </c:pt>
                <c:pt idx="610">
                  <c:v>8.5139831666666659</c:v>
                </c:pt>
                <c:pt idx="611">
                  <c:v>8.4317035740740742</c:v>
                </c:pt>
                <c:pt idx="612">
                  <c:v>8.3990194259259283</c:v>
                </c:pt>
                <c:pt idx="613">
                  <c:v>8.3434760000000008</c:v>
                </c:pt>
                <c:pt idx="614">
                  <c:v>8.2524575138888885</c:v>
                </c:pt>
                <c:pt idx="615">
                  <c:v>8.2780455694444441</c:v>
                </c:pt>
                <c:pt idx="616">
                  <c:v>8.2827712222222232</c:v>
                </c:pt>
                <c:pt idx="617">
                  <c:v>8.281072374999999</c:v>
                </c:pt>
                <c:pt idx="618">
                  <c:v>8.3113611250000012</c:v>
                </c:pt>
                <c:pt idx="619">
                  <c:v>8.4116856666666671</c:v>
                </c:pt>
                <c:pt idx="620">
                  <c:v>8.5515999861111123</c:v>
                </c:pt>
                <c:pt idx="621">
                  <c:v>8.5990563333333334</c:v>
                </c:pt>
                <c:pt idx="622">
                  <c:v>8.5391715185185184</c:v>
                </c:pt>
                <c:pt idx="623">
                  <c:v>8.5013640833333337</c:v>
                </c:pt>
                <c:pt idx="624">
                  <c:v>8.3981967777777768</c:v>
                </c:pt>
                <c:pt idx="625">
                  <c:v>8.366425259259259</c:v>
                </c:pt>
                <c:pt idx="626">
                  <c:v>8.2660654518518513</c:v>
                </c:pt>
                <c:pt idx="627">
                  <c:v>8.2794614444444434</c:v>
                </c:pt>
                <c:pt idx="628">
                  <c:v>8.3381067083333349</c:v>
                </c:pt>
                <c:pt idx="629">
                  <c:v>8.3503784388888889</c:v>
                </c:pt>
                <c:pt idx="630">
                  <c:v>8.289298166666665</c:v>
                </c:pt>
                <c:pt idx="631">
                  <c:v>8.2923793416666669</c:v>
                </c:pt>
                <c:pt idx="632">
                  <c:v>8.2916720870370373</c:v>
                </c:pt>
                <c:pt idx="633">
                  <c:v>8.2926863703703706</c:v>
                </c:pt>
                <c:pt idx="634">
                  <c:v>8.255850111111112</c:v>
                </c:pt>
                <c:pt idx="635">
                  <c:v>8.2405590555555541</c:v>
                </c:pt>
                <c:pt idx="636">
                  <c:v>8.2466440277777764</c:v>
                </c:pt>
                <c:pt idx="637">
                  <c:v>8.249180240740742</c:v>
                </c:pt>
                <c:pt idx="638">
                  <c:v>8.2595912268518514</c:v>
                </c:pt>
                <c:pt idx="639">
                  <c:v>8.2629388564814814</c:v>
                </c:pt>
                <c:pt idx="640">
                  <c:v>8.2361559999999994</c:v>
                </c:pt>
                <c:pt idx="641">
                  <c:v>8.2147546666666678</c:v>
                </c:pt>
                <c:pt idx="642">
                  <c:v>8.2276295462962956</c:v>
                </c:pt>
                <c:pt idx="643">
                  <c:v>8.2313564620370379</c:v>
                </c:pt>
                <c:pt idx="644">
                  <c:v>8.2214973518518519</c:v>
                </c:pt>
                <c:pt idx="645">
                  <c:v>8.2432523055555578</c:v>
                </c:pt>
                <c:pt idx="646">
                  <c:v>8.2488647222222227</c:v>
                </c:pt>
                <c:pt idx="647">
                  <c:v>8.2561021388888882</c:v>
                </c:pt>
                <c:pt idx="648">
                  <c:v>8.269153124999999</c:v>
                </c:pt>
                <c:pt idx="649">
                  <c:v>8.3019654305555548</c:v>
                </c:pt>
                <c:pt idx="650">
                  <c:v>8.2671355092592584</c:v>
                </c:pt>
                <c:pt idx="651">
                  <c:v>8.2007342222222217</c:v>
                </c:pt>
                <c:pt idx="652">
                  <c:v>8.180673185185185</c:v>
                </c:pt>
                <c:pt idx="653">
                  <c:v>8.1356081666666675</c:v>
                </c:pt>
                <c:pt idx="654">
                  <c:v>8.0592638333333344</c:v>
                </c:pt>
                <c:pt idx="655">
                  <c:v>8.0315504583333333</c:v>
                </c:pt>
                <c:pt idx="656">
                  <c:v>8.0622434166666661</c:v>
                </c:pt>
                <c:pt idx="657">
                  <c:v>8.0012600925925916</c:v>
                </c:pt>
                <c:pt idx="658">
                  <c:v>7.9823123240740745</c:v>
                </c:pt>
                <c:pt idx="659">
                  <c:v>7.9322036944444463</c:v>
                </c:pt>
                <c:pt idx="660">
                  <c:v>7.9247635000000001</c:v>
                </c:pt>
                <c:pt idx="661">
                  <c:v>7.9070602962962973</c:v>
                </c:pt>
                <c:pt idx="662">
                  <c:v>7.9336455092592608</c:v>
                </c:pt>
                <c:pt idx="663">
                  <c:v>7.9458516944444444</c:v>
                </c:pt>
                <c:pt idx="664">
                  <c:v>7.9957472407407408</c:v>
                </c:pt>
                <c:pt idx="665">
                  <c:v>7.8759446805555573</c:v>
                </c:pt>
                <c:pt idx="666">
                  <c:v>7.848794250000001</c:v>
                </c:pt>
                <c:pt idx="667">
                  <c:v>7.850585416666668</c:v>
                </c:pt>
                <c:pt idx="668">
                  <c:v>7.8155542777777791</c:v>
                </c:pt>
                <c:pt idx="669">
                  <c:v>7.9215733611111112</c:v>
                </c:pt>
                <c:pt idx="670">
                  <c:v>7.9646757500000005</c:v>
                </c:pt>
                <c:pt idx="671">
                  <c:v>7.97025425925926</c:v>
                </c:pt>
                <c:pt idx="672">
                  <c:v>7.9958353055555555</c:v>
                </c:pt>
                <c:pt idx="673">
                  <c:v>7.9649431203703713</c:v>
                </c:pt>
                <c:pt idx="674">
                  <c:v>7.9910062777777782</c:v>
                </c:pt>
                <c:pt idx="675">
                  <c:v>7.9759532546296299</c:v>
                </c:pt>
                <c:pt idx="676">
                  <c:v>7.9589601851851874</c:v>
                </c:pt>
                <c:pt idx="677">
                  <c:v>7.9543174907407419</c:v>
                </c:pt>
                <c:pt idx="678">
                  <c:v>7.9781768333333343</c:v>
                </c:pt>
                <c:pt idx="679">
                  <c:v>7.9194141388888895</c:v>
                </c:pt>
                <c:pt idx="680">
                  <c:v>7.8739788333333331</c:v>
                </c:pt>
                <c:pt idx="681">
                  <c:v>7.9008651296296293</c:v>
                </c:pt>
                <c:pt idx="682">
                  <c:v>7.952927935185186</c:v>
                </c:pt>
                <c:pt idx="683">
                  <c:v>7.9278989537037035</c:v>
                </c:pt>
                <c:pt idx="684">
                  <c:v>7.895736122549021</c:v>
                </c:pt>
                <c:pt idx="685">
                  <c:v>7.9517525185185196</c:v>
                </c:pt>
                <c:pt idx="686">
                  <c:v>7.8704987361111129</c:v>
                </c:pt>
                <c:pt idx="687">
                  <c:v>7.8935677500000008</c:v>
                </c:pt>
                <c:pt idx="688">
                  <c:v>7.9513630740740737</c:v>
                </c:pt>
                <c:pt idx="689">
                  <c:v>8.0044809999999984</c:v>
                </c:pt>
                <c:pt idx="690">
                  <c:v>8.0405086666666676</c:v>
                </c:pt>
                <c:pt idx="691">
                  <c:v>7.9717181851851855</c:v>
                </c:pt>
                <c:pt idx="692">
                  <c:v>8.0138897314814805</c:v>
                </c:pt>
                <c:pt idx="693">
                  <c:v>7.9797814074074083</c:v>
                </c:pt>
                <c:pt idx="694">
                  <c:v>8.0062276574074076</c:v>
                </c:pt>
                <c:pt idx="695">
                  <c:v>8.101533444444442</c:v>
                </c:pt>
                <c:pt idx="696">
                  <c:v>8.1560667111111123</c:v>
                </c:pt>
                <c:pt idx="697">
                  <c:v>8.1230303009259259</c:v>
                </c:pt>
                <c:pt idx="698">
                  <c:v>8.1333802500000001</c:v>
                </c:pt>
                <c:pt idx="699">
                  <c:v>8.0825914027777799</c:v>
                </c:pt>
                <c:pt idx="700">
                  <c:v>8.0628309722222227</c:v>
                </c:pt>
                <c:pt idx="701">
                  <c:v>8.0617999999999999</c:v>
                </c:pt>
                <c:pt idx="702">
                  <c:v>8.1074572916666661</c:v>
                </c:pt>
                <c:pt idx="703">
                  <c:v>8.1546105694444435</c:v>
                </c:pt>
                <c:pt idx="704">
                  <c:v>8.0620708000000008</c:v>
                </c:pt>
                <c:pt idx="705">
                  <c:v>7.8889082500000001</c:v>
                </c:pt>
                <c:pt idx="706">
                  <c:v>7.8971578148148156</c:v>
                </c:pt>
                <c:pt idx="707">
                  <c:v>7.9619454166666666</c:v>
                </c:pt>
                <c:pt idx="708">
                  <c:v>7.9616738564814824</c:v>
                </c:pt>
                <c:pt idx="709">
                  <c:v>7.924309069444444</c:v>
                </c:pt>
                <c:pt idx="710">
                  <c:v>7.8803683009259267</c:v>
                </c:pt>
                <c:pt idx="711">
                  <c:v>7.948494444444445</c:v>
                </c:pt>
                <c:pt idx="712">
                  <c:v>7.9373436712962961</c:v>
                </c:pt>
                <c:pt idx="713">
                  <c:v>7.9244067638888893</c:v>
                </c:pt>
                <c:pt idx="714">
                  <c:v>7.9163053333333329</c:v>
                </c:pt>
                <c:pt idx="715">
                  <c:v>7.9633685092592597</c:v>
                </c:pt>
                <c:pt idx="716">
                  <c:v>7.9611520361111126</c:v>
                </c:pt>
                <c:pt idx="717">
                  <c:v>7.9488465231481484</c:v>
                </c:pt>
                <c:pt idx="718">
                  <c:v>7.9440589027777762</c:v>
                </c:pt>
                <c:pt idx="719">
                  <c:v>7.8968219166666689</c:v>
                </c:pt>
                <c:pt idx="720">
                  <c:v>7.8113802499999991</c:v>
                </c:pt>
                <c:pt idx="721">
                  <c:v>7.8303970648148145</c:v>
                </c:pt>
                <c:pt idx="722">
                  <c:v>7.916934277777778</c:v>
                </c:pt>
                <c:pt idx="723">
                  <c:v>7.8635670381263623</c:v>
                </c:pt>
                <c:pt idx="724">
                  <c:v>7.8505339444444449</c:v>
                </c:pt>
                <c:pt idx="725">
                  <c:v>7.9132318088235287</c:v>
                </c:pt>
                <c:pt idx="726">
                  <c:v>7.9127894861111105</c:v>
                </c:pt>
                <c:pt idx="727">
                  <c:v>7.8490380185185193</c:v>
                </c:pt>
                <c:pt idx="728">
                  <c:v>7.8374366018518504</c:v>
                </c:pt>
                <c:pt idx="729">
                  <c:v>7.8581218333333336</c:v>
                </c:pt>
                <c:pt idx="730">
                  <c:v>7.7934332083333331</c:v>
                </c:pt>
                <c:pt idx="731">
                  <c:v>7.855871347222223</c:v>
                </c:pt>
                <c:pt idx="732">
                  <c:v>7.8585897083333336</c:v>
                </c:pt>
                <c:pt idx="733">
                  <c:v>7.9047623888888889</c:v>
                </c:pt>
                <c:pt idx="734">
                  <c:v>7.9118173259259272</c:v>
                </c:pt>
                <c:pt idx="735">
                  <c:v>7.8829732222222226</c:v>
                </c:pt>
                <c:pt idx="736">
                  <c:v>7.9254324444444446</c:v>
                </c:pt>
                <c:pt idx="737">
                  <c:v>7.8604044722222222</c:v>
                </c:pt>
                <c:pt idx="738">
                  <c:v>7.6973818888888896</c:v>
                </c:pt>
                <c:pt idx="739">
                  <c:v>7.6887826574074083</c:v>
                </c:pt>
                <c:pt idx="740">
                  <c:v>7.7295148611111113</c:v>
                </c:pt>
                <c:pt idx="741">
                  <c:v>7.7221668157407422</c:v>
                </c:pt>
                <c:pt idx="742">
                  <c:v>7.7318902638888893</c:v>
                </c:pt>
                <c:pt idx="743">
                  <c:v>7.7404446481481477</c:v>
                </c:pt>
                <c:pt idx="744">
                  <c:v>7.7509325648148151</c:v>
                </c:pt>
                <c:pt idx="745">
                  <c:v>7.7598406296296298</c:v>
                </c:pt>
                <c:pt idx="746">
                  <c:v>7.6301545342592592</c:v>
                </c:pt>
                <c:pt idx="747">
                  <c:v>7.7199833055555551</c:v>
                </c:pt>
                <c:pt idx="748">
                  <c:v>7.758830876851853</c:v>
                </c:pt>
                <c:pt idx="749">
                  <c:v>7.6725029768518525</c:v>
                </c:pt>
                <c:pt idx="750">
                  <c:v>7.6407479999999994</c:v>
                </c:pt>
                <c:pt idx="751">
                  <c:v>7.6305480370370375</c:v>
                </c:pt>
                <c:pt idx="752">
                  <c:v>7.6892624120370385</c:v>
                </c:pt>
                <c:pt idx="753">
                  <c:v>7.7037895277777793</c:v>
                </c:pt>
                <c:pt idx="754">
                  <c:v>7.6414575833333345</c:v>
                </c:pt>
                <c:pt idx="755">
                  <c:v>7.4940228379629623</c:v>
                </c:pt>
                <c:pt idx="756">
                  <c:v>7.4741455462962954</c:v>
                </c:pt>
                <c:pt idx="757">
                  <c:v>7.5262262777777789</c:v>
                </c:pt>
                <c:pt idx="758">
                  <c:v>7.4800178472222232</c:v>
                </c:pt>
                <c:pt idx="759">
                  <c:v>7.117300361111111</c:v>
                </c:pt>
                <c:pt idx="760">
                  <c:v>7.1658202129629647</c:v>
                </c:pt>
                <c:pt idx="761">
                  <c:v>7.2652116666666666</c:v>
                </c:pt>
                <c:pt idx="762">
                  <c:v>7.3637421666666665</c:v>
                </c:pt>
                <c:pt idx="763">
                  <c:v>7.320625791666667</c:v>
                </c:pt>
                <c:pt idx="764">
                  <c:v>7.3479602222222224</c:v>
                </c:pt>
                <c:pt idx="765">
                  <c:v>7.3723558629629657</c:v>
                </c:pt>
                <c:pt idx="766">
                  <c:v>7.421335749999999</c:v>
                </c:pt>
                <c:pt idx="767">
                  <c:v>7.5193742129629637</c:v>
                </c:pt>
                <c:pt idx="768">
                  <c:v>7.4812310092592593</c:v>
                </c:pt>
                <c:pt idx="769">
                  <c:v>7.5095060277777783</c:v>
                </c:pt>
                <c:pt idx="770">
                  <c:v>7.3961768935185184</c:v>
                </c:pt>
                <c:pt idx="771">
                  <c:v>7.4171431666666656</c:v>
                </c:pt>
                <c:pt idx="772">
                  <c:v>7.4793763009259262</c:v>
                </c:pt>
                <c:pt idx="773">
                  <c:v>7.5536418333333337</c:v>
                </c:pt>
                <c:pt idx="774">
                  <c:v>7.5868055555555554</c:v>
                </c:pt>
                <c:pt idx="775">
                  <c:v>7.6212975694444447</c:v>
                </c:pt>
                <c:pt idx="776">
                  <c:v>7.7375154259259258</c:v>
                </c:pt>
                <c:pt idx="777">
                  <c:v>7.9175210588235299</c:v>
                </c:pt>
                <c:pt idx="778">
                  <c:v>7.9923662450980402</c:v>
                </c:pt>
                <c:pt idx="779">
                  <c:v>7.8981339656862737</c:v>
                </c:pt>
                <c:pt idx="780">
                  <c:v>7.8881332129629627</c:v>
                </c:pt>
                <c:pt idx="781">
                  <c:v>7.9054417731481479</c:v>
                </c:pt>
                <c:pt idx="782">
                  <c:v>7.9285774953703712</c:v>
                </c:pt>
                <c:pt idx="783">
                  <c:v>7.8856413703703705</c:v>
                </c:pt>
                <c:pt idx="784">
                  <c:v>7.7138743518518513</c:v>
                </c:pt>
                <c:pt idx="785">
                  <c:v>7.7352544166666668</c:v>
                </c:pt>
                <c:pt idx="786">
                  <c:v>7.7758680000000009</c:v>
                </c:pt>
                <c:pt idx="787">
                  <c:v>7.7487098750000003</c:v>
                </c:pt>
                <c:pt idx="788">
                  <c:v>7.7198285185185167</c:v>
                </c:pt>
                <c:pt idx="789">
                  <c:v>7.667681</c:v>
                </c:pt>
                <c:pt idx="790">
                  <c:v>7.6574296388888889</c:v>
                </c:pt>
                <c:pt idx="791">
                  <c:v>7.6286476666666685</c:v>
                </c:pt>
                <c:pt idx="792">
                  <c:v>7.7374026296296297</c:v>
                </c:pt>
                <c:pt idx="793">
                  <c:v>7.7575229074074077</c:v>
                </c:pt>
                <c:pt idx="794">
                  <c:v>7.9063374444444445</c:v>
                </c:pt>
                <c:pt idx="795">
                  <c:v>7.9067893518518524</c:v>
                </c:pt>
                <c:pt idx="796">
                  <c:v>8.0969614027777776</c:v>
                </c:pt>
                <c:pt idx="797">
                  <c:v>8.2868080000000006</c:v>
                </c:pt>
                <c:pt idx="798">
                  <c:v>8.3312794351851842</c:v>
                </c:pt>
                <c:pt idx="799">
                  <c:v>8.3992119259259255</c:v>
                </c:pt>
                <c:pt idx="800">
                  <c:v>8.3561183935185177</c:v>
                </c:pt>
                <c:pt idx="801">
                  <c:v>8.319294083333336</c:v>
                </c:pt>
                <c:pt idx="802">
                  <c:v>8.2427901342592591</c:v>
                </c:pt>
                <c:pt idx="803">
                  <c:v>8.2086314027777778</c:v>
                </c:pt>
                <c:pt idx="804">
                  <c:v>8.141987499999999</c:v>
                </c:pt>
                <c:pt idx="805">
                  <c:v>8.2002777268518514</c:v>
                </c:pt>
                <c:pt idx="806">
                  <c:v>8.2249120833333329</c:v>
                </c:pt>
                <c:pt idx="807">
                  <c:v>8.1540742222222242</c:v>
                </c:pt>
                <c:pt idx="808">
                  <c:v>7.9043122083333337</c:v>
                </c:pt>
                <c:pt idx="809">
                  <c:v>7.978174148148149</c:v>
                </c:pt>
                <c:pt idx="810">
                  <c:v>7.7700379722222213</c:v>
                </c:pt>
                <c:pt idx="811">
                  <c:v>7.6419114953703708</c:v>
                </c:pt>
                <c:pt idx="812">
                  <c:v>7.6738767777777781</c:v>
                </c:pt>
                <c:pt idx="813">
                  <c:v>7.7802749861111113</c:v>
                </c:pt>
                <c:pt idx="814">
                  <c:v>7.9755823750000001</c:v>
                </c:pt>
                <c:pt idx="815">
                  <c:v>7.9641122037037047</c:v>
                </c:pt>
                <c:pt idx="816">
                  <c:v>7.9666486018518521</c:v>
                </c:pt>
                <c:pt idx="817">
                  <c:v>7.8707026574074082</c:v>
                </c:pt>
                <c:pt idx="818">
                  <c:v>7.8837186249999993</c:v>
                </c:pt>
                <c:pt idx="819">
                  <c:v>7.9016457222222227</c:v>
                </c:pt>
                <c:pt idx="820">
                  <c:v>8.0544794166666662</c:v>
                </c:pt>
                <c:pt idx="821">
                  <c:v>8.0661502499999997</c:v>
                </c:pt>
                <c:pt idx="822">
                  <c:v>8.12061676851852</c:v>
                </c:pt>
                <c:pt idx="823">
                  <c:v>8.1768715138888908</c:v>
                </c:pt>
                <c:pt idx="824">
                  <c:v>8.2844090185185166</c:v>
                </c:pt>
                <c:pt idx="825">
                  <c:v>8.2914000740740743</c:v>
                </c:pt>
                <c:pt idx="826">
                  <c:v>8.2164690509259284</c:v>
                </c:pt>
                <c:pt idx="827">
                  <c:v>8.2644726018518533</c:v>
                </c:pt>
                <c:pt idx="828">
                  <c:v>8.2909934768518507</c:v>
                </c:pt>
                <c:pt idx="829">
                  <c:v>8.2658888981481482</c:v>
                </c:pt>
                <c:pt idx="830">
                  <c:v>8.2071557638888901</c:v>
                </c:pt>
                <c:pt idx="831">
                  <c:v>8.2514359259259251</c:v>
                </c:pt>
                <c:pt idx="832">
                  <c:v>8.2796016805555546</c:v>
                </c:pt>
                <c:pt idx="833">
                  <c:v>8.2774499583333334</c:v>
                </c:pt>
                <c:pt idx="834">
                  <c:v>8.1955786435185178</c:v>
                </c:pt>
                <c:pt idx="835">
                  <c:v>8.2369596666666673</c:v>
                </c:pt>
                <c:pt idx="836">
                  <c:v>7.9982695740740741</c:v>
                </c:pt>
                <c:pt idx="837">
                  <c:v>7.913771564814815</c:v>
                </c:pt>
                <c:pt idx="838">
                  <c:v>7.8533974907407416</c:v>
                </c:pt>
                <c:pt idx="839">
                  <c:v>7.8352748194444457</c:v>
                </c:pt>
                <c:pt idx="840">
                  <c:v>7.8112850462962964</c:v>
                </c:pt>
                <c:pt idx="841">
                  <c:v>7.7901779120370378</c:v>
                </c:pt>
                <c:pt idx="842">
                  <c:v>7.9197986249999994</c:v>
                </c:pt>
                <c:pt idx="843">
                  <c:v>7.9987863935185182</c:v>
                </c:pt>
                <c:pt idx="844">
                  <c:v>7.9424756018518519</c:v>
                </c:pt>
                <c:pt idx="845">
                  <c:v>8.00830501388889</c:v>
                </c:pt>
                <c:pt idx="846">
                  <c:v>7.9878800092592588</c:v>
                </c:pt>
                <c:pt idx="847">
                  <c:v>8.1428121064814789</c:v>
                </c:pt>
                <c:pt idx="848">
                  <c:v>8.0305283055555563</c:v>
                </c:pt>
                <c:pt idx="849">
                  <c:v>8.1077267083333346</c:v>
                </c:pt>
                <c:pt idx="850">
                  <c:v>8.1451971666666658</c:v>
                </c:pt>
                <c:pt idx="851">
                  <c:v>8.1975307499999985</c:v>
                </c:pt>
                <c:pt idx="852">
                  <c:v>8.1782968796296309</c:v>
                </c:pt>
                <c:pt idx="853">
                  <c:v>8.1987651342592613</c:v>
                </c:pt>
                <c:pt idx="854">
                  <c:v>8.2446624027777773</c:v>
                </c:pt>
                <c:pt idx="855">
                  <c:v>8.3568368333333325</c:v>
                </c:pt>
                <c:pt idx="856">
                  <c:v>8.3501887222222226</c:v>
                </c:pt>
                <c:pt idx="857">
                  <c:v>8.4623457592592608</c:v>
                </c:pt>
                <c:pt idx="858">
                  <c:v>8.3996490000000001</c:v>
                </c:pt>
                <c:pt idx="859">
                  <c:v>8.4068323796296305</c:v>
                </c:pt>
                <c:pt idx="860">
                  <c:v>8.2391517222222213</c:v>
                </c:pt>
                <c:pt idx="861">
                  <c:v>8.2280755555555558</c:v>
                </c:pt>
                <c:pt idx="862">
                  <c:v>8.2329132222222228</c:v>
                </c:pt>
                <c:pt idx="863">
                  <c:v>8.2454259583333336</c:v>
                </c:pt>
                <c:pt idx="864">
                  <c:v>8.2830331249999993</c:v>
                </c:pt>
                <c:pt idx="865">
                  <c:v>8.4397345833333333</c:v>
                </c:pt>
                <c:pt idx="866">
                  <c:v>8.3338869722222242</c:v>
                </c:pt>
                <c:pt idx="867">
                  <c:v>8.3445400416666651</c:v>
                </c:pt>
                <c:pt idx="868">
                  <c:v>8.3820353333333344</c:v>
                </c:pt>
                <c:pt idx="869">
                  <c:v>8.5433977244008723</c:v>
                </c:pt>
                <c:pt idx="870">
                  <c:v>8.5574605925925944</c:v>
                </c:pt>
                <c:pt idx="871">
                  <c:v>8.7150100509259261</c:v>
                </c:pt>
                <c:pt idx="872">
                  <c:v>8.6395309166666685</c:v>
                </c:pt>
                <c:pt idx="873">
                  <c:v>8.6722787500000003</c:v>
                </c:pt>
                <c:pt idx="874">
                  <c:v>8.6328325555555558</c:v>
                </c:pt>
                <c:pt idx="875">
                  <c:v>8.4867328564814812</c:v>
                </c:pt>
                <c:pt idx="876">
                  <c:v>8.3426318240740756</c:v>
                </c:pt>
                <c:pt idx="877">
                  <c:v>8.2932324629629637</c:v>
                </c:pt>
                <c:pt idx="878">
                  <c:v>8.2004105000000003</c:v>
                </c:pt>
                <c:pt idx="879">
                  <c:v>8.3464875416666651</c:v>
                </c:pt>
                <c:pt idx="880">
                  <c:v>8.3288507268518508</c:v>
                </c:pt>
                <c:pt idx="881">
                  <c:v>8.252993</c:v>
                </c:pt>
                <c:pt idx="882">
                  <c:v>8.4850272268518516</c:v>
                </c:pt>
                <c:pt idx="883">
                  <c:v>8.4626446296296312</c:v>
                </c:pt>
                <c:pt idx="884">
                  <c:v>8.4442268287037034</c:v>
                </c:pt>
                <c:pt idx="885">
                  <c:v>8.3619965694444449</c:v>
                </c:pt>
                <c:pt idx="886">
                  <c:v>8.4696167407407401</c:v>
                </c:pt>
                <c:pt idx="887">
                  <c:v>8.6138696759259261</c:v>
                </c:pt>
                <c:pt idx="888">
                  <c:v>8.5440022314814819</c:v>
                </c:pt>
                <c:pt idx="889">
                  <c:v>8.5491010925925934</c:v>
                </c:pt>
                <c:pt idx="890">
                  <c:v>8.5312598277777774</c:v>
                </c:pt>
                <c:pt idx="891">
                  <c:v>8.5866083333333343</c:v>
                </c:pt>
                <c:pt idx="892">
                  <c:v>8.6519536250000009</c:v>
                </c:pt>
                <c:pt idx="893">
                  <c:v>8.6931774490740743</c:v>
                </c:pt>
                <c:pt idx="894">
                  <c:v>8.7235393333333331</c:v>
                </c:pt>
                <c:pt idx="895">
                  <c:v>8.7832906481481476</c:v>
                </c:pt>
                <c:pt idx="896">
                  <c:v>8.8302302102396517</c:v>
                </c:pt>
                <c:pt idx="897">
                  <c:v>8.7847316342592592</c:v>
                </c:pt>
                <c:pt idx="898">
                  <c:v>8.8134250833333354</c:v>
                </c:pt>
                <c:pt idx="899">
                  <c:v>9.0181306944444444</c:v>
                </c:pt>
                <c:pt idx="900">
                  <c:v>9.238150680555556</c:v>
                </c:pt>
                <c:pt idx="901">
                  <c:v>9.7866753333333314</c:v>
                </c:pt>
                <c:pt idx="902">
                  <c:v>9.7241137453703708</c:v>
                </c:pt>
                <c:pt idx="903">
                  <c:v>9.6323098703703707</c:v>
                </c:pt>
                <c:pt idx="904">
                  <c:v>9.5033109583333335</c:v>
                </c:pt>
                <c:pt idx="905">
                  <c:v>9.647276999999999</c:v>
                </c:pt>
                <c:pt idx="906">
                  <c:v>9.7914845860566437</c:v>
                </c:pt>
                <c:pt idx="907">
                  <c:v>10.102892041666667</c:v>
                </c:pt>
                <c:pt idx="908">
                  <c:v>10.466751148148148</c:v>
                </c:pt>
                <c:pt idx="909">
                  <c:v>10.83546110648148</c:v>
                </c:pt>
                <c:pt idx="910">
                  <c:v>11.045200759259259</c:v>
                </c:pt>
                <c:pt idx="911">
                  <c:v>11.064169226851853</c:v>
                </c:pt>
                <c:pt idx="912">
                  <c:v>10.963200712962962</c:v>
                </c:pt>
                <c:pt idx="913">
                  <c:v>10.98086576851852</c:v>
                </c:pt>
                <c:pt idx="914">
                  <c:v>11.051062587962965</c:v>
                </c:pt>
                <c:pt idx="915">
                  <c:v>11.034484694444446</c:v>
                </c:pt>
                <c:pt idx="916">
                  <c:v>11.09847539814815</c:v>
                </c:pt>
                <c:pt idx="917">
                  <c:v>11.161065055555556</c:v>
                </c:pt>
                <c:pt idx="918">
                  <c:v>11.213724069444446</c:v>
                </c:pt>
                <c:pt idx="919">
                  <c:v>11.290372472222224</c:v>
                </c:pt>
                <c:pt idx="920">
                  <c:v>11.387821124999999</c:v>
                </c:pt>
                <c:pt idx="921">
                  <c:v>11.236255666666667</c:v>
                </c:pt>
                <c:pt idx="922">
                  <c:v>11.208019180555556</c:v>
                </c:pt>
                <c:pt idx="923">
                  <c:v>11.586009791666669</c:v>
                </c:pt>
                <c:pt idx="924">
                  <c:v>11.858472023148149</c:v>
                </c:pt>
                <c:pt idx="925">
                  <c:v>11.965541101851851</c:v>
                </c:pt>
                <c:pt idx="926">
                  <c:v>12.946116805555555</c:v>
                </c:pt>
                <c:pt idx="927">
                  <c:v>13.777322648148148</c:v>
                </c:pt>
                <c:pt idx="928">
                  <c:v>13.443519472222222</c:v>
                </c:pt>
                <c:pt idx="929">
                  <c:v>12.986174803308824</c:v>
                </c:pt>
                <c:pt idx="930">
                  <c:v>13.645136000000001</c:v>
                </c:pt>
                <c:pt idx="931">
                  <c:v>13.825994694444443</c:v>
                </c:pt>
                <c:pt idx="932">
                  <c:v>13.661331138888887</c:v>
                </c:pt>
                <c:pt idx="933">
                  <c:v>13.461111523148151</c:v>
                </c:pt>
                <c:pt idx="934">
                  <c:v>13.374227962962962</c:v>
                </c:pt>
                <c:pt idx="935">
                  <c:v>13.396599981481483</c:v>
                </c:pt>
                <c:pt idx="936">
                  <c:v>13.351676666666666</c:v>
                </c:pt>
                <c:pt idx="937">
                  <c:v>13.307285388888889</c:v>
                </c:pt>
                <c:pt idx="938">
                  <c:v>13.358853833333333</c:v>
                </c:pt>
                <c:pt idx="939">
                  <c:v>13.340685541666666</c:v>
                </c:pt>
                <c:pt idx="940">
                  <c:v>13.312193324074075</c:v>
                </c:pt>
                <c:pt idx="941">
                  <c:v>13.614599388888891</c:v>
                </c:pt>
                <c:pt idx="942">
                  <c:v>13.728507166666668</c:v>
                </c:pt>
                <c:pt idx="943">
                  <c:v>13.736291037037036</c:v>
                </c:pt>
                <c:pt idx="944">
                  <c:v>13.735128574074073</c:v>
                </c:pt>
                <c:pt idx="945">
                  <c:v>13.35726864351852</c:v>
                </c:pt>
                <c:pt idx="946">
                  <c:v>13.311227722222222</c:v>
                </c:pt>
                <c:pt idx="947">
                  <c:v>13.468768583333333</c:v>
                </c:pt>
                <c:pt idx="948">
                  <c:v>13.721297268518519</c:v>
                </c:pt>
                <c:pt idx="949">
                  <c:v>13.668574222222222</c:v>
                </c:pt>
                <c:pt idx="950">
                  <c:v>13.848924041666667</c:v>
                </c:pt>
                <c:pt idx="951">
                  <c:v>13.858151611111111</c:v>
                </c:pt>
                <c:pt idx="952">
                  <c:v>13.76077050925926</c:v>
                </c:pt>
                <c:pt idx="953">
                  <c:v>13.764093069444446</c:v>
                </c:pt>
                <c:pt idx="954">
                  <c:v>13.811693648148145</c:v>
                </c:pt>
                <c:pt idx="955">
                  <c:v>14.107401462962963</c:v>
                </c:pt>
                <c:pt idx="956">
                  <c:v>14.54477787581699</c:v>
                </c:pt>
                <c:pt idx="957">
                  <c:v>15.089347587962964</c:v>
                </c:pt>
                <c:pt idx="958">
                  <c:v>14.681615555555556</c:v>
                </c:pt>
                <c:pt idx="959">
                  <c:v>13.648908712962964</c:v>
                </c:pt>
                <c:pt idx="960">
                  <c:v>12.943853736111112</c:v>
                </c:pt>
                <c:pt idx="961">
                  <c:v>13.102648462962964</c:v>
                </c:pt>
                <c:pt idx="962">
                  <c:v>13.557913111111111</c:v>
                </c:pt>
                <c:pt idx="963">
                  <c:v>11.823373768518518</c:v>
                </c:pt>
                <c:pt idx="964">
                  <c:v>12.072220666666666</c:v>
                </c:pt>
                <c:pt idx="965">
                  <c:v>12.517051105</c:v>
                </c:pt>
                <c:pt idx="966">
                  <c:v>12.487769320000002</c:v>
                </c:pt>
                <c:pt idx="967">
                  <c:v>12.432883945</c:v>
                </c:pt>
                <c:pt idx="968">
                  <c:v>12.284421347222223</c:v>
                </c:pt>
                <c:pt idx="969">
                  <c:v>12.025503634259262</c:v>
                </c:pt>
                <c:pt idx="970">
                  <c:v>10.563571736111111</c:v>
                </c:pt>
                <c:pt idx="971">
                  <c:v>10.919058296296296</c:v>
                </c:pt>
                <c:pt idx="972">
                  <c:v>10.984655666666667</c:v>
                </c:pt>
                <c:pt idx="973">
                  <c:v>11.038044847222221</c:v>
                </c:pt>
                <c:pt idx="974">
                  <c:v>11.107691000000001</c:v>
                </c:pt>
                <c:pt idx="975">
                  <c:v>11.520587356481482</c:v>
                </c:pt>
                <c:pt idx="976">
                  <c:v>11.515992166666667</c:v>
                </c:pt>
                <c:pt idx="977">
                  <c:v>11.693984643518517</c:v>
                </c:pt>
                <c:pt idx="978">
                  <c:v>11.901063291666668</c:v>
                </c:pt>
                <c:pt idx="979">
                  <c:v>11.949384955555555</c:v>
                </c:pt>
                <c:pt idx="980">
                  <c:v>11.991741933333332</c:v>
                </c:pt>
                <c:pt idx="981">
                  <c:v>12.019017249999997</c:v>
                </c:pt>
                <c:pt idx="982">
                  <c:v>12.029484740740738</c:v>
                </c:pt>
                <c:pt idx="983">
                  <c:v>11.967885916666663</c:v>
                </c:pt>
                <c:pt idx="984">
                  <c:v>11.879530194444444</c:v>
                </c:pt>
                <c:pt idx="985">
                  <c:v>11.87472122222222</c:v>
                </c:pt>
                <c:pt idx="986">
                  <c:v>11.910389810185183</c:v>
                </c:pt>
                <c:pt idx="987">
                  <c:v>11.990724430555552</c:v>
                </c:pt>
                <c:pt idx="988">
                  <c:v>11.979525875</c:v>
                </c:pt>
                <c:pt idx="989">
                  <c:v>12.001058037037037</c:v>
                </c:pt>
                <c:pt idx="990">
                  <c:v>12.036909222222224</c:v>
                </c:pt>
                <c:pt idx="991">
                  <c:v>12.034070962962961</c:v>
                </c:pt>
                <c:pt idx="992">
                  <c:v>12.000475000000002</c:v>
                </c:pt>
                <c:pt idx="993">
                  <c:v>11.952985041666668</c:v>
                </c:pt>
                <c:pt idx="994">
                  <c:v>11.968156810185185</c:v>
                </c:pt>
                <c:pt idx="995">
                  <c:v>11.830059958333333</c:v>
                </c:pt>
                <c:pt idx="996">
                  <c:v>11.827640874999998</c:v>
                </c:pt>
                <c:pt idx="997">
                  <c:v>11.958168222222223</c:v>
                </c:pt>
                <c:pt idx="998">
                  <c:v>11.98014497222222</c:v>
                </c:pt>
                <c:pt idx="999">
                  <c:v>12.042737000000002</c:v>
                </c:pt>
                <c:pt idx="1000">
                  <c:v>12.00769277314815</c:v>
                </c:pt>
                <c:pt idx="1001">
                  <c:v>11.99043414814815</c:v>
                </c:pt>
                <c:pt idx="1002">
                  <c:v>12.105986060185186</c:v>
                </c:pt>
                <c:pt idx="1003">
                  <c:v>12.106765777777778</c:v>
                </c:pt>
                <c:pt idx="1004">
                  <c:v>12.119182444444444</c:v>
                </c:pt>
                <c:pt idx="1005">
                  <c:v>12.152985874999999</c:v>
                </c:pt>
                <c:pt idx="1006">
                  <c:v>12.235818064814815</c:v>
                </c:pt>
                <c:pt idx="1007">
                  <c:v>12.234939999999998</c:v>
                </c:pt>
                <c:pt idx="1008">
                  <c:v>12.148736240740741</c:v>
                </c:pt>
                <c:pt idx="1009">
                  <c:v>12.164669087962963</c:v>
                </c:pt>
                <c:pt idx="1010">
                  <c:v>12.173820921296295</c:v>
                </c:pt>
                <c:pt idx="1011">
                  <c:v>12.240085972222221</c:v>
                </c:pt>
                <c:pt idx="1012">
                  <c:v>12.273404791666664</c:v>
                </c:pt>
                <c:pt idx="1013">
                  <c:v>12.287502351851852</c:v>
                </c:pt>
                <c:pt idx="1014">
                  <c:v>12.245352694444442</c:v>
                </c:pt>
                <c:pt idx="1015">
                  <c:v>12.295603185185186</c:v>
                </c:pt>
                <c:pt idx="1016">
                  <c:v>12.321016611111112</c:v>
                </c:pt>
                <c:pt idx="1017">
                  <c:v>12.613746888888892</c:v>
                </c:pt>
                <c:pt idx="1018">
                  <c:v>12.630886944444445</c:v>
                </c:pt>
                <c:pt idx="1019">
                  <c:v>12.557688294117648</c:v>
                </c:pt>
                <c:pt idx="1020">
                  <c:v>12.669963137254904</c:v>
                </c:pt>
                <c:pt idx="1021">
                  <c:v>12.727183862745097</c:v>
                </c:pt>
                <c:pt idx="1022">
                  <c:v>12.829234638888892</c:v>
                </c:pt>
                <c:pt idx="1023">
                  <c:v>12.778820486111112</c:v>
                </c:pt>
                <c:pt idx="1024">
                  <c:v>12.69301663888889</c:v>
                </c:pt>
                <c:pt idx="1025">
                  <c:v>12.67078163425926</c:v>
                </c:pt>
                <c:pt idx="1026">
                  <c:v>12.654427138888888</c:v>
                </c:pt>
                <c:pt idx="1027">
                  <c:v>12.588025277777778</c:v>
                </c:pt>
                <c:pt idx="1028">
                  <c:v>12.628811064814817</c:v>
                </c:pt>
                <c:pt idx="1029">
                  <c:v>12.53585834722222</c:v>
                </c:pt>
                <c:pt idx="1030">
                  <c:v>12.519112333333336</c:v>
                </c:pt>
                <c:pt idx="1031">
                  <c:v>12.468240990740743</c:v>
                </c:pt>
                <c:pt idx="1032">
                  <c:v>12.546029092592594</c:v>
                </c:pt>
                <c:pt idx="1033">
                  <c:v>12.540136453703706</c:v>
                </c:pt>
                <c:pt idx="1034">
                  <c:v>12.389413398148147</c:v>
                </c:pt>
                <c:pt idx="1035">
                  <c:v>12.375237833333333</c:v>
                </c:pt>
                <c:pt idx="1036">
                  <c:v>12.351481759259261</c:v>
                </c:pt>
                <c:pt idx="1037">
                  <c:v>12.405238064814814</c:v>
                </c:pt>
                <c:pt idx="1038">
                  <c:v>12.482216175925926</c:v>
                </c:pt>
                <c:pt idx="1039">
                  <c:v>12.463805083333334</c:v>
                </c:pt>
                <c:pt idx="1040">
                  <c:v>12.476383222222221</c:v>
                </c:pt>
                <c:pt idx="1041">
                  <c:v>12.354995421296298</c:v>
                </c:pt>
                <c:pt idx="1042">
                  <c:v>12.638746111111113</c:v>
                </c:pt>
                <c:pt idx="1043">
                  <c:v>12.657465000000002</c:v>
                </c:pt>
                <c:pt idx="1044">
                  <c:v>12.646347171296295</c:v>
                </c:pt>
                <c:pt idx="1045">
                  <c:v>12.595666884259259</c:v>
                </c:pt>
                <c:pt idx="1046">
                  <c:v>12.851644694444445</c:v>
                </c:pt>
                <c:pt idx="1047">
                  <c:v>12.814460305555556</c:v>
                </c:pt>
                <c:pt idx="1048">
                  <c:v>12.786690787037038</c:v>
                </c:pt>
                <c:pt idx="1049">
                  <c:v>12.71997786574074</c:v>
                </c:pt>
                <c:pt idx="1050">
                  <c:v>12.656005481481481</c:v>
                </c:pt>
                <c:pt idx="1051">
                  <c:v>12.631521212962964</c:v>
                </c:pt>
                <c:pt idx="1052">
                  <c:v>12.672087180555559</c:v>
                </c:pt>
                <c:pt idx="1053">
                  <c:v>12.72620512962963</c:v>
                </c:pt>
                <c:pt idx="1054">
                  <c:v>12.685866708333332</c:v>
                </c:pt>
                <c:pt idx="1055">
                  <c:v>12.507195833333334</c:v>
                </c:pt>
                <c:pt idx="1056">
                  <c:v>12.437537166666667</c:v>
                </c:pt>
                <c:pt idx="1057">
                  <c:v>12.230773185185186</c:v>
                </c:pt>
                <c:pt idx="1058">
                  <c:v>11.970549833333333</c:v>
                </c:pt>
                <c:pt idx="1059">
                  <c:v>11.710870370370372</c:v>
                </c:pt>
                <c:pt idx="1060">
                  <c:v>11.163671104999999</c:v>
                </c:pt>
                <c:pt idx="1061">
                  <c:v>11.162443333333332</c:v>
                </c:pt>
                <c:pt idx="1062">
                  <c:v>11.058465444444444</c:v>
                </c:pt>
                <c:pt idx="1063">
                  <c:v>10.621348666666666</c:v>
                </c:pt>
                <c:pt idx="1064">
                  <c:v>10.380309089999999</c:v>
                </c:pt>
                <c:pt idx="1065">
                  <c:v>10.356668719999998</c:v>
                </c:pt>
                <c:pt idx="1066">
                  <c:v>10.413035833333335</c:v>
                </c:pt>
                <c:pt idx="1067">
                  <c:v>10.484500000000001</c:v>
                </c:pt>
                <c:pt idx="1068">
                  <c:v>10.56485</c:v>
                </c:pt>
                <c:pt idx="1069">
                  <c:v>10.615151190000002</c:v>
                </c:pt>
                <c:pt idx="1070">
                  <c:v>10.552900000000001</c:v>
                </c:pt>
                <c:pt idx="1071">
                  <c:v>10.61109585</c:v>
                </c:pt>
                <c:pt idx="1072">
                  <c:v>10.711318</c:v>
                </c:pt>
                <c:pt idx="1073">
                  <c:v>10.755192027777777</c:v>
                </c:pt>
                <c:pt idx="1074">
                  <c:v>10.829341916666667</c:v>
                </c:pt>
                <c:pt idx="1075">
                  <c:v>10.977254578703704</c:v>
                </c:pt>
                <c:pt idx="1076">
                  <c:v>11.123992388888889</c:v>
                </c:pt>
                <c:pt idx="1077">
                  <c:v>11.12672512962963</c:v>
                </c:pt>
                <c:pt idx="1078">
                  <c:v>11.112348694444442</c:v>
                </c:pt>
                <c:pt idx="1079">
                  <c:v>11.187789402777778</c:v>
                </c:pt>
                <c:pt idx="1080">
                  <c:v>11.206445046296297</c:v>
                </c:pt>
                <c:pt idx="1081">
                  <c:v>11.251392666666664</c:v>
                </c:pt>
                <c:pt idx="1082">
                  <c:v>11.331291999999998</c:v>
                </c:pt>
                <c:pt idx="1083">
                  <c:v>11.343678499999999</c:v>
                </c:pt>
                <c:pt idx="1084">
                  <c:v>11.306515749999999</c:v>
                </c:pt>
                <c:pt idx="1085">
                  <c:v>11.364249833333336</c:v>
                </c:pt>
                <c:pt idx="1086">
                  <c:v>11.401424500000001</c:v>
                </c:pt>
                <c:pt idx="1087">
                  <c:v>11.421707592592593</c:v>
                </c:pt>
                <c:pt idx="1088">
                  <c:v>11.375813833333334</c:v>
                </c:pt>
                <c:pt idx="1089">
                  <c:v>11.460762944444445</c:v>
                </c:pt>
                <c:pt idx="1090">
                  <c:v>11.484125583333336</c:v>
                </c:pt>
                <c:pt idx="1091">
                  <c:v>11.491575814814809</c:v>
                </c:pt>
                <c:pt idx="1092">
                  <c:v>11.532700291666666</c:v>
                </c:pt>
                <c:pt idx="1093">
                  <c:v>11.543055796296297</c:v>
                </c:pt>
                <c:pt idx="1094">
                  <c:v>11.584060444444443</c:v>
                </c:pt>
                <c:pt idx="1095">
                  <c:v>11.63364443518519</c:v>
                </c:pt>
                <c:pt idx="1096">
                  <c:v>11.706016495370369</c:v>
                </c:pt>
                <c:pt idx="1097">
                  <c:v>11.771832680555555</c:v>
                </c:pt>
                <c:pt idx="1098">
                  <c:v>11.886845129629631</c:v>
                </c:pt>
                <c:pt idx="1099">
                  <c:v>11.978129046296297</c:v>
                </c:pt>
                <c:pt idx="1100">
                  <c:v>12.019016009259261</c:v>
                </c:pt>
                <c:pt idx="1101">
                  <c:v>12.114772240740741</c:v>
                </c:pt>
                <c:pt idx="1102">
                  <c:v>12.122452296296295</c:v>
                </c:pt>
                <c:pt idx="1103">
                  <c:v>12.147254833333333</c:v>
                </c:pt>
                <c:pt idx="1104">
                  <c:v>12.146623046296298</c:v>
                </c:pt>
                <c:pt idx="1105">
                  <c:v>12.158051504629633</c:v>
                </c:pt>
                <c:pt idx="1106">
                  <c:v>12.183429888888888</c:v>
                </c:pt>
                <c:pt idx="1107">
                  <c:v>12.168053490740741</c:v>
                </c:pt>
                <c:pt idx="1108">
                  <c:v>12.283157055555556</c:v>
                </c:pt>
                <c:pt idx="1109">
                  <c:v>12.449483481481481</c:v>
                </c:pt>
                <c:pt idx="1110">
                  <c:v>12.405493587962962</c:v>
                </c:pt>
                <c:pt idx="1111">
                  <c:v>12.416109092592592</c:v>
                </c:pt>
                <c:pt idx="1112">
                  <c:v>12.417000648148147</c:v>
                </c:pt>
                <c:pt idx="1113">
                  <c:v>12.026391370370373</c:v>
                </c:pt>
                <c:pt idx="1114">
                  <c:v>11.848676962962964</c:v>
                </c:pt>
                <c:pt idx="1115">
                  <c:v>11.838784564814816</c:v>
                </c:pt>
                <c:pt idx="1116">
                  <c:v>11.541071606481482</c:v>
                </c:pt>
                <c:pt idx="1117">
                  <c:v>11.020949999999999</c:v>
                </c:pt>
                <c:pt idx="1118">
                  <c:v>10.692024712962965</c:v>
                </c:pt>
                <c:pt idx="1119">
                  <c:v>10.61761264814815</c:v>
                </c:pt>
                <c:pt idx="1120">
                  <c:v>10.785243425925927</c:v>
                </c:pt>
                <c:pt idx="1121">
                  <c:v>11.03519339814815</c:v>
                </c:pt>
                <c:pt idx="1122">
                  <c:v>11.278417208333334</c:v>
                </c:pt>
                <c:pt idx="1123">
                  <c:v>11.619067731481483</c:v>
                </c:pt>
                <c:pt idx="1124">
                  <c:v>11.540881666666667</c:v>
                </c:pt>
                <c:pt idx="1125">
                  <c:v>11.265504212962963</c:v>
                </c:pt>
                <c:pt idx="1126">
                  <c:v>11.226486064814814</c:v>
                </c:pt>
                <c:pt idx="1127">
                  <c:v>11.007564722222224</c:v>
                </c:pt>
                <c:pt idx="1128">
                  <c:v>10.82718212962963</c:v>
                </c:pt>
                <c:pt idx="1129">
                  <c:v>10.634531518518518</c:v>
                </c:pt>
                <c:pt idx="1130">
                  <c:v>10.440468287037039</c:v>
                </c:pt>
                <c:pt idx="1131">
                  <c:v>10.258618970000001</c:v>
                </c:pt>
                <c:pt idx="1132">
                  <c:v>10.494338722222221</c:v>
                </c:pt>
                <c:pt idx="1133">
                  <c:v>10.752072472222221</c:v>
                </c:pt>
                <c:pt idx="1134">
                  <c:v>11.04024006944444</c:v>
                </c:pt>
                <c:pt idx="1135">
                  <c:v>11.351671481481482</c:v>
                </c:pt>
                <c:pt idx="1136">
                  <c:v>11.431006263888888</c:v>
                </c:pt>
                <c:pt idx="1137">
                  <c:v>11.509826291666666</c:v>
                </c:pt>
                <c:pt idx="1138">
                  <c:v>11.319557916666668</c:v>
                </c:pt>
                <c:pt idx="1139">
                  <c:v>11.277395425925935</c:v>
                </c:pt>
                <c:pt idx="1140">
                  <c:v>11.076533629629628</c:v>
                </c:pt>
                <c:pt idx="1141">
                  <c:v>11.036659500000001</c:v>
                </c:pt>
                <c:pt idx="1142">
                  <c:v>11.295423925925927</c:v>
                </c:pt>
                <c:pt idx="1143">
                  <c:v>11.658522407407405</c:v>
                </c:pt>
                <c:pt idx="1144">
                  <c:v>11.770099111111112</c:v>
                </c:pt>
                <c:pt idx="1145">
                  <c:v>11.670570250000001</c:v>
                </c:pt>
                <c:pt idx="1146">
                  <c:v>11.356897425925927</c:v>
                </c:pt>
                <c:pt idx="1147">
                  <c:v>11.259537416666666</c:v>
                </c:pt>
                <c:pt idx="1148">
                  <c:v>11.204121833333332</c:v>
                </c:pt>
                <c:pt idx="1149">
                  <c:v>11.207570527777779</c:v>
                </c:pt>
                <c:pt idx="1150">
                  <c:v>11.165586962962964</c:v>
                </c:pt>
                <c:pt idx="1151">
                  <c:v>11.208276578703703</c:v>
                </c:pt>
                <c:pt idx="1152">
                  <c:v>11.188643680555554</c:v>
                </c:pt>
                <c:pt idx="1153">
                  <c:v>11.272</c:v>
                </c:pt>
                <c:pt idx="1154">
                  <c:v>11.165719472222221</c:v>
                </c:pt>
                <c:pt idx="1155">
                  <c:v>10.856438037037037</c:v>
                </c:pt>
                <c:pt idx="1156">
                  <c:v>10.700262981481483</c:v>
                </c:pt>
                <c:pt idx="1157">
                  <c:v>10.615731194444443</c:v>
                </c:pt>
                <c:pt idx="1158">
                  <c:v>10.733220814814814</c:v>
                </c:pt>
                <c:pt idx="1159">
                  <c:v>10.895125148148146</c:v>
                </c:pt>
                <c:pt idx="1160">
                  <c:v>10.941148592592594</c:v>
                </c:pt>
                <c:pt idx="1161">
                  <c:v>11.116930805555556</c:v>
                </c:pt>
                <c:pt idx="1162">
                  <c:v>11.406358925925925</c:v>
                </c:pt>
                <c:pt idx="1163">
                  <c:v>11.560714736111111</c:v>
                </c:pt>
                <c:pt idx="1164">
                  <c:v>11.493946777777776</c:v>
                </c:pt>
                <c:pt idx="1165">
                  <c:v>11.344381791666667</c:v>
                </c:pt>
                <c:pt idx="1166">
                  <c:v>11.251929907407408</c:v>
                </c:pt>
                <c:pt idx="1167">
                  <c:v>11.197106879629629</c:v>
                </c:pt>
                <c:pt idx="1168">
                  <c:v>11.335371685185184</c:v>
                </c:pt>
                <c:pt idx="1169">
                  <c:v>11.331181555555556</c:v>
                </c:pt>
                <c:pt idx="1170">
                  <c:v>11.144677296296297</c:v>
                </c:pt>
                <c:pt idx="1171">
                  <c:v>11.099197458333332</c:v>
                </c:pt>
                <c:pt idx="1172">
                  <c:v>11.274409101851852</c:v>
                </c:pt>
                <c:pt idx="1173">
                  <c:v>11.265307986111113</c:v>
                </c:pt>
                <c:pt idx="1174">
                  <c:v>11.269477921296296</c:v>
                </c:pt>
                <c:pt idx="1175">
                  <c:v>11.094879486111111</c:v>
                </c:pt>
                <c:pt idx="1176">
                  <c:v>11.012787185185186</c:v>
                </c:pt>
                <c:pt idx="1177">
                  <c:v>11.00754925925926</c:v>
                </c:pt>
                <c:pt idx="1178">
                  <c:v>11.102549611111112</c:v>
                </c:pt>
                <c:pt idx="1179">
                  <c:v>11.263543601851854</c:v>
                </c:pt>
                <c:pt idx="1180">
                  <c:v>11.117247365740742</c:v>
                </c:pt>
                <c:pt idx="1181">
                  <c:v>11.035652828703704</c:v>
                </c:pt>
                <c:pt idx="1182">
                  <c:v>11.01856725925926</c:v>
                </c:pt>
                <c:pt idx="1183">
                  <c:v>11.135284611111111</c:v>
                </c:pt>
                <c:pt idx="1184">
                  <c:v>11.086285694444445</c:v>
                </c:pt>
                <c:pt idx="1185">
                  <c:v>10.993003888888889</c:v>
                </c:pt>
                <c:pt idx="1186">
                  <c:v>10.967592768518518</c:v>
                </c:pt>
                <c:pt idx="1187" formatCode="_(* #,##0.0000_);_(* \(#,##0.0000\);_(* &quot;-&quot;??_);_(@_)">
                  <c:v>10.958966666666665</c:v>
                </c:pt>
                <c:pt idx="1188">
                  <c:v>10.928439768518519</c:v>
                </c:pt>
                <c:pt idx="1189">
                  <c:v>10.907373657407408</c:v>
                </c:pt>
                <c:pt idx="1190">
                  <c:v>10.874323888888888</c:v>
                </c:pt>
                <c:pt idx="1191">
                  <c:v>10.834848944444444</c:v>
                </c:pt>
                <c:pt idx="1192">
                  <c:v>10.697851564814815</c:v>
                </c:pt>
                <c:pt idx="1193">
                  <c:v>10.744483874999998</c:v>
                </c:pt>
                <c:pt idx="1194">
                  <c:v>10.732441078703705</c:v>
                </c:pt>
                <c:pt idx="1195">
                  <c:v>10.672837083333334</c:v>
                </c:pt>
                <c:pt idx="1196">
                  <c:v>10.713776361111112</c:v>
                </c:pt>
                <c:pt idx="1197">
                  <c:v>10.619608444444442</c:v>
                </c:pt>
                <c:pt idx="1198">
                  <c:v>10.686467388888889</c:v>
                </c:pt>
                <c:pt idx="1199">
                  <c:v>10.882521537037036</c:v>
                </c:pt>
                <c:pt idx="1200">
                  <c:v>10.869995324074075</c:v>
                </c:pt>
                <c:pt idx="1201" formatCode="_(* #,##0.0000_);_(* \(#,##0.0000\);_(* &quot;-&quot;??_);_(@_)">
                  <c:v>10.898022074074074</c:v>
                </c:pt>
                <c:pt idx="1202">
                  <c:v>10.796543037037038</c:v>
                </c:pt>
                <c:pt idx="1203">
                  <c:v>10.645515296296296</c:v>
                </c:pt>
                <c:pt idx="1204">
                  <c:v>10.786096203703705</c:v>
                </c:pt>
                <c:pt idx="1205">
                  <c:v>10.727711000000003</c:v>
                </c:pt>
                <c:pt idx="1206">
                  <c:v>10.68983601388889</c:v>
                </c:pt>
                <c:pt idx="1207">
                  <c:v>10.572706541666665</c:v>
                </c:pt>
                <c:pt idx="1208">
                  <c:v>10.567360055555556</c:v>
                </c:pt>
                <c:pt idx="1209">
                  <c:v>10.555407537037038</c:v>
                </c:pt>
                <c:pt idx="1210">
                  <c:v>10.641166722222222</c:v>
                </c:pt>
                <c:pt idx="1211">
                  <c:v>10.505380018518519</c:v>
                </c:pt>
                <c:pt idx="1212">
                  <c:v>10.390039981481481</c:v>
                </c:pt>
                <c:pt idx="1213">
                  <c:v>10.427365712962963</c:v>
                </c:pt>
                <c:pt idx="1214">
                  <c:v>10.447615888888887</c:v>
                </c:pt>
                <c:pt idx="1215">
                  <c:v>10.375727444444445</c:v>
                </c:pt>
                <c:pt idx="1216">
                  <c:v>10.392235416666669</c:v>
                </c:pt>
                <c:pt idx="1217">
                  <c:v>10.463995953703703</c:v>
                </c:pt>
                <c:pt idx="1218">
                  <c:v>10.460378931372549</c:v>
                </c:pt>
                <c:pt idx="1219">
                  <c:v>10.529069725490194</c:v>
                </c:pt>
                <c:pt idx="1220">
                  <c:v>10.480828946078432</c:v>
                </c:pt>
                <c:pt idx="1221">
                  <c:v>10.453613779411764</c:v>
                </c:pt>
                <c:pt idx="1222">
                  <c:v>10.471240088235295</c:v>
                </c:pt>
                <c:pt idx="1223">
                  <c:v>10.566233892156863</c:v>
                </c:pt>
                <c:pt idx="1224">
                  <c:v>10.579720803921568</c:v>
                </c:pt>
                <c:pt idx="1225" formatCode="0.0%">
                  <c:v>10.637501529411763</c:v>
                </c:pt>
                <c:pt idx="1226">
                  <c:v>10.411400735294118</c:v>
                </c:pt>
                <c:pt idx="1227">
                  <c:v>10.461282514705882</c:v>
                </c:pt>
                <c:pt idx="1228">
                  <c:v>10.468720897058823</c:v>
                </c:pt>
                <c:pt idx="1229">
                  <c:v>10.505461534313724</c:v>
                </c:pt>
                <c:pt idx="1230">
                  <c:v>10.292129862745096</c:v>
                </c:pt>
                <c:pt idx="1231">
                  <c:v>10.294646029411764</c:v>
                </c:pt>
                <c:pt idx="1232">
                  <c:v>10.249571794117648</c:v>
                </c:pt>
                <c:pt idx="1233">
                  <c:v>10.186215549019607</c:v>
                </c:pt>
                <c:pt idx="1234">
                  <c:v>10.237529499999999</c:v>
                </c:pt>
                <c:pt idx="1235">
                  <c:v>10.254019617647057</c:v>
                </c:pt>
                <c:pt idx="1236">
                  <c:v>10.270727421568628</c:v>
                </c:pt>
                <c:pt idx="1237">
                  <c:v>10.257631921568626</c:v>
                </c:pt>
                <c:pt idx="1238">
                  <c:v>10.225572838235294</c:v>
                </c:pt>
                <c:pt idx="1239">
                  <c:v>10.276999999999999</c:v>
                </c:pt>
                <c:pt idx="1240">
                  <c:v>10.433199999999999</c:v>
                </c:pt>
                <c:pt idx="1241">
                  <c:v>10.295359833333334</c:v>
                </c:pt>
                <c:pt idx="1242">
                  <c:v>10.354105784313724</c:v>
                </c:pt>
                <c:pt idx="1243">
                  <c:v>10.44590453921569</c:v>
                </c:pt>
                <c:pt idx="1244">
                  <c:v>10.57655541911765</c:v>
                </c:pt>
                <c:pt idx="1245">
                  <c:v>10.627740186274512</c:v>
                </c:pt>
                <c:pt idx="1246">
                  <c:v>10.705753004901961</c:v>
                </c:pt>
                <c:pt idx="1247">
                  <c:v>10.580935446078433</c:v>
                </c:pt>
                <c:pt idx="1248">
                  <c:v>10.689532647058824</c:v>
                </c:pt>
                <c:pt idx="1249">
                  <c:v>10.616602254901961</c:v>
                </c:pt>
                <c:pt idx="1250">
                  <c:v>10.519346661764708</c:v>
                </c:pt>
                <c:pt idx="1251">
                  <c:v>10.608747965686273</c:v>
                </c:pt>
                <c:pt idx="1252">
                  <c:v>10.542173014705881</c:v>
                </c:pt>
                <c:pt idx="1253">
                  <c:v>10.563720549019607</c:v>
                </c:pt>
                <c:pt idx="1254">
                  <c:v>10.50324805882353</c:v>
                </c:pt>
                <c:pt idx="1255">
                  <c:v>10.555135475490196</c:v>
                </c:pt>
                <c:pt idx="1256">
                  <c:v>10.581332911764704</c:v>
                </c:pt>
                <c:pt idx="1257">
                  <c:v>10.530461823529413</c:v>
                </c:pt>
                <c:pt idx="1258">
                  <c:v>10.534724014705883</c:v>
                </c:pt>
                <c:pt idx="1259">
                  <c:v>10.502907602941178</c:v>
                </c:pt>
                <c:pt idx="1260">
                  <c:v>10.51856040625</c:v>
                </c:pt>
                <c:pt idx="1261">
                  <c:v>10.702579401041667</c:v>
                </c:pt>
                <c:pt idx="1262">
                  <c:v>10.691641041666667</c:v>
                </c:pt>
                <c:pt idx="1263">
                  <c:v>10.672638291666667</c:v>
                </c:pt>
                <c:pt idx="1264">
                  <c:v>10.628855137254902</c:v>
                </c:pt>
                <c:pt idx="1265" formatCode="_(* #,##0.0000_);_(* \(#,##0.0000\);_(* &quot;-&quot;??_);_(@_)">
                  <c:v>10.59667342156863</c:v>
                </c:pt>
                <c:pt idx="1266" formatCode="_(* #,##0.0000_);_(* \(#,##0.0000\);_(* &quot;-&quot;??_);_(@_)">
                  <c:v>10.548023044117649</c:v>
                </c:pt>
                <c:pt idx="1267" formatCode="_(* #,##0.0000_);_(* \(#,##0.0000\);_(* &quot;-&quot;??_);_(@_)">
                  <c:v>10.478161421568629</c:v>
                </c:pt>
                <c:pt idx="1268">
                  <c:v>10.457639348039216</c:v>
                </c:pt>
                <c:pt idx="1269">
                  <c:v>10.462877073529409</c:v>
                </c:pt>
                <c:pt idx="1270">
                  <c:v>10.488783058823529</c:v>
                </c:pt>
                <c:pt idx="1271">
                  <c:v>10.458399999999999</c:v>
                </c:pt>
                <c:pt idx="1272">
                  <c:v>10.3002</c:v>
                </c:pt>
                <c:pt idx="1273">
                  <c:v>10.358112857843137</c:v>
                </c:pt>
                <c:pt idx="1274">
                  <c:v>10.381818313725489</c:v>
                </c:pt>
                <c:pt idx="1275">
                  <c:v>10.384501852941177</c:v>
                </c:pt>
                <c:pt idx="1276">
                  <c:v>10.28206167647059</c:v>
                </c:pt>
                <c:pt idx="1277">
                  <c:v>10.206345784313726</c:v>
                </c:pt>
                <c:pt idx="1278">
                  <c:v>10.143187862745098</c:v>
                </c:pt>
                <c:pt idx="1279">
                  <c:v>10.112657352941174</c:v>
                </c:pt>
                <c:pt idx="1280">
                  <c:v>10.069988769607843</c:v>
                </c:pt>
                <c:pt idx="1281" formatCode="_(* #,##0.0000_);_(* \(#,##0.0000\);_(* &quot;-&quot;??_);_(@_)">
                  <c:v>10.035921343137254</c:v>
                </c:pt>
                <c:pt idx="1282">
                  <c:v>10.058988519607842</c:v>
                </c:pt>
                <c:pt idx="1283">
                  <c:v>10.149760725490196</c:v>
                </c:pt>
                <c:pt idx="1284">
                  <c:v>10.260426289215687</c:v>
                </c:pt>
                <c:pt idx="1285">
                  <c:v>10.355645313725489</c:v>
                </c:pt>
                <c:pt idx="1286">
                  <c:v>10.263848421568627</c:v>
                </c:pt>
                <c:pt idx="1287">
                  <c:v>10.161654411764705</c:v>
                </c:pt>
                <c:pt idx="1288">
                  <c:v>10.223610931372548</c:v>
                </c:pt>
                <c:pt idx="1289">
                  <c:v>10.226407411764704</c:v>
                </c:pt>
                <c:pt idx="1290">
                  <c:v>10.186628647058825</c:v>
                </c:pt>
                <c:pt idx="1291">
                  <c:v>10.230388598039214</c:v>
                </c:pt>
                <c:pt idx="1292">
                  <c:v>10.277781480392157</c:v>
                </c:pt>
                <c:pt idx="1293">
                  <c:v>10.32044670588235</c:v>
                </c:pt>
                <c:pt idx="1294">
                  <c:v>10.272953112745096</c:v>
                </c:pt>
                <c:pt idx="1295">
                  <c:v>10.320368911764707</c:v>
                </c:pt>
                <c:pt idx="1296">
                  <c:v>10.280118931372549</c:v>
                </c:pt>
                <c:pt idx="1297">
                  <c:v>10.294889848039215</c:v>
                </c:pt>
                <c:pt idx="1298">
                  <c:v>10.404309818627452</c:v>
                </c:pt>
                <c:pt idx="1299">
                  <c:v>10.358745696078433</c:v>
                </c:pt>
                <c:pt idx="1300">
                  <c:v>10.277456416666666</c:v>
                </c:pt>
                <c:pt idx="1301">
                  <c:v>10.270383308823529</c:v>
                </c:pt>
                <c:pt idx="1302">
                  <c:v>10.303008864583333</c:v>
                </c:pt>
                <c:pt idx="1303">
                  <c:v>10.314116479166668</c:v>
                </c:pt>
                <c:pt idx="1304">
                  <c:v>10.274752156249999</c:v>
                </c:pt>
                <c:pt idx="1305">
                  <c:v>10.158236229166668</c:v>
                </c:pt>
                <c:pt idx="1306">
                  <c:v>10.097582843750001</c:v>
                </c:pt>
                <c:pt idx="1307">
                  <c:v>10.0764741640625</c:v>
                </c:pt>
                <c:pt idx="1308">
                  <c:v>10.076918098958334</c:v>
                </c:pt>
                <c:pt idx="1309">
                  <c:v>10.059863249999999</c:v>
                </c:pt>
                <c:pt idx="1310">
                  <c:v>10.024724328125</c:v>
                </c:pt>
                <c:pt idx="1311">
                  <c:v>10.024056184895834</c:v>
                </c:pt>
                <c:pt idx="1312">
                  <c:v>10.049978973958336</c:v>
                </c:pt>
                <c:pt idx="1313">
                  <c:v>10.062631539062501</c:v>
                </c:pt>
                <c:pt idx="1314">
                  <c:v>10.063277484375</c:v>
                </c:pt>
                <c:pt idx="1315">
                  <c:v>10.058934895833334</c:v>
                </c:pt>
                <c:pt idx="1316">
                  <c:v>10.213975390624999</c:v>
                </c:pt>
                <c:pt idx="1317">
                  <c:v>10.1684448671875</c:v>
                </c:pt>
                <c:pt idx="1318">
                  <c:v>10.1682829765625</c:v>
                </c:pt>
                <c:pt idx="1319">
                  <c:v>10.176322846354166</c:v>
                </c:pt>
                <c:pt idx="1320">
                  <c:v>10.177430716145835</c:v>
                </c:pt>
                <c:pt idx="1321">
                  <c:v>10.166780156249999</c:v>
                </c:pt>
                <c:pt idx="1322">
                  <c:v>10.170849572916666</c:v>
                </c:pt>
                <c:pt idx="1323">
                  <c:v>10.146800000000001</c:v>
                </c:pt>
                <c:pt idx="1324">
                  <c:v>10.1652</c:v>
                </c:pt>
                <c:pt idx="1325">
                  <c:v>10.1118024375</c:v>
                </c:pt>
                <c:pt idx="1326">
                  <c:v>9.996925963541667</c:v>
                </c:pt>
                <c:pt idx="1327">
                  <c:v>9.9556499999999986</c:v>
                </c:pt>
                <c:pt idx="1328">
                  <c:v>10.005488541666669</c:v>
                </c:pt>
                <c:pt idx="1329">
                  <c:v>10.062072328124998</c:v>
                </c:pt>
                <c:pt idx="1330">
                  <c:v>10.10353615625</c:v>
                </c:pt>
                <c:pt idx="1331">
                  <c:v>10.210114973958333</c:v>
                </c:pt>
                <c:pt idx="1332">
                  <c:v>10.260645041666667</c:v>
                </c:pt>
                <c:pt idx="1333">
                  <c:v>10.298048604166667</c:v>
                </c:pt>
                <c:pt idx="1334">
                  <c:v>10.416270854166665</c:v>
                </c:pt>
                <c:pt idx="1335">
                  <c:v>10.364272453125</c:v>
                </c:pt>
                <c:pt idx="1336">
                  <c:v>10.475786109374999</c:v>
                </c:pt>
                <c:pt idx="1337">
                  <c:v>10.428259609374997</c:v>
                </c:pt>
                <c:pt idx="1338">
                  <c:v>10.391053177083332</c:v>
                </c:pt>
                <c:pt idx="1339">
                  <c:v>10.049879140624999</c:v>
                </c:pt>
                <c:pt idx="1340">
                  <c:v>10.29580971875</c:v>
                </c:pt>
                <c:pt idx="1341">
                  <c:v>10.385031906250001</c:v>
                </c:pt>
                <c:pt idx="1342">
                  <c:v>10.432538026041666</c:v>
                </c:pt>
                <c:pt idx="1343">
                  <c:v>10.508176265625</c:v>
                </c:pt>
                <c:pt idx="1344">
                  <c:v>10.516513718749998</c:v>
                </c:pt>
                <c:pt idx="1345">
                  <c:v>10.247851052083332</c:v>
                </c:pt>
                <c:pt idx="1346">
                  <c:v>10.446580177083332</c:v>
                </c:pt>
                <c:pt idx="1347">
                  <c:v>10.386682609375001</c:v>
                </c:pt>
                <c:pt idx="1348">
                  <c:v>10.3251179375</c:v>
                </c:pt>
                <c:pt idx="1349">
                  <c:v>10.3054348125</c:v>
                </c:pt>
                <c:pt idx="1350">
                  <c:v>10.306356583333333</c:v>
                </c:pt>
                <c:pt idx="1351">
                  <c:v>10.431888687499999</c:v>
                </c:pt>
                <c:pt idx="1352" formatCode="_(* #,##0.0000_);_(* \(#,##0.0000\);_(* &quot;-&quot;??_);_(@_)">
                  <c:v>10.297128364583335</c:v>
                </c:pt>
                <c:pt idx="1353" formatCode="_(* #,##0.0000_);_(* \(#,##0.0000\);_(* &quot;-&quot;??_);_(@_)">
                  <c:v>10.283013864583332</c:v>
                </c:pt>
                <c:pt idx="1354" formatCode="_(* #,##0.0000_);_(* \(#,##0.0000\);_(* &quot;-&quot;??_);_(@_)">
                  <c:v>10.283482208333336</c:v>
                </c:pt>
                <c:pt idx="1355" formatCode="_(* #,##0.0000_);_(* \(#,##0.0000\);_(* &quot;-&quot;??_);_(@_)">
                  <c:v>10.285280703125</c:v>
                </c:pt>
                <c:pt idx="1356" formatCode="_(* #,##0.0000_);_(* \(#,##0.0000\);_(* &quot;-&quot;??_);_(@_)">
                  <c:v>10.28751621875</c:v>
                </c:pt>
                <c:pt idx="1357" formatCode="_(* #,##0.0000_);_(* \(#,##0.0000\);_(* &quot;-&quot;??_);_(@_)">
                  <c:v>10.319642734375002</c:v>
                </c:pt>
                <c:pt idx="1358" formatCode="_(* #,##0.0000_);_(* \(#,##0.0000\);_(* &quot;-&quot;??_);_(@_)">
                  <c:v>10.3653025</c:v>
                </c:pt>
                <c:pt idx="1359">
                  <c:v>10.370635312499999</c:v>
                </c:pt>
                <c:pt idx="1360">
                  <c:v>10.453701968750002</c:v>
                </c:pt>
                <c:pt idx="1361">
                  <c:v>10.563110677083335</c:v>
                </c:pt>
                <c:pt idx="1362">
                  <c:v>10.542249859375001</c:v>
                </c:pt>
                <c:pt idx="1363">
                  <c:v>10.257504260416667</c:v>
                </c:pt>
                <c:pt idx="1364">
                  <c:v>10.287061312500001</c:v>
                </c:pt>
                <c:pt idx="1365">
                  <c:v>10.36142234375</c:v>
                </c:pt>
                <c:pt idx="1366">
                  <c:v>10.363773770833333</c:v>
                </c:pt>
                <c:pt idx="1367">
                  <c:v>10.319148250000001</c:v>
                </c:pt>
                <c:pt idx="1368">
                  <c:v>10.254258562500002</c:v>
                </c:pt>
                <c:pt idx="1369">
                  <c:v>10.206303526041667</c:v>
                </c:pt>
                <c:pt idx="1370">
                  <c:v>10.136904250000001</c:v>
                </c:pt>
                <c:pt idx="1371">
                  <c:v>10.162514322916667</c:v>
                </c:pt>
                <c:pt idx="1372">
                  <c:v>10.166625770833333</c:v>
                </c:pt>
                <c:pt idx="1373">
                  <c:v>10.252763536458335</c:v>
                </c:pt>
                <c:pt idx="1374">
                  <c:v>10.231206911458333</c:v>
                </c:pt>
                <c:pt idx="1375">
                  <c:v>10.206111499999999</c:v>
                </c:pt>
                <c:pt idx="1376">
                  <c:v>10.277259583333333</c:v>
                </c:pt>
                <c:pt idx="1377">
                  <c:v>10.303629515624998</c:v>
                </c:pt>
                <c:pt idx="1378">
                  <c:v>10.346096979166667</c:v>
                </c:pt>
                <c:pt idx="1379">
                  <c:v>10.313760204999999</c:v>
                </c:pt>
                <c:pt idx="1380">
                  <c:v>10.321985416666665</c:v>
                </c:pt>
                <c:pt idx="1381">
                  <c:v>10.426737520833331</c:v>
                </c:pt>
                <c:pt idx="1382">
                  <c:v>10.439194802083335</c:v>
                </c:pt>
                <c:pt idx="1383">
                  <c:v>10.570130312499998</c:v>
                </c:pt>
                <c:pt idx="1384">
                  <c:v>10.674231229166669</c:v>
                </c:pt>
                <c:pt idx="1385">
                  <c:v>10.743469401041667</c:v>
                </c:pt>
                <c:pt idx="1386">
                  <c:v>10.764199499999998</c:v>
                </c:pt>
                <c:pt idx="1387">
                  <c:v>10.616986510416668</c:v>
                </c:pt>
                <c:pt idx="1388">
                  <c:v>10.463254661458334</c:v>
                </c:pt>
                <c:pt idx="1389">
                  <c:v>10.479128250000002</c:v>
                </c:pt>
                <c:pt idx="1390">
                  <c:v>10.591092562499998</c:v>
                </c:pt>
                <c:pt idx="1391">
                  <c:v>10.643619182291665</c:v>
                </c:pt>
                <c:pt idx="1392">
                  <c:v>10.543712307291667</c:v>
                </c:pt>
                <c:pt idx="1393">
                  <c:v>10.532971760416668</c:v>
                </c:pt>
                <c:pt idx="1394">
                  <c:v>10.53024390625</c:v>
                </c:pt>
                <c:pt idx="1395">
                  <c:v>10.580125479166668</c:v>
                </c:pt>
                <c:pt idx="1396">
                  <c:v>10.617467354166665</c:v>
                </c:pt>
                <c:pt idx="1397">
                  <c:v>10.624087625000001</c:v>
                </c:pt>
                <c:pt idx="1398">
                  <c:v>10.646096739583331</c:v>
                </c:pt>
                <c:pt idx="1399">
                  <c:v>10.617788619791668</c:v>
                </c:pt>
                <c:pt idx="1400">
                  <c:v>10.638601328125002</c:v>
                </c:pt>
                <c:pt idx="1401">
                  <c:v>10.790281046874998</c:v>
                </c:pt>
                <c:pt idx="1402">
                  <c:v>10.886861750000001</c:v>
                </c:pt>
                <c:pt idx="1403">
                  <c:v>10.8592046875</c:v>
                </c:pt>
                <c:pt idx="1404">
                  <c:v>10.842692385416669</c:v>
                </c:pt>
                <c:pt idx="1405">
                  <c:v>10.850970812500002</c:v>
                </c:pt>
                <c:pt idx="1406">
                  <c:v>10.829334749999997</c:v>
                </c:pt>
                <c:pt idx="1407">
                  <c:v>10.853790661458333</c:v>
                </c:pt>
                <c:pt idx="1408">
                  <c:v>10.907699213541667</c:v>
                </c:pt>
                <c:pt idx="1409">
                  <c:v>10.965487916666667</c:v>
                </c:pt>
                <c:pt idx="1410">
                  <c:v>11.037624343749998</c:v>
                </c:pt>
                <c:pt idx="1411">
                  <c:v>11.04238765625</c:v>
                </c:pt>
                <c:pt idx="1412">
                  <c:v>11.067546875</c:v>
                </c:pt>
                <c:pt idx="1413">
                  <c:v>11.172089723958333</c:v>
                </c:pt>
                <c:pt idx="1414">
                  <c:v>11.164955286458333</c:v>
                </c:pt>
                <c:pt idx="1415">
                  <c:v>11.361991317708334</c:v>
                </c:pt>
                <c:pt idx="1416">
                  <c:v>11.434282906250001</c:v>
                </c:pt>
                <c:pt idx="1417">
                  <c:v>11.527540703125002</c:v>
                </c:pt>
                <c:pt idx="1418">
                  <c:v>11.486508875000002</c:v>
                </c:pt>
                <c:pt idx="1419">
                  <c:v>11.311231062500001</c:v>
                </c:pt>
                <c:pt idx="1420">
                  <c:v>11.3862719375</c:v>
                </c:pt>
                <c:pt idx="1421">
                  <c:v>11.312982437500001</c:v>
                </c:pt>
                <c:pt idx="1422">
                  <c:v>11.301728354166666</c:v>
                </c:pt>
                <c:pt idx="1423">
                  <c:v>11.282979374999998</c:v>
                </c:pt>
                <c:pt idx="1424">
                  <c:v>11.359303833333332</c:v>
                </c:pt>
                <c:pt idx="1425">
                  <c:v>11.385269187500002</c:v>
                </c:pt>
                <c:pt idx="1426">
                  <c:v>11.387397233333335</c:v>
                </c:pt>
                <c:pt idx="1427">
                  <c:v>11.3900580625</c:v>
                </c:pt>
                <c:pt idx="1428">
                  <c:v>11.384923906250002</c:v>
                </c:pt>
                <c:pt idx="1429">
                  <c:v>11.318946421875001</c:v>
                </c:pt>
                <c:pt idx="1430">
                  <c:v>11.308311604166665</c:v>
                </c:pt>
                <c:pt idx="1431">
                  <c:v>11.328430369791667</c:v>
                </c:pt>
                <c:pt idx="1432">
                  <c:v>11.379249333333334</c:v>
                </c:pt>
                <c:pt idx="1433">
                  <c:v>11.4075725625</c:v>
                </c:pt>
                <c:pt idx="1434">
                  <c:v>11.426402802083334</c:v>
                </c:pt>
                <c:pt idx="1435">
                  <c:v>11.477638208333335</c:v>
                </c:pt>
                <c:pt idx="1436" formatCode="_(* #,##0.0000_);_(* \(#,##0.0000\);_(* &quot;-&quot;??_);_(@_)">
                  <c:v>11.438411468750001</c:v>
                </c:pt>
                <c:pt idx="1437" formatCode="_(* #,##0.0000_);_(* \(#,##0.0000\);_(* &quot;-&quot;??_);_(@_)">
                  <c:v>11.415543000000001</c:v>
                </c:pt>
                <c:pt idx="1438">
                  <c:v>11.526972947916667</c:v>
                </c:pt>
                <c:pt idx="1439">
                  <c:v>11.511621302083332</c:v>
                </c:pt>
                <c:pt idx="1440">
                  <c:v>11.498344437500002</c:v>
                </c:pt>
                <c:pt idx="1441">
                  <c:v>11.640428666666669</c:v>
                </c:pt>
                <c:pt idx="1442">
                  <c:v>11.715820375</c:v>
                </c:pt>
                <c:pt idx="1443">
                  <c:v>11.608064218750002</c:v>
                </c:pt>
                <c:pt idx="1444">
                  <c:v>11.64369878125</c:v>
                </c:pt>
                <c:pt idx="1445">
                  <c:v>11.656963000000001</c:v>
                </c:pt>
                <c:pt idx="1446">
                  <c:v>11.647428973958334</c:v>
                </c:pt>
                <c:pt idx="1447">
                  <c:v>11.70298</c:v>
                </c:pt>
                <c:pt idx="1448">
                  <c:v>11.717494979166666</c:v>
                </c:pt>
                <c:pt idx="1449" formatCode="_(* #,##0.0000_);_(* \(#,##0.0000\);_(* &quot;-&quot;??_);_(@_)">
                  <c:v>11.650322812500001</c:v>
                </c:pt>
                <c:pt idx="1450" formatCode="_(* #,##0.0000_);_(* \(#,##0.0000\);_(* &quot;-&quot;??_);_(@_)">
                  <c:v>11.604896234375001</c:v>
                </c:pt>
                <c:pt idx="1451">
                  <c:v>11.558719109375001</c:v>
                </c:pt>
                <c:pt idx="1452" formatCode="_(* #,##0.0000_);_(* \(#,##0.0000\);_(* &quot;-&quot;??_);_(@_)">
                  <c:v>11.545210916666669</c:v>
                </c:pt>
                <c:pt idx="1453">
                  <c:v>11.516740416666668</c:v>
                </c:pt>
                <c:pt idx="1454">
                  <c:v>11.566328734374999</c:v>
                </c:pt>
                <c:pt idx="1455">
                  <c:v>11.719932817708333</c:v>
                </c:pt>
                <c:pt idx="1456">
                  <c:v>11.850999999999999</c:v>
                </c:pt>
                <c:pt idx="1457">
                  <c:v>11.7949175</c:v>
                </c:pt>
                <c:pt idx="1458">
                  <c:v>11.838362046874998</c:v>
                </c:pt>
                <c:pt idx="1459">
                  <c:v>11.835174875</c:v>
                </c:pt>
                <c:pt idx="1460">
                  <c:v>11.808513255208332</c:v>
                </c:pt>
                <c:pt idx="1461">
                  <c:v>11.859772401041667</c:v>
                </c:pt>
                <c:pt idx="1462">
                  <c:v>11.961140817708333</c:v>
                </c:pt>
                <c:pt idx="1463">
                  <c:v>12.008976255208333</c:v>
                </c:pt>
                <c:pt idx="1464">
                  <c:v>12.111239744791666</c:v>
                </c:pt>
                <c:pt idx="1465">
                  <c:v>12.042516124999999</c:v>
                </c:pt>
                <c:pt idx="1466">
                  <c:v>11.968590802083334</c:v>
                </c:pt>
                <c:pt idx="1467">
                  <c:v>11.996337953125</c:v>
                </c:pt>
                <c:pt idx="1468">
                  <c:v>12.0809069375</c:v>
                </c:pt>
                <c:pt idx="1469">
                  <c:v>12.103612979166666</c:v>
                </c:pt>
                <c:pt idx="1470">
                  <c:v>12.200231552083334</c:v>
                </c:pt>
                <c:pt idx="1471">
                  <c:v>12.246954760416667</c:v>
                </c:pt>
                <c:pt idx="1472">
                  <c:v>12.197906026041668</c:v>
                </c:pt>
                <c:pt idx="1473">
                  <c:v>12.072234828125</c:v>
                </c:pt>
                <c:pt idx="1474">
                  <c:v>12.057686947916666</c:v>
                </c:pt>
                <c:pt idx="1475">
                  <c:v>11.900807</c:v>
                </c:pt>
                <c:pt idx="1476">
                  <c:v>11.772615416666667</c:v>
                </c:pt>
                <c:pt idx="1477">
                  <c:v>11.707537812499998</c:v>
                </c:pt>
                <c:pt idx="1478">
                  <c:v>11.720096687499998</c:v>
                </c:pt>
                <c:pt idx="1479">
                  <c:v>11.690586390624999</c:v>
                </c:pt>
                <c:pt idx="1480">
                  <c:v>11.573983062500002</c:v>
                </c:pt>
                <c:pt idx="1481">
                  <c:v>11.611949479166668</c:v>
                </c:pt>
                <c:pt idx="1482">
                  <c:v>11.614935822916665</c:v>
                </c:pt>
                <c:pt idx="1483">
                  <c:v>11.582118578125002</c:v>
                </c:pt>
                <c:pt idx="1484">
                  <c:v>11.611873307291667</c:v>
                </c:pt>
                <c:pt idx="1485">
                  <c:v>11.747557083333334</c:v>
                </c:pt>
                <c:pt idx="1486">
                  <c:v>11.847111796875001</c:v>
                </c:pt>
                <c:pt idx="1487">
                  <c:v>11.988382156249999</c:v>
                </c:pt>
                <c:pt idx="1488">
                  <c:v>12.118570067708333</c:v>
                </c:pt>
                <c:pt idx="1489">
                  <c:v>12.148089466145834</c:v>
                </c:pt>
                <c:pt idx="1490">
                  <c:v>12.214455208333334</c:v>
                </c:pt>
                <c:pt idx="1491">
                  <c:v>12.2367995625</c:v>
                </c:pt>
                <c:pt idx="1492">
                  <c:v>12.119246125</c:v>
                </c:pt>
                <c:pt idx="1493">
                  <c:v>11.87418459375</c:v>
                </c:pt>
                <c:pt idx="1494">
                  <c:v>11.748113864583335</c:v>
                </c:pt>
                <c:pt idx="1495">
                  <c:v>11.818742270833333</c:v>
                </c:pt>
                <c:pt idx="1496">
                  <c:v>11.931602067708333</c:v>
                </c:pt>
                <c:pt idx="1497">
                  <c:v>12.065966374999999</c:v>
                </c:pt>
                <c:pt idx="1498">
                  <c:v>12.011586302083334</c:v>
                </c:pt>
                <c:pt idx="1499">
                  <c:v>11.909523531250002</c:v>
                </c:pt>
                <c:pt idx="1500">
                  <c:v>11.965832500000001</c:v>
                </c:pt>
                <c:pt idx="1501">
                  <c:v>12.048960015624999</c:v>
                </c:pt>
                <c:pt idx="1502">
                  <c:v>11.960100442708335</c:v>
                </c:pt>
                <c:pt idx="1503" formatCode="_(* #,##0.0000_);_(* \(#,##0.0000\);_(* &quot;-&quot;??_);_(@_)">
                  <c:v>11.927038812500001</c:v>
                </c:pt>
                <c:pt idx="1504">
                  <c:v>12.049054999999999</c:v>
                </c:pt>
                <c:pt idx="1505">
                  <c:v>12.076812927083333</c:v>
                </c:pt>
                <c:pt idx="1506">
                  <c:v>12.092090703124999</c:v>
                </c:pt>
                <c:pt idx="1507">
                  <c:v>12.035802671875</c:v>
                </c:pt>
                <c:pt idx="1508">
                  <c:v>12.113901250000001</c:v>
                </c:pt>
                <c:pt idx="1509">
                  <c:v>12.141040937500001</c:v>
                </c:pt>
                <c:pt idx="1510">
                  <c:v>12.160259140625001</c:v>
                </c:pt>
                <c:pt idx="1511" formatCode="General">
                  <c:v>12.272684359374999</c:v>
                </c:pt>
                <c:pt idx="1512">
                  <c:v>12.167780820000001</c:v>
                </c:pt>
                <c:pt idx="1513">
                  <c:v>12.028036570000001</c:v>
                </c:pt>
                <c:pt idx="1514">
                  <c:v>12.053124374999999</c:v>
                </c:pt>
                <c:pt idx="1515">
                  <c:v>11.987113035</c:v>
                </c:pt>
                <c:pt idx="1516" formatCode="General">
                  <c:v>11.962789479999998</c:v>
                </c:pt>
                <c:pt idx="1517">
                  <c:v>11.90721186</c:v>
                </c:pt>
                <c:pt idx="1518">
                  <c:v>12.042316190000001</c:v>
                </c:pt>
                <c:pt idx="1519">
                  <c:v>12.096495014999999</c:v>
                </c:pt>
                <c:pt idx="1520">
                  <c:v>12.232525930000001</c:v>
                </c:pt>
                <c:pt idx="1521">
                  <c:v>12.240390510000001</c:v>
                </c:pt>
                <c:pt idx="1522">
                  <c:v>12.2911214</c:v>
                </c:pt>
                <c:pt idx="1523">
                  <c:v>12.1507094</c:v>
                </c:pt>
                <c:pt idx="1524">
                  <c:v>12.11316618</c:v>
                </c:pt>
                <c:pt idx="1525">
                  <c:v>12.090888150000001</c:v>
                </c:pt>
                <c:pt idx="1526">
                  <c:v>12.111461625</c:v>
                </c:pt>
                <c:pt idx="1527">
                  <c:v>12.018862759999999</c:v>
                </c:pt>
                <c:pt idx="1528">
                  <c:v>11.987394705</c:v>
                </c:pt>
                <c:pt idx="1529">
                  <c:v>11.920989315</c:v>
                </c:pt>
                <c:pt idx="1530">
                  <c:v>11.864164719999998</c:v>
                </c:pt>
                <c:pt idx="1531">
                  <c:v>12.012788759999999</c:v>
                </c:pt>
                <c:pt idx="1532">
                  <c:v>12.002899030000002</c:v>
                </c:pt>
                <c:pt idx="1533">
                  <c:v>12.087126804999999</c:v>
                </c:pt>
                <c:pt idx="1534">
                  <c:v>12.034113036458333</c:v>
                </c:pt>
                <c:pt idx="1535">
                  <c:v>11.903829875</c:v>
                </c:pt>
                <c:pt idx="1536">
                  <c:v>11.882741401041667</c:v>
                </c:pt>
                <c:pt idx="1537">
                  <c:v>11.824002406250001</c:v>
                </c:pt>
                <c:pt idx="1538">
                  <c:v>11.767900755208331</c:v>
                </c:pt>
                <c:pt idx="1539">
                  <c:v>11.688669593749999</c:v>
                </c:pt>
                <c:pt idx="1540">
                  <c:v>11.701605484375001</c:v>
                </c:pt>
                <c:pt idx="1541">
                  <c:v>11.706424546874999</c:v>
                </c:pt>
                <c:pt idx="1542">
                  <c:v>11.738176927083334</c:v>
                </c:pt>
                <c:pt idx="1543">
                  <c:v>11.713312364583334</c:v>
                </c:pt>
                <c:pt idx="1544">
                  <c:v>11.755419687499998</c:v>
                </c:pt>
                <c:pt idx="1545">
                  <c:v>11.724550828124997</c:v>
                </c:pt>
                <c:pt idx="1546">
                  <c:v>11.735788718749999</c:v>
                </c:pt>
                <c:pt idx="1547">
                  <c:v>11.677428958333333</c:v>
                </c:pt>
                <c:pt idx="1548">
                  <c:v>11.603873854166666</c:v>
                </c:pt>
                <c:pt idx="1549">
                  <c:v>11.472364166666667</c:v>
                </c:pt>
                <c:pt idx="1550">
                  <c:v>11.492338166666666</c:v>
                </c:pt>
                <c:pt idx="1551">
                  <c:v>11.511724979166667</c:v>
                </c:pt>
                <c:pt idx="1552">
                  <c:v>11.594358020833335</c:v>
                </c:pt>
                <c:pt idx="1553">
                  <c:v>11.680580812500001</c:v>
                </c:pt>
                <c:pt idx="1554">
                  <c:v>11.725371812499999</c:v>
                </c:pt>
                <c:pt idx="1555">
                  <c:v>11.711406505208334</c:v>
                </c:pt>
                <c:pt idx="1556">
                  <c:v>11.726935484375</c:v>
                </c:pt>
                <c:pt idx="1557">
                  <c:v>11.815495026041667</c:v>
                </c:pt>
                <c:pt idx="1558">
                  <c:v>11.833214630208332</c:v>
                </c:pt>
                <c:pt idx="1559">
                  <c:v>11.805894109375</c:v>
                </c:pt>
                <c:pt idx="1560">
                  <c:v>11.7571709375</c:v>
                </c:pt>
                <c:pt idx="1561">
                  <c:v>11.638061830208333</c:v>
                </c:pt>
                <c:pt idx="1562">
                  <c:v>11.622235354166667</c:v>
                </c:pt>
                <c:pt idx="1563">
                  <c:v>11.648503458333334</c:v>
                </c:pt>
                <c:pt idx="1564">
                  <c:v>11.649540624999998</c:v>
                </c:pt>
                <c:pt idx="1565">
                  <c:v>11.824278208333332</c:v>
                </c:pt>
                <c:pt idx="1566">
                  <c:v>11.733825682291666</c:v>
                </c:pt>
                <c:pt idx="1567">
                  <c:v>11.932115</c:v>
                </c:pt>
                <c:pt idx="1568">
                  <c:v>11.953592354166666</c:v>
                </c:pt>
                <c:pt idx="1569">
                  <c:v>11.943262145833334</c:v>
                </c:pt>
                <c:pt idx="1570">
                  <c:v>12.004866322916666</c:v>
                </c:pt>
                <c:pt idx="1571">
                  <c:v>11.973164552083333</c:v>
                </c:pt>
                <c:pt idx="1572">
                  <c:v>11.82774135</c:v>
                </c:pt>
                <c:pt idx="1573">
                  <c:v>11.762566104166666</c:v>
                </c:pt>
                <c:pt idx="1574">
                  <c:v>11.752853854166666</c:v>
                </c:pt>
                <c:pt idx="1575">
                  <c:v>11.782721250000002</c:v>
                </c:pt>
                <c:pt idx="1576">
                  <c:v>11.87505302604167</c:v>
                </c:pt>
                <c:pt idx="1577">
                  <c:v>11.949166375000001</c:v>
                </c:pt>
                <c:pt idx="1578">
                  <c:v>11.764098749999999</c:v>
                </c:pt>
                <c:pt idx="1579">
                  <c:v>11.921008499999999</c:v>
                </c:pt>
                <c:pt idx="1580">
                  <c:v>11.964801250000001</c:v>
                </c:pt>
                <c:pt idx="1581">
                  <c:v>11.97202025</c:v>
                </c:pt>
                <c:pt idx="1582">
                  <c:v>12.020881458333331</c:v>
                </c:pt>
                <c:pt idx="1583">
                  <c:v>11.973271656249999</c:v>
                </c:pt>
                <c:pt idx="1584">
                  <c:v>12.078463190000001</c:v>
                </c:pt>
                <c:pt idx="1585">
                  <c:v>12.14460347</c:v>
                </c:pt>
                <c:pt idx="1586">
                  <c:v>11.94187136</c:v>
                </c:pt>
                <c:pt idx="1587">
                  <c:v>11.97137283</c:v>
                </c:pt>
                <c:pt idx="1588">
                  <c:v>12.06745286</c:v>
                </c:pt>
                <c:pt idx="1589">
                  <c:v>12.04059385</c:v>
                </c:pt>
                <c:pt idx="1590">
                  <c:v>12.03042065</c:v>
                </c:pt>
                <c:pt idx="1591">
                  <c:v>11.76093822</c:v>
                </c:pt>
                <c:pt idx="1592">
                  <c:v>11.905770950000001</c:v>
                </c:pt>
                <c:pt idx="1593">
                  <c:v>11.972745450000001</c:v>
                </c:pt>
                <c:pt idx="1594">
                  <c:v>11.9034247</c:v>
                </c:pt>
                <c:pt idx="1595">
                  <c:v>11.96078249</c:v>
                </c:pt>
                <c:pt idx="1596">
                  <c:v>11.957965249999997</c:v>
                </c:pt>
                <c:pt idx="1597">
                  <c:v>11.845300995000001</c:v>
                </c:pt>
                <c:pt idx="1598">
                  <c:v>11.623030549999999</c:v>
                </c:pt>
                <c:pt idx="1599">
                  <c:v>11.53027262</c:v>
                </c:pt>
                <c:pt idx="1600">
                  <c:v>11.553844460000001</c:v>
                </c:pt>
                <c:pt idx="1601" formatCode="_(* #,##0.0000_);_(* \(#,##0.0000\);_(* &quot;-&quot;??_);_(@_)">
                  <c:v>11.490449040000001</c:v>
                </c:pt>
                <c:pt idx="1602">
                  <c:v>11.59099144</c:v>
                </c:pt>
                <c:pt idx="1603">
                  <c:v>11.619934064999999</c:v>
                </c:pt>
                <c:pt idx="1604">
                  <c:v>11.719297079999999</c:v>
                </c:pt>
                <c:pt idx="1605">
                  <c:v>11.563949470000001</c:v>
                </c:pt>
                <c:pt idx="1606">
                  <c:v>11.534918640000001</c:v>
                </c:pt>
                <c:pt idx="1607">
                  <c:v>11.547822125</c:v>
                </c:pt>
                <c:pt idx="1608">
                  <c:v>11.531570120000001</c:v>
                </c:pt>
                <c:pt idx="1609">
                  <c:v>11.597366559999999</c:v>
                </c:pt>
                <c:pt idx="1610">
                  <c:v>11.545342694999999</c:v>
                </c:pt>
                <c:pt idx="1611">
                  <c:v>11.521493249999999</c:v>
                </c:pt>
                <c:pt idx="1612">
                  <c:v>11.454217849999999</c:v>
                </c:pt>
                <c:pt idx="1613">
                  <c:v>11.468722485000001</c:v>
                </c:pt>
                <c:pt idx="1614">
                  <c:v>11.37350986</c:v>
                </c:pt>
                <c:pt idx="1615">
                  <c:v>11.483229235</c:v>
                </c:pt>
                <c:pt idx="1616">
                  <c:v>11.52070895</c:v>
                </c:pt>
                <c:pt idx="1617">
                  <c:v>11.52218098</c:v>
                </c:pt>
                <c:pt idx="1618">
                  <c:v>11.657750315000001</c:v>
                </c:pt>
                <c:pt idx="1619">
                  <c:v>11.724426184999999</c:v>
                </c:pt>
                <c:pt idx="1620">
                  <c:v>11.647905363194447</c:v>
                </c:pt>
                <c:pt idx="1621">
                  <c:v>11.469976312499998</c:v>
                </c:pt>
                <c:pt idx="1622">
                  <c:v>11.549419125</c:v>
                </c:pt>
                <c:pt idx="1623">
                  <c:v>11.55385278</c:v>
                </c:pt>
                <c:pt idx="1624">
                  <c:v>11.547995078125002</c:v>
                </c:pt>
                <c:pt idx="1625">
                  <c:v>11.652785859375001</c:v>
                </c:pt>
                <c:pt idx="1626">
                  <c:v>11.618270531249999</c:v>
                </c:pt>
                <c:pt idx="1627">
                  <c:v>11.701836291666666</c:v>
                </c:pt>
                <c:pt idx="1628">
                  <c:v>11.676637026041664</c:v>
                </c:pt>
                <c:pt idx="1629">
                  <c:v>11.554100375000001</c:v>
                </c:pt>
                <c:pt idx="1630">
                  <c:v>11.535674130208335</c:v>
                </c:pt>
                <c:pt idx="1631">
                  <c:v>11.528882937499999</c:v>
                </c:pt>
                <c:pt idx="1632">
                  <c:v>11.549032541666667</c:v>
                </c:pt>
                <c:pt idx="1633">
                  <c:v>11.527762695</c:v>
                </c:pt>
                <c:pt idx="1634">
                  <c:v>11.554559980000001</c:v>
                </c:pt>
                <c:pt idx="1635">
                  <c:v>11.44859456</c:v>
                </c:pt>
                <c:pt idx="1636">
                  <c:v>11.441979666666668</c:v>
                </c:pt>
                <c:pt idx="1637">
                  <c:v>11.485362458333334</c:v>
                </c:pt>
                <c:pt idx="1638">
                  <c:v>11.507093656249999</c:v>
                </c:pt>
                <c:pt idx="1639">
                  <c:v>11.602923499999999</c:v>
                </c:pt>
                <c:pt idx="1640">
                  <c:v>11.621522202083334</c:v>
                </c:pt>
                <c:pt idx="1641">
                  <c:v>11.688803</c:v>
                </c:pt>
                <c:pt idx="1642">
                  <c:v>11.639319609375001</c:v>
                </c:pt>
                <c:pt idx="1643">
                  <c:v>11.664126770833334</c:v>
                </c:pt>
                <c:pt idx="1644">
                  <c:v>11.33099260625</c:v>
                </c:pt>
                <c:pt idx="1645">
                  <c:v>11.769334604166669</c:v>
                </c:pt>
                <c:pt idx="1646">
                  <c:v>11.916435937500001</c:v>
                </c:pt>
                <c:pt idx="1647">
                  <c:v>12.02362203125</c:v>
                </c:pt>
                <c:pt idx="1648">
                  <c:v>11.901645500000001</c:v>
                </c:pt>
                <c:pt idx="1649">
                  <c:v>11.896746343750001</c:v>
                </c:pt>
                <c:pt idx="1650">
                  <c:v>11.974027666666666</c:v>
                </c:pt>
                <c:pt idx="1651">
                  <c:v>11.955862098958333</c:v>
                </c:pt>
                <c:pt idx="1652">
                  <c:v>11.902459610000001</c:v>
                </c:pt>
                <c:pt idx="1653" formatCode="_(* #,##0.0000_);_(* \(#,##0.0000\);_(* &quot;-&quot;??_);_(@_)">
                  <c:v>11.95078633</c:v>
                </c:pt>
                <c:pt idx="1654" formatCode="_(* #,##0.0000_);_(* \(#,##0.0000\);_(* &quot;-&quot;??_);_(@_)">
                  <c:v>11.99258996</c:v>
                </c:pt>
                <c:pt idx="1655">
                  <c:v>11.907868385</c:v>
                </c:pt>
                <c:pt idx="1656">
                  <c:v>11.937826338541667</c:v>
                </c:pt>
                <c:pt idx="1657">
                  <c:v>11.943313708333335</c:v>
                </c:pt>
                <c:pt idx="1658">
                  <c:v>11.970393124999998</c:v>
                </c:pt>
                <c:pt idx="1659">
                  <c:v>12.112245270833334</c:v>
                </c:pt>
                <c:pt idx="1660">
                  <c:v>12.305492687499999</c:v>
                </c:pt>
                <c:pt idx="1661">
                  <c:v>12.489219500000001</c:v>
                </c:pt>
                <c:pt idx="1662">
                  <c:v>12.719818780000001</c:v>
                </c:pt>
                <c:pt idx="1663">
                  <c:v>12.939175860000001</c:v>
                </c:pt>
                <c:pt idx="1664">
                  <c:v>13.363457370000001</c:v>
                </c:pt>
                <c:pt idx="1665">
                  <c:v>13.634155205000001</c:v>
                </c:pt>
                <c:pt idx="1666">
                  <c:v>13.892234649999999</c:v>
                </c:pt>
                <c:pt idx="1667">
                  <c:v>14.036617079999999</c:v>
                </c:pt>
                <c:pt idx="1668">
                  <c:v>14.083046580000001</c:v>
                </c:pt>
                <c:pt idx="1669">
                  <c:v>14.188170710000001</c:v>
                </c:pt>
                <c:pt idx="1670">
                  <c:v>14.22551988</c:v>
                </c:pt>
                <c:pt idx="1671">
                  <c:v>14.420634975000002</c:v>
                </c:pt>
                <c:pt idx="1672">
                  <c:v>14.089541054999998</c:v>
                </c:pt>
                <c:pt idx="1673">
                  <c:v>13.474046359999999</c:v>
                </c:pt>
                <c:pt idx="1674">
                  <c:v>13.168118677083333</c:v>
                </c:pt>
                <c:pt idx="1675">
                  <c:v>13.333701250000001</c:v>
                </c:pt>
                <c:pt idx="1676">
                  <c:v>13.840184562499999</c:v>
                </c:pt>
                <c:pt idx="1677">
                  <c:v>14.131335854166666</c:v>
                </c:pt>
                <c:pt idx="1678">
                  <c:v>14.152806562499997</c:v>
                </c:pt>
                <c:pt idx="1679">
                  <c:v>14.185750437500001</c:v>
                </c:pt>
                <c:pt idx="1680">
                  <c:v>14.150825989583334</c:v>
                </c:pt>
                <c:pt idx="1681">
                  <c:v>14.148262520833333</c:v>
                </c:pt>
                <c:pt idx="1682">
                  <c:v>14.09734259375</c:v>
                </c:pt>
                <c:pt idx="1683">
                  <c:v>13.658033249999999</c:v>
                </c:pt>
                <c:pt idx="1684">
                  <c:v>13.591474583333333</c:v>
                </c:pt>
                <c:pt idx="1685">
                  <c:v>13.452639791666666</c:v>
                </c:pt>
                <c:pt idx="1686">
                  <c:v>13.312079526041668</c:v>
                </c:pt>
                <c:pt idx="1687">
                  <c:v>13.324863291666668</c:v>
                </c:pt>
                <c:pt idx="1688">
                  <c:v>13.223338604166667</c:v>
                </c:pt>
                <c:pt idx="1689">
                  <c:v>13.170395776041666</c:v>
                </c:pt>
                <c:pt idx="1690">
                  <c:v>13.238392325</c:v>
                </c:pt>
                <c:pt idx="1691">
                  <c:v>13.365693309999999</c:v>
                </c:pt>
                <c:pt idx="1692">
                  <c:v>16.595524843749999</c:v>
                </c:pt>
                <c:pt idx="1693">
                  <c:v>13.544223489583334</c:v>
                </c:pt>
                <c:pt idx="1694">
                  <c:v>13.377504583333332</c:v>
                </c:pt>
                <c:pt idx="1695">
                  <c:v>13.211011385416667</c:v>
                </c:pt>
                <c:pt idx="1696">
                  <c:v>13.380389260416667</c:v>
                </c:pt>
                <c:pt idx="1697">
                  <c:v>13.352648567708332</c:v>
                </c:pt>
                <c:pt idx="1698">
                  <c:v>13.355270218749999</c:v>
                </c:pt>
                <c:pt idx="1699">
                  <c:v>13.35342335</c:v>
                </c:pt>
                <c:pt idx="1700">
                  <c:v>13.42186137</c:v>
                </c:pt>
                <c:pt idx="1701">
                  <c:v>13.447260620000002</c:v>
                </c:pt>
                <c:pt idx="1702">
                  <c:v>13.465156500000001</c:v>
                </c:pt>
                <c:pt idx="1703">
                  <c:v>13.451670419999999</c:v>
                </c:pt>
                <c:pt idx="1704">
                  <c:v>13.539287420000001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B0EB-4A05-B61F-33F69AE2D288}"/>
            </c:ext>
          </c:extLst>
        </c:ser>
        <c:dLbls>
          <c:showLegendKey val="0"/>
          <c:showVal val="0"/>
          <c:showCatName val="0"/>
          <c:showSerName val="0"/>
          <c:showPercent val="0"/>
          <c:showBubbleSize val="0"/>
        </c:dLbls>
        <c:marker val="1"/>
        <c:smooth val="0"/>
        <c:axId val="369669312"/>
        <c:axId val="369673624"/>
        <c:extLst xmlns:c16r2="http://schemas.microsoft.com/office/drawing/2015/06/chart"/>
      </c:lineChart>
      <c:lineChart>
        <c:grouping val="standard"/>
        <c:varyColors val="0"/>
        <c:ser>
          <c:idx val="3"/>
          <c:order val="3"/>
          <c:tx>
            <c:strRef>
              <c:f>'ZMW Data Pad-Averages'!$E$1</c:f>
              <c:strCache>
                <c:ptCount val="1"/>
                <c:pt idx="0">
                  <c:v>ZAR/ZMW(RHS)</c:v>
                </c:pt>
              </c:strCache>
            </c:strRef>
          </c:tx>
          <c:spPr>
            <a:ln w="38100" cap="rnd">
              <a:solidFill>
                <a:srgbClr val="00B050"/>
              </a:solidFill>
              <a:round/>
            </a:ln>
            <a:effectLst/>
          </c:spPr>
          <c:marker>
            <c:symbol val="none"/>
          </c:marker>
          <c:cat>
            <c:numRef>
              <c:f>'ZMW Data Pad-Averages'!$A$2:$A$1991</c:f>
              <c:numCache>
                <c:formatCode>[$-409]d\-mmm\-yy;@</c:formatCode>
                <c:ptCount val="1990"/>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Pad-Averages'!$E$2:$E$1991</c:f>
              <c:numCache>
                <c:formatCode>0.0000</c:formatCode>
                <c:ptCount val="1990"/>
                <c:pt idx="0">
                  <c:v>0.63491123960275941</c:v>
                </c:pt>
                <c:pt idx="1">
                  <c:v>0.6300970165569324</c:v>
                </c:pt>
                <c:pt idx="2">
                  <c:v>0.62906732317683101</c:v>
                </c:pt>
                <c:pt idx="3">
                  <c:v>0.63229461454749147</c:v>
                </c:pt>
                <c:pt idx="4">
                  <c:v>0.63329336760102206</c:v>
                </c:pt>
                <c:pt idx="5">
                  <c:v>0.63731484645052694</c:v>
                </c:pt>
                <c:pt idx="6">
                  <c:v>0.62941381345947456</c:v>
                </c:pt>
                <c:pt idx="7">
                  <c:v>0.63408174814060336</c:v>
                </c:pt>
                <c:pt idx="8">
                  <c:v>0.63271841637135384</c:v>
                </c:pt>
                <c:pt idx="9">
                  <c:v>0.63257923213449241</c:v>
                </c:pt>
                <c:pt idx="10">
                  <c:v>0.6378350757479283</c:v>
                </c:pt>
                <c:pt idx="11">
                  <c:v>0.63912220316243129</c:v>
                </c:pt>
                <c:pt idx="12">
                  <c:v>0.64856860919892434</c:v>
                </c:pt>
                <c:pt idx="13">
                  <c:v>0.64626978091355292</c:v>
                </c:pt>
                <c:pt idx="14">
                  <c:v>0.6486637966172798</c:v>
                </c:pt>
                <c:pt idx="15">
                  <c:v>0.64063190215957211</c:v>
                </c:pt>
                <c:pt idx="16">
                  <c:v>0.63632248610301612</c:v>
                </c:pt>
                <c:pt idx="17">
                  <c:v>0.65241633679817757</c:v>
                </c:pt>
                <c:pt idx="18">
                  <c:v>0.66091300271546383</c:v>
                </c:pt>
                <c:pt idx="19">
                  <c:v>0.65258542478674031</c:v>
                </c:pt>
                <c:pt idx="20">
                  <c:v>0.65888044273736435</c:v>
                </c:pt>
                <c:pt idx="21">
                  <c:v>0.66607526875519973</c:v>
                </c:pt>
                <c:pt idx="22">
                  <c:v>0.66857540223202749</c:v>
                </c:pt>
                <c:pt idx="23">
                  <c:v>0.67797746154362015</c:v>
                </c:pt>
                <c:pt idx="24">
                  <c:v>0.67739499064543063</c:v>
                </c:pt>
                <c:pt idx="25">
                  <c:v>0.68308079780415709</c:v>
                </c:pt>
                <c:pt idx="26">
                  <c:v>0.68837468972501126</c:v>
                </c:pt>
                <c:pt idx="27">
                  <c:v>0.68193013158761706</c:v>
                </c:pt>
                <c:pt idx="28">
                  <c:v>0.67801889008651894</c:v>
                </c:pt>
                <c:pt idx="29">
                  <c:v>0.68736049849939174</c:v>
                </c:pt>
                <c:pt idx="30">
                  <c:v>0.68005146953156914</c:v>
                </c:pt>
                <c:pt idx="31">
                  <c:v>0.67503009878376441</c:v>
                </c:pt>
                <c:pt idx="32">
                  <c:v>0.65956693443972736</c:v>
                </c:pt>
                <c:pt idx="33">
                  <c:v>0.67194372956408488</c:v>
                </c:pt>
                <c:pt idx="34">
                  <c:v>0.68216823857404463</c:v>
                </c:pt>
                <c:pt idx="35">
                  <c:v>0.67707978247714595</c:v>
                </c:pt>
                <c:pt idx="36">
                  <c:v>0.67765912190891431</c:v>
                </c:pt>
                <c:pt idx="37">
                  <c:v>0.68217702352629617</c:v>
                </c:pt>
                <c:pt idx="38">
                  <c:v>0.6939497243769156</c:v>
                </c:pt>
                <c:pt idx="39">
                  <c:v>0.69157381331762557</c:v>
                </c:pt>
                <c:pt idx="40">
                  <c:v>0.70135425063797951</c:v>
                </c:pt>
                <c:pt idx="41">
                  <c:v>0.70509867312953833</c:v>
                </c:pt>
                <c:pt idx="42">
                  <c:v>0.70313432100749329</c:v>
                </c:pt>
                <c:pt idx="43">
                  <c:v>0.70301612657715828</c:v>
                </c:pt>
                <c:pt idx="44">
                  <c:v>0.69727995178410795</c:v>
                </c:pt>
                <c:pt idx="45">
                  <c:v>0.69203647271118085</c:v>
                </c:pt>
                <c:pt idx="46">
                  <c:v>0.68778451708505672</c:v>
                </c:pt>
                <c:pt idx="47">
                  <c:v>0.69967106317291006</c:v>
                </c:pt>
                <c:pt idx="48">
                  <c:v>0.69482595781423584</c:v>
                </c:pt>
                <c:pt idx="49">
                  <c:v>0.6853332756171252</c:v>
                </c:pt>
                <c:pt idx="50">
                  <c:v>0.68745025749781397</c:v>
                </c:pt>
                <c:pt idx="51">
                  <c:v>0.69423797529242237</c:v>
                </c:pt>
                <c:pt idx="52">
                  <c:v>0.69739074736855067</c:v>
                </c:pt>
                <c:pt idx="53">
                  <c:v>0.69427180359455343</c:v>
                </c:pt>
                <c:pt idx="54">
                  <c:v>0.6947115578948283</c:v>
                </c:pt>
                <c:pt idx="55">
                  <c:v>0.68819814977102989</c:v>
                </c:pt>
                <c:pt idx="56">
                  <c:v>0.69113953583983245</c:v>
                </c:pt>
                <c:pt idx="57">
                  <c:v>0.69868380017719534</c:v>
                </c:pt>
                <c:pt idx="58">
                  <c:v>0.69975617088817443</c:v>
                </c:pt>
                <c:pt idx="59">
                  <c:v>0.68884767213019604</c:v>
                </c:pt>
                <c:pt idx="60">
                  <c:v>0.68247144375201219</c:v>
                </c:pt>
                <c:pt idx="61">
                  <c:v>0.68734494676178426</c:v>
                </c:pt>
                <c:pt idx="62">
                  <c:v>0.68691177330993103</c:v>
                </c:pt>
                <c:pt idx="63">
                  <c:v>0.68766441273181766</c:v>
                </c:pt>
                <c:pt idx="64">
                  <c:v>0.67250768452325926</c:v>
                </c:pt>
                <c:pt idx="65">
                  <c:v>0.67065408892813616</c:v>
                </c:pt>
                <c:pt idx="66">
                  <c:v>0.66229164653087991</c:v>
                </c:pt>
                <c:pt idx="67">
                  <c:v>0.65600358612433851</c:v>
                </c:pt>
                <c:pt idx="68">
                  <c:v>0.65805927205325809</c:v>
                </c:pt>
                <c:pt idx="69">
                  <c:v>0.66375643877370294</c:v>
                </c:pt>
                <c:pt idx="70">
                  <c:v>0.65838754750153616</c:v>
                </c:pt>
                <c:pt idx="71">
                  <c:v>0.6699518089674984</c:v>
                </c:pt>
                <c:pt idx="72">
                  <c:v>0.67007622462824723</c:v>
                </c:pt>
                <c:pt idx="73">
                  <c:v>0.67211723681462376</c:v>
                </c:pt>
                <c:pt idx="74">
                  <c:v>0.67700730315921853</c:v>
                </c:pt>
                <c:pt idx="75">
                  <c:v>0.67022298562109539</c:v>
                </c:pt>
                <c:pt idx="76">
                  <c:v>0.66566218586850412</c:v>
                </c:pt>
                <c:pt idx="77">
                  <c:v>0.66415728110911187</c:v>
                </c:pt>
                <c:pt idx="78">
                  <c:v>0.6621983189765881</c:v>
                </c:pt>
                <c:pt idx="79">
                  <c:v>0.66919221962622877</c:v>
                </c:pt>
                <c:pt idx="80">
                  <c:v>0.67499359664722447</c:v>
                </c:pt>
                <c:pt idx="81">
                  <c:v>0.67772557984920034</c:v>
                </c:pt>
                <c:pt idx="82">
                  <c:v>0.67043270537167832</c:v>
                </c:pt>
                <c:pt idx="83">
                  <c:v>0.66444147562781997</c:v>
                </c:pt>
                <c:pt idx="84">
                  <c:v>0.66367335608360123</c:v>
                </c:pt>
                <c:pt idx="85">
                  <c:v>0.65849578627417538</c:v>
                </c:pt>
                <c:pt idx="86">
                  <c:v>0.6425559010971722</c:v>
                </c:pt>
                <c:pt idx="87">
                  <c:v>0.64392719770164242</c:v>
                </c:pt>
                <c:pt idx="88">
                  <c:v>0.63272851848480038</c:v>
                </c:pt>
                <c:pt idx="89">
                  <c:v>0.63140709380376714</c:v>
                </c:pt>
                <c:pt idx="90">
                  <c:v>0.63321914569625282</c:v>
                </c:pt>
                <c:pt idx="91">
                  <c:v>0.63270971363987794</c:v>
                </c:pt>
                <c:pt idx="92">
                  <c:v>0.62432485302322127</c:v>
                </c:pt>
                <c:pt idx="93">
                  <c:v>0.62846221252443546</c:v>
                </c:pt>
                <c:pt idx="94">
                  <c:v>0.62428699478232941</c:v>
                </c:pt>
                <c:pt idx="95">
                  <c:v>0.62900157006740876</c:v>
                </c:pt>
                <c:pt idx="96">
                  <c:v>0.62354947830359397</c:v>
                </c:pt>
                <c:pt idx="97">
                  <c:v>0.63284475292246389</c:v>
                </c:pt>
                <c:pt idx="98">
                  <c:v>0.63103045788924983</c:v>
                </c:pt>
                <c:pt idx="99">
                  <c:v>0.63303542314441497</c:v>
                </c:pt>
                <c:pt idx="100">
                  <c:v>0.62584032659373678</c:v>
                </c:pt>
                <c:pt idx="101">
                  <c:v>0.62633047864510383</c:v>
                </c:pt>
                <c:pt idx="102">
                  <c:v>0.61711657920717944</c:v>
                </c:pt>
                <c:pt idx="103">
                  <c:v>0.62486251667969916</c:v>
                </c:pt>
                <c:pt idx="104">
                  <c:v>0.63203498289350657</c:v>
                </c:pt>
                <c:pt idx="105">
                  <c:v>0.63282167905407005</c:v>
                </c:pt>
                <c:pt idx="106">
                  <c:v>0.642518659327458</c:v>
                </c:pt>
                <c:pt idx="107">
                  <c:v>0.62865651151080382</c:v>
                </c:pt>
                <c:pt idx="108">
                  <c:v>0.63700986020314321</c:v>
                </c:pt>
                <c:pt idx="109">
                  <c:v>0.63292765682479901</c:v>
                </c:pt>
                <c:pt idx="110">
                  <c:v>0.63266101957015164</c:v>
                </c:pt>
                <c:pt idx="111">
                  <c:v>0.62678819769495231</c:v>
                </c:pt>
                <c:pt idx="112">
                  <c:v>0.62504569033487478</c:v>
                </c:pt>
                <c:pt idx="113">
                  <c:v>0.62261539890308248</c:v>
                </c:pt>
                <c:pt idx="114">
                  <c:v>0.63262642855414419</c:v>
                </c:pt>
                <c:pt idx="115">
                  <c:v>0.63001925600393105</c:v>
                </c:pt>
                <c:pt idx="116">
                  <c:v>0.62866743787220603</c:v>
                </c:pt>
                <c:pt idx="117">
                  <c:v>0.61677900294963894</c:v>
                </c:pt>
                <c:pt idx="118">
                  <c:v>0.60932339886356479</c:v>
                </c:pt>
                <c:pt idx="119">
                  <c:v>0.61006370828205858</c:v>
                </c:pt>
                <c:pt idx="120">
                  <c:v>0.61583313371441117</c:v>
                </c:pt>
                <c:pt idx="121">
                  <c:v>0.61560939065493625</c:v>
                </c:pt>
                <c:pt idx="122">
                  <c:v>0.62932419920374782</c:v>
                </c:pt>
                <c:pt idx="123">
                  <c:v>0.61965479919861288</c:v>
                </c:pt>
                <c:pt idx="124">
                  <c:v>0.60578246037133521</c:v>
                </c:pt>
                <c:pt idx="125">
                  <c:v>0.58243484374157284</c:v>
                </c:pt>
                <c:pt idx="126">
                  <c:v>0.58125538796589615</c:v>
                </c:pt>
                <c:pt idx="127">
                  <c:v>0.57648940718426633</c:v>
                </c:pt>
                <c:pt idx="128">
                  <c:v>0.57368034870805307</c:v>
                </c:pt>
                <c:pt idx="129">
                  <c:v>0.57045511341064215</c:v>
                </c:pt>
                <c:pt idx="130">
                  <c:v>0.57802228466230321</c:v>
                </c:pt>
                <c:pt idx="131">
                  <c:v>0.58792803715469899</c:v>
                </c:pt>
                <c:pt idx="132">
                  <c:v>0.59508554424694671</c:v>
                </c:pt>
                <c:pt idx="133">
                  <c:v>0.59925535400611174</c:v>
                </c:pt>
                <c:pt idx="134">
                  <c:v>0.59895461891470736</c:v>
                </c:pt>
                <c:pt idx="135">
                  <c:v>0.58874449029702947</c:v>
                </c:pt>
                <c:pt idx="136">
                  <c:v>0.57482363163923766</c:v>
                </c:pt>
                <c:pt idx="137">
                  <c:v>0.57344757689194847</c:v>
                </c:pt>
                <c:pt idx="138">
                  <c:v>0.5785677459213765</c:v>
                </c:pt>
                <c:pt idx="139">
                  <c:v>0.58754326361454789</c:v>
                </c:pt>
                <c:pt idx="140">
                  <c:v>0.59098835845127928</c:v>
                </c:pt>
                <c:pt idx="141">
                  <c:v>0.6036072928269397</c:v>
                </c:pt>
                <c:pt idx="142">
                  <c:v>0.6065542568797323</c:v>
                </c:pt>
                <c:pt idx="143">
                  <c:v>0.59920183705857177</c:v>
                </c:pt>
                <c:pt idx="144">
                  <c:v>0.59358790035411257</c:v>
                </c:pt>
                <c:pt idx="145">
                  <c:v>0.60171882799848786</c:v>
                </c:pt>
                <c:pt idx="146">
                  <c:v>0.60102796583381124</c:v>
                </c:pt>
                <c:pt idx="147">
                  <c:v>0.59150900853611466</c:v>
                </c:pt>
                <c:pt idx="148">
                  <c:v>0.59997813162240399</c:v>
                </c:pt>
                <c:pt idx="149">
                  <c:v>0.60089801872885662</c:v>
                </c:pt>
                <c:pt idx="150">
                  <c:v>0.60392634806582512</c:v>
                </c:pt>
                <c:pt idx="151">
                  <c:v>0.6042356439363481</c:v>
                </c:pt>
                <c:pt idx="152">
                  <c:v>0.60035866039580721</c:v>
                </c:pt>
                <c:pt idx="153">
                  <c:v>0.59163659205310903</c:v>
                </c:pt>
                <c:pt idx="154">
                  <c:v>0.58762956340453365</c:v>
                </c:pt>
                <c:pt idx="155">
                  <c:v>0.58644173110224751</c:v>
                </c:pt>
                <c:pt idx="156">
                  <c:v>0.59170222931345162</c:v>
                </c:pt>
                <c:pt idx="157">
                  <c:v>0.58566663477556091</c:v>
                </c:pt>
                <c:pt idx="158">
                  <c:v>0.58861971301986182</c:v>
                </c:pt>
                <c:pt idx="159">
                  <c:v>0.5823225789210924</c:v>
                </c:pt>
                <c:pt idx="160">
                  <c:v>0.58582430607176272</c:v>
                </c:pt>
                <c:pt idx="161">
                  <c:v>0.58576106441695752</c:v>
                </c:pt>
                <c:pt idx="162">
                  <c:v>0.58885785232466314</c:v>
                </c:pt>
                <c:pt idx="163">
                  <c:v>0.58702820525125243</c:v>
                </c:pt>
                <c:pt idx="164">
                  <c:v>0.59476587099510947</c:v>
                </c:pt>
                <c:pt idx="165">
                  <c:v>0.59300625514890326</c:v>
                </c:pt>
                <c:pt idx="166">
                  <c:v>0.59749413023922493</c:v>
                </c:pt>
                <c:pt idx="167">
                  <c:v>0.59761524149205225</c:v>
                </c:pt>
                <c:pt idx="168">
                  <c:v>0.597416061197242</c:v>
                </c:pt>
                <c:pt idx="169">
                  <c:v>0.60685976377549655</c:v>
                </c:pt>
                <c:pt idx="170">
                  <c:v>0.60893329080467695</c:v>
                </c:pt>
                <c:pt idx="171">
                  <c:v>0.61115474255922486</c:v>
                </c:pt>
                <c:pt idx="172">
                  <c:v>0.60699064757299559</c:v>
                </c:pt>
                <c:pt idx="173">
                  <c:v>0.5988542769260935</c:v>
                </c:pt>
                <c:pt idx="174">
                  <c:v>0.60124198717688182</c:v>
                </c:pt>
                <c:pt idx="175">
                  <c:v>0.6049706133915993</c:v>
                </c:pt>
                <c:pt idx="176">
                  <c:v>0.609483315520576</c:v>
                </c:pt>
                <c:pt idx="177">
                  <c:v>0.60926184104904035</c:v>
                </c:pt>
                <c:pt idx="178">
                  <c:v>0.60426371295619896</c:v>
                </c:pt>
                <c:pt idx="179">
                  <c:v>0.615870562668694</c:v>
                </c:pt>
                <c:pt idx="180">
                  <c:v>0.61055406783814758</c:v>
                </c:pt>
                <c:pt idx="181">
                  <c:v>0.6191646439564481</c:v>
                </c:pt>
                <c:pt idx="182">
                  <c:v>0.61704869167197329</c:v>
                </c:pt>
                <c:pt idx="183">
                  <c:v>0.6217675528137302</c:v>
                </c:pt>
                <c:pt idx="184">
                  <c:v>0.6150742335308621</c:v>
                </c:pt>
                <c:pt idx="185">
                  <c:v>0.61156479185495327</c:v>
                </c:pt>
                <c:pt idx="186">
                  <c:v>0.60658599275845271</c:v>
                </c:pt>
                <c:pt idx="187">
                  <c:v>0.6016252584688887</c:v>
                </c:pt>
                <c:pt idx="188">
                  <c:v>0.59289219644116975</c:v>
                </c:pt>
                <c:pt idx="189">
                  <c:v>0.58709286182381559</c:v>
                </c:pt>
                <c:pt idx="190">
                  <c:v>0.56823443768630932</c:v>
                </c:pt>
                <c:pt idx="191">
                  <c:v>0.58441310830913451</c:v>
                </c:pt>
                <c:pt idx="192">
                  <c:v>0.59492109480258271</c:v>
                </c:pt>
                <c:pt idx="193">
                  <c:v>0.59018081024388447</c:v>
                </c:pt>
                <c:pt idx="194">
                  <c:v>0.59631158024370345</c:v>
                </c:pt>
                <c:pt idx="195">
                  <c:v>0.58713907169215018</c:v>
                </c:pt>
                <c:pt idx="196">
                  <c:v>0.59588177541627152</c:v>
                </c:pt>
                <c:pt idx="197">
                  <c:v>0.60327046572055287</c:v>
                </c:pt>
                <c:pt idx="198">
                  <c:v>0.60048271562165112</c:v>
                </c:pt>
                <c:pt idx="199">
                  <c:v>0.60321746007189181</c:v>
                </c:pt>
                <c:pt idx="200">
                  <c:v>0.60340811159658925</c:v>
                </c:pt>
                <c:pt idx="201">
                  <c:v>0.5987931232714393</c:v>
                </c:pt>
                <c:pt idx="202">
                  <c:v>0.60322839391562511</c:v>
                </c:pt>
                <c:pt idx="203">
                  <c:v>0.60481168726700996</c:v>
                </c:pt>
                <c:pt idx="204">
                  <c:v>0.6060680774978755</c:v>
                </c:pt>
                <c:pt idx="205">
                  <c:v>0.61073789885161911</c:v>
                </c:pt>
                <c:pt idx="206">
                  <c:v>0.60862039804933554</c:v>
                </c:pt>
                <c:pt idx="207">
                  <c:v>0.60399608689808792</c:v>
                </c:pt>
                <c:pt idx="208">
                  <c:v>0.59510222682483638</c:v>
                </c:pt>
                <c:pt idx="209">
                  <c:v>0.58771789101820782</c:v>
                </c:pt>
                <c:pt idx="210">
                  <c:v>0.59154470530426506</c:v>
                </c:pt>
                <c:pt idx="211">
                  <c:v>0.59300103394347048</c:v>
                </c:pt>
                <c:pt idx="212">
                  <c:v>0.59302463084240753</c:v>
                </c:pt>
                <c:pt idx="213">
                  <c:v>0.59161785793032617</c:v>
                </c:pt>
                <c:pt idx="214">
                  <c:v>0.5955918809741918</c:v>
                </c:pt>
                <c:pt idx="215">
                  <c:v>0.59479521626211429</c:v>
                </c:pt>
                <c:pt idx="216">
                  <c:v>0.59045168592471331</c:v>
                </c:pt>
                <c:pt idx="217">
                  <c:v>0.58158238630458536</c:v>
                </c:pt>
                <c:pt idx="218">
                  <c:v>0.58629761272657299</c:v>
                </c:pt>
                <c:pt idx="219">
                  <c:v>0.58891420201421985</c:v>
                </c:pt>
                <c:pt idx="220">
                  <c:v>0.58514864403383371</c:v>
                </c:pt>
                <c:pt idx="221">
                  <c:v>0.5802658562715014</c:v>
                </c:pt>
                <c:pt idx="222">
                  <c:v>0.58289252964472349</c:v>
                </c:pt>
                <c:pt idx="223">
                  <c:v>0.58641208829034419</c:v>
                </c:pt>
                <c:pt idx="224">
                  <c:v>0.58704954876339466</c:v>
                </c:pt>
                <c:pt idx="225">
                  <c:v>0.59440997647080895</c:v>
                </c:pt>
                <c:pt idx="226">
                  <c:v>0.59386793535688409</c:v>
                </c:pt>
                <c:pt idx="227">
                  <c:v>0.59968748157854945</c:v>
                </c:pt>
                <c:pt idx="228">
                  <c:v>0.59147290340609948</c:v>
                </c:pt>
                <c:pt idx="229">
                  <c:v>0.59169324313596161</c:v>
                </c:pt>
                <c:pt idx="230">
                  <c:v>0.59439997383904952</c:v>
                </c:pt>
                <c:pt idx="231">
                  <c:v>0.5992682289566772</c:v>
                </c:pt>
                <c:pt idx="232">
                  <c:v>0.59996819801108803</c:v>
                </c:pt>
                <c:pt idx="233">
                  <c:v>0.60341209851547439</c:v>
                </c:pt>
                <c:pt idx="234">
                  <c:v>0.60608958441422311</c:v>
                </c:pt>
                <c:pt idx="235">
                  <c:v>0.60948546033637463</c:v>
                </c:pt>
                <c:pt idx="236">
                  <c:v>0.60836630887615806</c:v>
                </c:pt>
                <c:pt idx="237">
                  <c:v>0.61062536622123387</c:v>
                </c:pt>
                <c:pt idx="238">
                  <c:v>0.6084110052578694</c:v>
                </c:pt>
                <c:pt idx="239">
                  <c:v>0.61418006727463514</c:v>
                </c:pt>
                <c:pt idx="240">
                  <c:v>0.61418771856738164</c:v>
                </c:pt>
                <c:pt idx="241">
                  <c:v>0.61907484664047241</c:v>
                </c:pt>
                <c:pt idx="242">
                  <c:v>0.61471733028824871</c:v>
                </c:pt>
                <c:pt idx="243">
                  <c:v>0.60521594488214181</c:v>
                </c:pt>
                <c:pt idx="244">
                  <c:v>0.5812988860544428</c:v>
                </c:pt>
                <c:pt idx="245">
                  <c:v>0.57844440314307077</c:v>
                </c:pt>
                <c:pt idx="246">
                  <c:v>0.59946127421720274</c:v>
                </c:pt>
                <c:pt idx="247">
                  <c:v>0.60504282501199003</c:v>
                </c:pt>
                <c:pt idx="248">
                  <c:v>0.61614690575872788</c:v>
                </c:pt>
                <c:pt idx="249">
                  <c:v>0.61154041042627183</c:v>
                </c:pt>
                <c:pt idx="250">
                  <c:v>0.60648426604267391</c:v>
                </c:pt>
                <c:pt idx="251">
                  <c:v>0.61467968031933284</c:v>
                </c:pt>
                <c:pt idx="252">
                  <c:v>0.61234225558932831</c:v>
                </c:pt>
                <c:pt idx="253">
                  <c:v>0.61053464026688831</c:v>
                </c:pt>
                <c:pt idx="254">
                  <c:v>0.60859420582513701</c:v>
                </c:pt>
                <c:pt idx="255">
                  <c:v>0.60785469296608263</c:v>
                </c:pt>
                <c:pt idx="256">
                  <c:v>0.60690826666704012</c:v>
                </c:pt>
                <c:pt idx="257">
                  <c:v>0.60150088216705289</c:v>
                </c:pt>
                <c:pt idx="258">
                  <c:v>0.59747549921457743</c:v>
                </c:pt>
                <c:pt idx="259">
                  <c:v>0.60136165286217902</c:v>
                </c:pt>
                <c:pt idx="260">
                  <c:v>0.59270039193935764</c:v>
                </c:pt>
                <c:pt idx="261">
                  <c:v>0.59603626549482969</c:v>
                </c:pt>
                <c:pt idx="262">
                  <c:v>0.59914656071296368</c:v>
                </c:pt>
                <c:pt idx="263">
                  <c:v>0.59077272526892344</c:v>
                </c:pt>
                <c:pt idx="264">
                  <c:v>0.58371543499628931</c:v>
                </c:pt>
                <c:pt idx="265">
                  <c:v>0.58772332851839515</c:v>
                </c:pt>
                <c:pt idx="266">
                  <c:v>0.59054555416448995</c:v>
                </c:pt>
                <c:pt idx="267">
                  <c:v>0.59063734447193306</c:v>
                </c:pt>
                <c:pt idx="268">
                  <c:v>0.59396858374913442</c:v>
                </c:pt>
                <c:pt idx="269">
                  <c:v>0.60313362555416017</c:v>
                </c:pt>
                <c:pt idx="270">
                  <c:v>0.60233307591402607</c:v>
                </c:pt>
                <c:pt idx="271">
                  <c:v>0.59841993252038872</c:v>
                </c:pt>
                <c:pt idx="272">
                  <c:v>0.60136730217104861</c:v>
                </c:pt>
                <c:pt idx="273">
                  <c:v>0.60046976978525957</c:v>
                </c:pt>
                <c:pt idx="274">
                  <c:v>0.59809331724936587</c:v>
                </c:pt>
                <c:pt idx="275">
                  <c:v>0.5941015318088485</c:v>
                </c:pt>
                <c:pt idx="276">
                  <c:v>0.59405377809706261</c:v>
                </c:pt>
                <c:pt idx="277">
                  <c:v>0.59109284274058194</c:v>
                </c:pt>
                <c:pt idx="278">
                  <c:v>0.59905389827755129</c:v>
                </c:pt>
                <c:pt idx="279">
                  <c:v>0.59849111839793956</c:v>
                </c:pt>
                <c:pt idx="280">
                  <c:v>0.6045377244710064</c:v>
                </c:pt>
                <c:pt idx="281">
                  <c:v>0.60296324775208454</c:v>
                </c:pt>
                <c:pt idx="282">
                  <c:v>0.59641321284114179</c:v>
                </c:pt>
                <c:pt idx="283">
                  <c:v>0.59890172588062507</c:v>
                </c:pt>
                <c:pt idx="284">
                  <c:v>0.59628685913655965</c:v>
                </c:pt>
                <c:pt idx="285">
                  <c:v>0.60037690543959932</c:v>
                </c:pt>
                <c:pt idx="286">
                  <c:v>0.6036122966480153</c:v>
                </c:pt>
                <c:pt idx="287">
                  <c:v>0.60757719600719773</c:v>
                </c:pt>
                <c:pt idx="288">
                  <c:v>0.60628311599644036</c:v>
                </c:pt>
                <c:pt idx="289">
                  <c:v>0.5973352335310278</c:v>
                </c:pt>
                <c:pt idx="290">
                  <c:v>0.59237582231343744</c:v>
                </c:pt>
                <c:pt idx="291">
                  <c:v>0.58806479555582936</c:v>
                </c:pt>
                <c:pt idx="292">
                  <c:v>0.59041716769315433</c:v>
                </c:pt>
                <c:pt idx="293">
                  <c:v>0.59274148913301361</c:v>
                </c:pt>
                <c:pt idx="294">
                  <c:v>0.58488309918955073</c:v>
                </c:pt>
                <c:pt idx="295">
                  <c:v>0.58596392769449923</c:v>
                </c:pt>
                <c:pt idx="296">
                  <c:v>0.5824771802971459</c:v>
                </c:pt>
                <c:pt idx="297">
                  <c:v>0.58313226340636359</c:v>
                </c:pt>
                <c:pt idx="298">
                  <c:v>0.58681387769218107</c:v>
                </c:pt>
                <c:pt idx="299">
                  <c:v>0.58833971849287092</c:v>
                </c:pt>
                <c:pt idx="300">
                  <c:v>0.58471380096249193</c:v>
                </c:pt>
                <c:pt idx="301">
                  <c:v>0.58374999999999999</c:v>
                </c:pt>
                <c:pt idx="302">
                  <c:v>0.57961202083980146</c:v>
                </c:pt>
                <c:pt idx="303">
                  <c:v>0.57629759568771288</c:v>
                </c:pt>
                <c:pt idx="304">
                  <c:v>0.57883591411994773</c:v>
                </c:pt>
                <c:pt idx="305">
                  <c:v>0.58461217373871088</c:v>
                </c:pt>
                <c:pt idx="306">
                  <c:v>0.58170446302519518</c:v>
                </c:pt>
                <c:pt idx="307">
                  <c:v>0.58756076914108712</c:v>
                </c:pt>
                <c:pt idx="308">
                  <c:v>0.58645331807351053</c:v>
                </c:pt>
                <c:pt idx="309">
                  <c:v>0.58488222850553662</c:v>
                </c:pt>
                <c:pt idx="310">
                  <c:v>0.58283682134608483</c:v>
                </c:pt>
                <c:pt idx="311">
                  <c:v>0.58938824788968192</c:v>
                </c:pt>
                <c:pt idx="312">
                  <c:v>0.59610598585418872</c:v>
                </c:pt>
                <c:pt idx="313">
                  <c:v>0.60082391720855766</c:v>
                </c:pt>
                <c:pt idx="314">
                  <c:v>0.59994006520899124</c:v>
                </c:pt>
                <c:pt idx="315">
                  <c:v>0.60075783162594798</c:v>
                </c:pt>
                <c:pt idx="316">
                  <c:v>0.5940218866048288</c:v>
                </c:pt>
                <c:pt idx="317">
                  <c:v>0.5875128274857887</c:v>
                </c:pt>
                <c:pt idx="318">
                  <c:v>0.58251694993126046</c:v>
                </c:pt>
                <c:pt idx="319">
                  <c:v>0.58186020831754726</c:v>
                </c:pt>
                <c:pt idx="320">
                  <c:v>0.58358928248881747</c:v>
                </c:pt>
                <c:pt idx="321">
                  <c:v>0.58264980223071816</c:v>
                </c:pt>
                <c:pt idx="322">
                  <c:v>0.57654671039663707</c:v>
                </c:pt>
                <c:pt idx="323">
                  <c:v>0.58039394729324134</c:v>
                </c:pt>
                <c:pt idx="324">
                  <c:v>0.58467166878600763</c:v>
                </c:pt>
                <c:pt idx="325">
                  <c:v>0.59139517659970098</c:v>
                </c:pt>
                <c:pt idx="326">
                  <c:v>0.58930463214094086</c:v>
                </c:pt>
                <c:pt idx="327">
                  <c:v>0.59657181091604139</c:v>
                </c:pt>
                <c:pt idx="328">
                  <c:v>0.58682051284740977</c:v>
                </c:pt>
                <c:pt idx="329">
                  <c:v>0.59014238564105981</c:v>
                </c:pt>
                <c:pt idx="330">
                  <c:v>0.59201293452343717</c:v>
                </c:pt>
                <c:pt idx="331">
                  <c:v>0.59108453865102351</c:v>
                </c:pt>
                <c:pt idx="332">
                  <c:v>0.58692947025740305</c:v>
                </c:pt>
                <c:pt idx="333">
                  <c:v>0.58661784100875236</c:v>
                </c:pt>
                <c:pt idx="334">
                  <c:v>0.59240811869101662</c:v>
                </c:pt>
                <c:pt idx="335">
                  <c:v>0.58450464366451915</c:v>
                </c:pt>
                <c:pt idx="336">
                  <c:v>0.58495753289630137</c:v>
                </c:pt>
                <c:pt idx="337">
                  <c:v>0.57903421315163173</c:v>
                </c:pt>
                <c:pt idx="338">
                  <c:v>0.57473186720817737</c:v>
                </c:pt>
                <c:pt idx="339">
                  <c:v>0.57330920997741663</c:v>
                </c:pt>
                <c:pt idx="340">
                  <c:v>0.56999790528958894</c:v>
                </c:pt>
                <c:pt idx="341">
                  <c:v>0.56589966755278542</c:v>
                </c:pt>
                <c:pt idx="342">
                  <c:v>0.559338633916451</c:v>
                </c:pt>
                <c:pt idx="343">
                  <c:v>0.56003496903094052</c:v>
                </c:pt>
                <c:pt idx="344">
                  <c:v>0.55105611016791578</c:v>
                </c:pt>
                <c:pt idx="345">
                  <c:v>0.55145053781943476</c:v>
                </c:pt>
                <c:pt idx="346">
                  <c:v>0.55232877444095285</c:v>
                </c:pt>
                <c:pt idx="347">
                  <c:v>0.54917601372066038</c:v>
                </c:pt>
                <c:pt idx="348">
                  <c:v>0.54348513800704179</c:v>
                </c:pt>
                <c:pt idx="349">
                  <c:v>0.53370386471974851</c:v>
                </c:pt>
                <c:pt idx="350">
                  <c:v>0.52648052466601036</c:v>
                </c:pt>
                <c:pt idx="351">
                  <c:v>0.53546583893982469</c:v>
                </c:pt>
                <c:pt idx="352">
                  <c:v>0.54986691010472311</c:v>
                </c:pt>
                <c:pt idx="353">
                  <c:v>0.54183265254676871</c:v>
                </c:pt>
                <c:pt idx="354">
                  <c:v>0.54008328202424005</c:v>
                </c:pt>
                <c:pt idx="355">
                  <c:v>0.54018536327264832</c:v>
                </c:pt>
                <c:pt idx="356">
                  <c:v>0.52873628344777612</c:v>
                </c:pt>
                <c:pt idx="357">
                  <c:v>0.52538662527639968</c:v>
                </c:pt>
                <c:pt idx="358">
                  <c:v>0.53878515312543362</c:v>
                </c:pt>
                <c:pt idx="359">
                  <c:v>0.54497702510295143</c:v>
                </c:pt>
                <c:pt idx="360">
                  <c:v>0.54878182590538449</c:v>
                </c:pt>
                <c:pt idx="361">
                  <c:v>0.55171328650577034</c:v>
                </c:pt>
                <c:pt idx="362">
                  <c:v>0.54247153667642523</c:v>
                </c:pt>
                <c:pt idx="363">
                  <c:v>0.54808560746778767</c:v>
                </c:pt>
                <c:pt idx="364">
                  <c:v>0.53336597365091098</c:v>
                </c:pt>
                <c:pt idx="365">
                  <c:v>0.53407686201589133</c:v>
                </c:pt>
                <c:pt idx="366">
                  <c:v>0.54038453049231427</c:v>
                </c:pt>
                <c:pt idx="367">
                  <c:v>0.54526412463494034</c:v>
                </c:pt>
                <c:pt idx="368">
                  <c:v>0.54576321810703088</c:v>
                </c:pt>
                <c:pt idx="369">
                  <c:v>0.54876095268087566</c:v>
                </c:pt>
                <c:pt idx="370">
                  <c:v>0.546721019417862</c:v>
                </c:pt>
                <c:pt idx="371">
                  <c:v>0.54357150974889001</c:v>
                </c:pt>
                <c:pt idx="372">
                  <c:v>0.54367180251877101</c:v>
                </c:pt>
                <c:pt idx="373">
                  <c:v>0.54532053872420738</c:v>
                </c:pt>
                <c:pt idx="374">
                  <c:v>0.54136253411675739</c:v>
                </c:pt>
                <c:pt idx="375">
                  <c:v>0.54721745903381702</c:v>
                </c:pt>
                <c:pt idx="376">
                  <c:v>0.54757024261680443</c:v>
                </c:pt>
                <c:pt idx="377">
                  <c:v>0.54911753132299512</c:v>
                </c:pt>
                <c:pt idx="378">
                  <c:v>0.54484226383753187</c:v>
                </c:pt>
                <c:pt idx="379">
                  <c:v>0.55180721187399184</c:v>
                </c:pt>
                <c:pt idx="380">
                  <c:v>0.5585570180392847</c:v>
                </c:pt>
                <c:pt idx="381">
                  <c:v>0.55193302616188511</c:v>
                </c:pt>
                <c:pt idx="382">
                  <c:v>0.55662203590250747</c:v>
                </c:pt>
                <c:pt idx="383">
                  <c:v>0.55658976346701206</c:v>
                </c:pt>
                <c:pt idx="384">
                  <c:v>0.55806720797801024</c:v>
                </c:pt>
                <c:pt idx="385">
                  <c:v>0.55770308240394506</c:v>
                </c:pt>
                <c:pt idx="386">
                  <c:v>0.56908257913583626</c:v>
                </c:pt>
                <c:pt idx="387">
                  <c:v>0.55681076905832216</c:v>
                </c:pt>
                <c:pt idx="388">
                  <c:v>0.56135358551112846</c:v>
                </c:pt>
                <c:pt idx="389">
                  <c:v>0.55742842287308703</c:v>
                </c:pt>
                <c:pt idx="390">
                  <c:v>0.55552618300707923</c:v>
                </c:pt>
                <c:pt idx="391">
                  <c:v>0.55581981163743466</c:v>
                </c:pt>
                <c:pt idx="392">
                  <c:v>0.55423052013081686</c:v>
                </c:pt>
                <c:pt idx="393">
                  <c:v>0.55207288432818014</c:v>
                </c:pt>
                <c:pt idx="394">
                  <c:v>0.55469145511512341</c:v>
                </c:pt>
                <c:pt idx="395">
                  <c:v>0.55117941641062629</c:v>
                </c:pt>
                <c:pt idx="396">
                  <c:v>0.55365389193046699</c:v>
                </c:pt>
                <c:pt idx="397">
                  <c:v>0.55691785660771576</c:v>
                </c:pt>
                <c:pt idx="398">
                  <c:v>0.55103455990559191</c:v>
                </c:pt>
                <c:pt idx="399">
                  <c:v>0.54490088900492373</c:v>
                </c:pt>
                <c:pt idx="400">
                  <c:v>0.54504186243989938</c:v>
                </c:pt>
                <c:pt idx="401">
                  <c:v>0.54491151290173545</c:v>
                </c:pt>
                <c:pt idx="402">
                  <c:v>0.54345417707342403</c:v>
                </c:pt>
                <c:pt idx="403">
                  <c:v>0.53325861560850729</c:v>
                </c:pt>
                <c:pt idx="404">
                  <c:v>0.53340261300058534</c:v>
                </c:pt>
                <c:pt idx="405">
                  <c:v>0.52794251984332607</c:v>
                </c:pt>
                <c:pt idx="406">
                  <c:v>0.52155421280301528</c:v>
                </c:pt>
                <c:pt idx="407">
                  <c:v>0.52461100428256502</c:v>
                </c:pt>
                <c:pt idx="408">
                  <c:v>0.52958605903288303</c:v>
                </c:pt>
                <c:pt idx="409">
                  <c:v>0.52049807337102139</c:v>
                </c:pt>
                <c:pt idx="410">
                  <c:v>0.51900833186639883</c:v>
                </c:pt>
                <c:pt idx="411">
                  <c:v>0.52421756799616848</c:v>
                </c:pt>
                <c:pt idx="412">
                  <c:v>0.52468560437348322</c:v>
                </c:pt>
                <c:pt idx="413">
                  <c:v>0.52547244089606238</c:v>
                </c:pt>
                <c:pt idx="414">
                  <c:v>0.51921475263826966</c:v>
                </c:pt>
                <c:pt idx="415">
                  <c:v>0.52212839952074996</c:v>
                </c:pt>
                <c:pt idx="416">
                  <c:v>0.52046365243319359</c:v>
                </c:pt>
                <c:pt idx="417">
                  <c:v>0.53023678032064114</c:v>
                </c:pt>
                <c:pt idx="418">
                  <c:v>0.53464228511357081</c:v>
                </c:pt>
                <c:pt idx="419">
                  <c:v>0.53477469686554335</c:v>
                </c:pt>
                <c:pt idx="420">
                  <c:v>0.53891287483558725</c:v>
                </c:pt>
                <c:pt idx="421">
                  <c:v>0.53787539344196045</c:v>
                </c:pt>
                <c:pt idx="422">
                  <c:v>0.53821880901870967</c:v>
                </c:pt>
                <c:pt idx="423">
                  <c:v>0.54891415177640046</c:v>
                </c:pt>
                <c:pt idx="424">
                  <c:v>0.54341179316495669</c:v>
                </c:pt>
                <c:pt idx="425">
                  <c:v>0.54008915040519145</c:v>
                </c:pt>
                <c:pt idx="426">
                  <c:v>0.54441936193070717</c:v>
                </c:pt>
                <c:pt idx="427">
                  <c:v>0.53772675353016752</c:v>
                </c:pt>
                <c:pt idx="428">
                  <c:v>0.53932781239358607</c:v>
                </c:pt>
                <c:pt idx="429">
                  <c:v>0.53849823459588597</c:v>
                </c:pt>
                <c:pt idx="430">
                  <c:v>0.5349955272270801</c:v>
                </c:pt>
                <c:pt idx="431">
                  <c:v>0.53192908320952936</c:v>
                </c:pt>
                <c:pt idx="432">
                  <c:v>0.524773030791851</c:v>
                </c:pt>
                <c:pt idx="433">
                  <c:v>0.53252096861853015</c:v>
                </c:pt>
                <c:pt idx="434">
                  <c:v>0.52873631621682504</c:v>
                </c:pt>
                <c:pt idx="435">
                  <c:v>0.52767647755920066</c:v>
                </c:pt>
                <c:pt idx="436">
                  <c:v>0.52370958839239845</c:v>
                </c:pt>
                <c:pt idx="437">
                  <c:v>0.52608409624140928</c:v>
                </c:pt>
                <c:pt idx="438">
                  <c:v>0.52702147760407236</c:v>
                </c:pt>
                <c:pt idx="439">
                  <c:v>0.5318050314420103</c:v>
                </c:pt>
                <c:pt idx="440">
                  <c:v>0.5312999861941794</c:v>
                </c:pt>
                <c:pt idx="441">
                  <c:v>0.53025442725930594</c:v>
                </c:pt>
                <c:pt idx="442">
                  <c:v>0.53144631257786412</c:v>
                </c:pt>
                <c:pt idx="443">
                  <c:v>0.53061608652977088</c:v>
                </c:pt>
                <c:pt idx="444">
                  <c:v>0.53023876860782249</c:v>
                </c:pt>
                <c:pt idx="445">
                  <c:v>0.53251442088721501</c:v>
                </c:pt>
                <c:pt idx="446">
                  <c:v>0.53650815022283149</c:v>
                </c:pt>
                <c:pt idx="447">
                  <c:v>0.54045057582496625</c:v>
                </c:pt>
                <c:pt idx="448">
                  <c:v>0.53686738901327069</c:v>
                </c:pt>
                <c:pt idx="449">
                  <c:v>0.53677302857488574</c:v>
                </c:pt>
                <c:pt idx="450">
                  <c:v>0.54291748711173482</c:v>
                </c:pt>
                <c:pt idx="451">
                  <c:v>0.54339218571623427</c:v>
                </c:pt>
                <c:pt idx="452">
                  <c:v>0.54660610190633285</c:v>
                </c:pt>
                <c:pt idx="453">
                  <c:v>0.55209684111813007</c:v>
                </c:pt>
                <c:pt idx="454">
                  <c:v>0.55492200891974819</c:v>
                </c:pt>
                <c:pt idx="455">
                  <c:v>0.54835279923942459</c:v>
                </c:pt>
                <c:pt idx="456">
                  <c:v>0.54088643214571552</c:v>
                </c:pt>
                <c:pt idx="457">
                  <c:v>0.54169155842742067</c:v>
                </c:pt>
                <c:pt idx="458">
                  <c:v>0.54008005751217292</c:v>
                </c:pt>
                <c:pt idx="459">
                  <c:v>0.54118125379354487</c:v>
                </c:pt>
                <c:pt idx="460">
                  <c:v>0.53922999066987931</c:v>
                </c:pt>
                <c:pt idx="461">
                  <c:v>0.54157242179762366</c:v>
                </c:pt>
                <c:pt idx="462">
                  <c:v>0.5316086577515402</c:v>
                </c:pt>
                <c:pt idx="463">
                  <c:v>0.52900945553627954</c:v>
                </c:pt>
                <c:pt idx="464">
                  <c:v>0.5351815954989334</c:v>
                </c:pt>
                <c:pt idx="465">
                  <c:v>0.5364935354814071</c:v>
                </c:pt>
                <c:pt idx="466">
                  <c:v>0.54397033471505551</c:v>
                </c:pt>
                <c:pt idx="467">
                  <c:v>0.5510995418995126</c:v>
                </c:pt>
                <c:pt idx="468">
                  <c:v>0.5389622032468655</c:v>
                </c:pt>
                <c:pt idx="469">
                  <c:v>0.54581822699013305</c:v>
                </c:pt>
                <c:pt idx="470">
                  <c:v>0.54277984856558248</c:v>
                </c:pt>
                <c:pt idx="471">
                  <c:v>0.54311144970881031</c:v>
                </c:pt>
                <c:pt idx="472">
                  <c:v>0.54637468558745117</c:v>
                </c:pt>
                <c:pt idx="473">
                  <c:v>0.54386231780913397</c:v>
                </c:pt>
                <c:pt idx="474">
                  <c:v>0.54338938069549636</c:v>
                </c:pt>
                <c:pt idx="475">
                  <c:v>0.54015510511707243</c:v>
                </c:pt>
                <c:pt idx="476">
                  <c:v>0.53939124950119333</c:v>
                </c:pt>
                <c:pt idx="477">
                  <c:v>0.54354401232657501</c:v>
                </c:pt>
                <c:pt idx="478">
                  <c:v>0.53480522897179861</c:v>
                </c:pt>
                <c:pt idx="479">
                  <c:v>0.53568851706480336</c:v>
                </c:pt>
                <c:pt idx="480">
                  <c:v>0.53148049461952196</c:v>
                </c:pt>
                <c:pt idx="481">
                  <c:v>0.5327851544397022</c:v>
                </c:pt>
                <c:pt idx="482">
                  <c:v>0.54049012617445058</c:v>
                </c:pt>
                <c:pt idx="483">
                  <c:v>0.54219800171631694</c:v>
                </c:pt>
                <c:pt idx="484">
                  <c:v>0.54030066471229676</c:v>
                </c:pt>
                <c:pt idx="485">
                  <c:v>0.53823904354589791</c:v>
                </c:pt>
                <c:pt idx="486">
                  <c:v>0.53798572928190458</c:v>
                </c:pt>
                <c:pt idx="487">
                  <c:v>0.53874606953163218</c:v>
                </c:pt>
                <c:pt idx="488">
                  <c:v>0.52966562198652078</c:v>
                </c:pt>
                <c:pt idx="489">
                  <c:v>0.51980766874306861</c:v>
                </c:pt>
                <c:pt idx="490">
                  <c:v>0.52228115705956446</c:v>
                </c:pt>
                <c:pt idx="491">
                  <c:v>0.51973365806751837</c:v>
                </c:pt>
                <c:pt idx="492">
                  <c:v>0.53167418916833753</c:v>
                </c:pt>
                <c:pt idx="493">
                  <c:v>0.53361340035953986</c:v>
                </c:pt>
                <c:pt idx="494">
                  <c:v>0.53259919651353393</c:v>
                </c:pt>
                <c:pt idx="495">
                  <c:v>0.52675984125639408</c:v>
                </c:pt>
                <c:pt idx="496">
                  <c:v>0.52640804336288394</c:v>
                </c:pt>
                <c:pt idx="497">
                  <c:v>0.52202946233977765</c:v>
                </c:pt>
                <c:pt idx="498">
                  <c:v>0.51727004282571842</c:v>
                </c:pt>
                <c:pt idx="499">
                  <c:v>0.52032875706733261</c:v>
                </c:pt>
                <c:pt idx="500">
                  <c:v>0.51521465298116698</c:v>
                </c:pt>
                <c:pt idx="501">
                  <c:v>0.52005424229558339</c:v>
                </c:pt>
                <c:pt idx="502">
                  <c:v>0.51769584164708049</c:v>
                </c:pt>
                <c:pt idx="503">
                  <c:v>0.51163970292905803</c:v>
                </c:pt>
                <c:pt idx="504">
                  <c:v>0.51305476495300062</c:v>
                </c:pt>
                <c:pt idx="505">
                  <c:v>0.51157395000000006</c:v>
                </c:pt>
                <c:pt idx="506">
                  <c:v>0.50539615999999998</c:v>
                </c:pt>
                <c:pt idx="507">
                  <c:v>0.50499440499999992</c:v>
                </c:pt>
                <c:pt idx="508">
                  <c:v>0.50515774000000002</c:v>
                </c:pt>
                <c:pt idx="509">
                  <c:v>0.50681240500000002</c:v>
                </c:pt>
                <c:pt idx="510">
                  <c:v>0.51050489999999993</c:v>
                </c:pt>
                <c:pt idx="511">
                  <c:v>0.51017424999999994</c:v>
                </c:pt>
                <c:pt idx="512">
                  <c:v>0.51033850942142645</c:v>
                </c:pt>
                <c:pt idx="513">
                  <c:v>0.50400576864351287</c:v>
                </c:pt>
                <c:pt idx="514">
                  <c:v>0.49702524744494836</c:v>
                </c:pt>
                <c:pt idx="515">
                  <c:v>0.49771388999999999</c:v>
                </c:pt>
                <c:pt idx="516">
                  <c:v>0.50075185499999997</c:v>
                </c:pt>
                <c:pt idx="517">
                  <c:v>0.49715482</c:v>
                </c:pt>
                <c:pt idx="518">
                  <c:v>0.49435242499999998</c:v>
                </c:pt>
                <c:pt idx="519">
                  <c:v>0.49399621500000002</c:v>
                </c:pt>
                <c:pt idx="520">
                  <c:v>0.50154408499999992</c:v>
                </c:pt>
                <c:pt idx="521">
                  <c:v>0.50095738999999995</c:v>
                </c:pt>
                <c:pt idx="522">
                  <c:v>0.50354165500000003</c:v>
                </c:pt>
                <c:pt idx="523">
                  <c:v>0.50323453000000007</c:v>
                </c:pt>
                <c:pt idx="524">
                  <c:v>0.50509463942740562</c:v>
                </c:pt>
                <c:pt idx="525">
                  <c:v>0.50433846615968714</c:v>
                </c:pt>
                <c:pt idx="526">
                  <c:v>0.49084913000000002</c:v>
                </c:pt>
                <c:pt idx="527">
                  <c:v>0.51223087499999997</c:v>
                </c:pt>
                <c:pt idx="528">
                  <c:v>0.51117665499999998</c:v>
                </c:pt>
                <c:pt idx="529">
                  <c:v>0.522056085</c:v>
                </c:pt>
                <c:pt idx="530">
                  <c:v>0.52568430999999993</c:v>
                </c:pt>
                <c:pt idx="531">
                  <c:v>0.52560641500000005</c:v>
                </c:pt>
                <c:pt idx="532">
                  <c:v>0.525123805</c:v>
                </c:pt>
                <c:pt idx="533">
                  <c:v>0.51941475999999998</c:v>
                </c:pt>
                <c:pt idx="534">
                  <c:v>0.52344327999999996</c:v>
                </c:pt>
                <c:pt idx="535">
                  <c:v>0.52936932000000003</c:v>
                </c:pt>
                <c:pt idx="536">
                  <c:v>0.53747055585175951</c:v>
                </c:pt>
                <c:pt idx="537">
                  <c:v>0.53740197783202803</c:v>
                </c:pt>
                <c:pt idx="538">
                  <c:v>0.53701639000000001</c:v>
                </c:pt>
                <c:pt idx="539">
                  <c:v>0.54142159499999998</c:v>
                </c:pt>
                <c:pt idx="540">
                  <c:v>0.53970317494667275</c:v>
                </c:pt>
                <c:pt idx="541">
                  <c:v>0.54557255602813082</c:v>
                </c:pt>
                <c:pt idx="542">
                  <c:v>0.55405800588590748</c:v>
                </c:pt>
                <c:pt idx="543">
                  <c:v>0.56633011</c:v>
                </c:pt>
                <c:pt idx="544">
                  <c:v>0.55907913661726172</c:v>
                </c:pt>
                <c:pt idx="545">
                  <c:v>0.55222157601697819</c:v>
                </c:pt>
                <c:pt idx="546">
                  <c:v>0.54706540815622873</c:v>
                </c:pt>
                <c:pt idx="547">
                  <c:v>0.55770858627859132</c:v>
                </c:pt>
                <c:pt idx="548">
                  <c:v>0.5599370183502701</c:v>
                </c:pt>
                <c:pt idx="549">
                  <c:v>0.56751186774112672</c:v>
                </c:pt>
                <c:pt idx="550">
                  <c:v>0.578261747535466</c:v>
                </c:pt>
                <c:pt idx="551">
                  <c:v>0.59593760222478076</c:v>
                </c:pt>
                <c:pt idx="552">
                  <c:v>0.58309005512937184</c:v>
                </c:pt>
                <c:pt idx="553">
                  <c:v>0.57843541242010454</c:v>
                </c:pt>
                <c:pt idx="554">
                  <c:v>0.55523155178635186</c:v>
                </c:pt>
                <c:pt idx="555">
                  <c:v>0.56272667307336355</c:v>
                </c:pt>
                <c:pt idx="556">
                  <c:v>0.58136474329151311</c:v>
                </c:pt>
                <c:pt idx="557">
                  <c:v>0.59546852081459889</c:v>
                </c:pt>
                <c:pt idx="558">
                  <c:v>0.5900237698323969</c:v>
                </c:pt>
                <c:pt idx="559">
                  <c:v>0.57780291913277126</c:v>
                </c:pt>
                <c:pt idx="560">
                  <c:v>0.58274929274662257</c:v>
                </c:pt>
                <c:pt idx="561">
                  <c:v>0.58379450010425238</c:v>
                </c:pt>
                <c:pt idx="562">
                  <c:v>0.57647308014063547</c:v>
                </c:pt>
                <c:pt idx="563">
                  <c:v>0.58597951945970772</c:v>
                </c:pt>
                <c:pt idx="564">
                  <c:v>0.58327967401939906</c:v>
                </c:pt>
                <c:pt idx="565">
                  <c:v>0.58883990886944626</c:v>
                </c:pt>
                <c:pt idx="566">
                  <c:v>0.58840000000000003</c:v>
                </c:pt>
                <c:pt idx="567">
                  <c:v>0.58682325557369452</c:v>
                </c:pt>
                <c:pt idx="568">
                  <c:v>0.57664918442311697</c:v>
                </c:pt>
                <c:pt idx="569">
                  <c:v>0.58307437795903749</c:v>
                </c:pt>
                <c:pt idx="570">
                  <c:v>0.58993338176148935</c:v>
                </c:pt>
                <c:pt idx="571">
                  <c:v>0.59077540394410055</c:v>
                </c:pt>
                <c:pt idx="572">
                  <c:v>0.58836353401518338</c:v>
                </c:pt>
                <c:pt idx="573">
                  <c:v>0.58919635601614329</c:v>
                </c:pt>
                <c:pt idx="574">
                  <c:v>0.58973153940281864</c:v>
                </c:pt>
                <c:pt idx="575">
                  <c:v>0.58748830191783608</c:v>
                </c:pt>
                <c:pt idx="576">
                  <c:v>0.5884168751806822</c:v>
                </c:pt>
                <c:pt idx="577">
                  <c:v>0.59152666201886706</c:v>
                </c:pt>
                <c:pt idx="578">
                  <c:v>0.59988372854897298</c:v>
                </c:pt>
                <c:pt idx="579">
                  <c:v>0.59854175307410862</c:v>
                </c:pt>
                <c:pt idx="580">
                  <c:v>0.60273382804802145</c:v>
                </c:pt>
                <c:pt idx="581">
                  <c:v>0.61023675642951591</c:v>
                </c:pt>
                <c:pt idx="582">
                  <c:v>0.61478038050749451</c:v>
                </c:pt>
                <c:pt idx="583">
                  <c:v>0.61564146184498747</c:v>
                </c:pt>
                <c:pt idx="584">
                  <c:v>0.62642307624589144</c:v>
                </c:pt>
                <c:pt idx="585">
                  <c:v>0.62454046251071771</c:v>
                </c:pt>
                <c:pt idx="586">
                  <c:v>0.6281603296907623</c:v>
                </c:pt>
                <c:pt idx="587">
                  <c:v>0.63651618848269409</c:v>
                </c:pt>
                <c:pt idx="588">
                  <c:v>0.63564205615523228</c:v>
                </c:pt>
                <c:pt idx="589">
                  <c:v>0.63989947523767698</c:v>
                </c:pt>
                <c:pt idx="590">
                  <c:v>0.64158712106182869</c:v>
                </c:pt>
                <c:pt idx="591">
                  <c:v>0.63800838027246898</c:v>
                </c:pt>
                <c:pt idx="592">
                  <c:v>0.63850611545439206</c:v>
                </c:pt>
                <c:pt idx="593">
                  <c:v>0.6396308940193316</c:v>
                </c:pt>
                <c:pt idx="594">
                  <c:v>0.64848038464039481</c:v>
                </c:pt>
                <c:pt idx="595">
                  <c:v>0.65343242159237303</c:v>
                </c:pt>
                <c:pt idx="596">
                  <c:v>0.66373638108250066</c:v>
                </c:pt>
                <c:pt idx="597">
                  <c:v>0.64603584384797852</c:v>
                </c:pt>
                <c:pt idx="598">
                  <c:v>0.65109078590062497</c:v>
                </c:pt>
                <c:pt idx="599">
                  <c:v>0.65045505287960792</c:v>
                </c:pt>
                <c:pt idx="600">
                  <c:v>0.62652568944661902</c:v>
                </c:pt>
                <c:pt idx="601">
                  <c:v>0.60477997386228355</c:v>
                </c:pt>
                <c:pt idx="602">
                  <c:v>0.62834655912214887</c:v>
                </c:pt>
                <c:pt idx="603">
                  <c:v>0.62461365561715543</c:v>
                </c:pt>
                <c:pt idx="604">
                  <c:v>0.60822017801822015</c:v>
                </c:pt>
                <c:pt idx="605">
                  <c:v>0.61050917450822717</c:v>
                </c:pt>
                <c:pt idx="606">
                  <c:v>0.59392627444193269</c:v>
                </c:pt>
                <c:pt idx="607">
                  <c:v>0.58827302710495233</c:v>
                </c:pt>
                <c:pt idx="608">
                  <c:v>0.58715465220178764</c:v>
                </c:pt>
                <c:pt idx="609">
                  <c:v>0.58060249291173927</c:v>
                </c:pt>
                <c:pt idx="610">
                  <c:v>0.5849507291116598</c:v>
                </c:pt>
                <c:pt idx="611">
                  <c:v>0.57674001530777286</c:v>
                </c:pt>
                <c:pt idx="612">
                  <c:v>0.57601562904215831</c:v>
                </c:pt>
                <c:pt idx="613">
                  <c:v>0.57488011372578929</c:v>
                </c:pt>
                <c:pt idx="614">
                  <c:v>0.56693648732025848</c:v>
                </c:pt>
                <c:pt idx="615">
                  <c:v>0.57431371689960342</c:v>
                </c:pt>
                <c:pt idx="616">
                  <c:v>0.57689730936813755</c:v>
                </c:pt>
                <c:pt idx="617">
                  <c:v>0.57463790502606016</c:v>
                </c:pt>
                <c:pt idx="618">
                  <c:v>0.57219226531537781</c:v>
                </c:pt>
                <c:pt idx="619">
                  <c:v>0.5820569193131172</c:v>
                </c:pt>
                <c:pt idx="620">
                  <c:v>0.58999085431076215</c:v>
                </c:pt>
                <c:pt idx="621">
                  <c:v>0.58973566828622859</c:v>
                </c:pt>
                <c:pt idx="622">
                  <c:v>0.58223100943293038</c:v>
                </c:pt>
                <c:pt idx="623">
                  <c:v>0.57787523778229311</c:v>
                </c:pt>
                <c:pt idx="624">
                  <c:v>0.57459771555750994</c:v>
                </c:pt>
                <c:pt idx="625">
                  <c:v>0.57423209286521204</c:v>
                </c:pt>
                <c:pt idx="626">
                  <c:v>0.56531672741205274</c:v>
                </c:pt>
                <c:pt idx="627">
                  <c:v>0.56806271389108787</c:v>
                </c:pt>
                <c:pt idx="628">
                  <c:v>0.57194987744382497</c:v>
                </c:pt>
                <c:pt idx="629">
                  <c:v>0.57423903389812914</c:v>
                </c:pt>
                <c:pt idx="630">
                  <c:v>0.57334199305644307</c:v>
                </c:pt>
                <c:pt idx="631">
                  <c:v>0.57219511745041896</c:v>
                </c:pt>
                <c:pt idx="632">
                  <c:v>0.57495447270619793</c:v>
                </c:pt>
                <c:pt idx="633">
                  <c:v>0.57700850081692501</c:v>
                </c:pt>
                <c:pt idx="634">
                  <c:v>0.57881496262859811</c:v>
                </c:pt>
                <c:pt idx="635">
                  <c:v>0.58136839753014957</c:v>
                </c:pt>
                <c:pt idx="636">
                  <c:v>0.58312513794435383</c:v>
                </c:pt>
                <c:pt idx="637">
                  <c:v>0.58260375449038992</c:v>
                </c:pt>
                <c:pt idx="638">
                  <c:v>0.58294279254517478</c:v>
                </c:pt>
                <c:pt idx="639">
                  <c:v>0.58145242531195984</c:v>
                </c:pt>
                <c:pt idx="640">
                  <c:v>0.57787843094497493</c:v>
                </c:pt>
                <c:pt idx="641">
                  <c:v>0.57521991086417601</c:v>
                </c:pt>
                <c:pt idx="642">
                  <c:v>0.57436408356471103</c:v>
                </c:pt>
                <c:pt idx="643">
                  <c:v>0.57390070414576644</c:v>
                </c:pt>
                <c:pt idx="644">
                  <c:v>0.57299386221400939</c:v>
                </c:pt>
                <c:pt idx="645">
                  <c:v>0.57497693199823763</c:v>
                </c:pt>
                <c:pt idx="646">
                  <c:v>0.5746279536073986</c:v>
                </c:pt>
                <c:pt idx="647">
                  <c:v>0.57819588256213317</c:v>
                </c:pt>
                <c:pt idx="648">
                  <c:v>0.58077912702994894</c:v>
                </c:pt>
                <c:pt idx="649">
                  <c:v>0.58540006613542583</c:v>
                </c:pt>
                <c:pt idx="650">
                  <c:v>0.58558240846230314</c:v>
                </c:pt>
                <c:pt idx="651">
                  <c:v>0.58037692066087421</c:v>
                </c:pt>
                <c:pt idx="652">
                  <c:v>0.57587994886413529</c:v>
                </c:pt>
                <c:pt idx="653">
                  <c:v>0.57521895743477502</c:v>
                </c:pt>
                <c:pt idx="654">
                  <c:v>0.56736024039894584</c:v>
                </c:pt>
                <c:pt idx="655">
                  <c:v>0.56623057520065667</c:v>
                </c:pt>
                <c:pt idx="656">
                  <c:v>0.5667420861244139</c:v>
                </c:pt>
                <c:pt idx="657">
                  <c:v>0.56664442710065743</c:v>
                </c:pt>
                <c:pt idx="658">
                  <c:v>0.56633790664448858</c:v>
                </c:pt>
                <c:pt idx="659">
                  <c:v>0.56515684249645548</c:v>
                </c:pt>
                <c:pt idx="660">
                  <c:v>0.56403693430908564</c:v>
                </c:pt>
                <c:pt idx="661">
                  <c:v>0.56418694026895233</c:v>
                </c:pt>
                <c:pt idx="662">
                  <c:v>0.5664394385634588</c:v>
                </c:pt>
                <c:pt idx="663">
                  <c:v>0.56410586465542378</c:v>
                </c:pt>
                <c:pt idx="664">
                  <c:v>0.56903280125508182</c:v>
                </c:pt>
                <c:pt idx="665">
                  <c:v>0.56819906332720282</c:v>
                </c:pt>
                <c:pt idx="666">
                  <c:v>0.56670372978977446</c:v>
                </c:pt>
                <c:pt idx="667">
                  <c:v>0.56337647982688122</c:v>
                </c:pt>
                <c:pt idx="668">
                  <c:v>0.55466398569981834</c:v>
                </c:pt>
                <c:pt idx="669">
                  <c:v>0.55924963232114422</c:v>
                </c:pt>
                <c:pt idx="670">
                  <c:v>0.56326648165965021</c:v>
                </c:pt>
                <c:pt idx="671">
                  <c:v>0.56109896576763063</c:v>
                </c:pt>
                <c:pt idx="672">
                  <c:v>0.56241106437068311</c:v>
                </c:pt>
                <c:pt idx="673">
                  <c:v>0.56137810689116652</c:v>
                </c:pt>
                <c:pt idx="674">
                  <c:v>0.56425727114912527</c:v>
                </c:pt>
                <c:pt idx="675">
                  <c:v>0.56100356865038792</c:v>
                </c:pt>
                <c:pt idx="676">
                  <c:v>0.5619439740049299</c:v>
                </c:pt>
                <c:pt idx="677">
                  <c:v>0.55676735195017335</c:v>
                </c:pt>
                <c:pt idx="678">
                  <c:v>0.55776075785489565</c:v>
                </c:pt>
                <c:pt idx="679">
                  <c:v>0.55493994409350056</c:v>
                </c:pt>
                <c:pt idx="680">
                  <c:v>0.55263670192035264</c:v>
                </c:pt>
                <c:pt idx="681">
                  <c:v>0.55343615871738505</c:v>
                </c:pt>
                <c:pt idx="682">
                  <c:v>0.55440708939833772</c:v>
                </c:pt>
                <c:pt idx="683">
                  <c:v>0.55662592975061287</c:v>
                </c:pt>
                <c:pt idx="684">
                  <c:v>0.55337114163717149</c:v>
                </c:pt>
                <c:pt idx="685">
                  <c:v>0.55973530031188301</c:v>
                </c:pt>
                <c:pt idx="686">
                  <c:v>0.55476284683593557</c:v>
                </c:pt>
                <c:pt idx="687">
                  <c:v>0.5579090517095886</c:v>
                </c:pt>
                <c:pt idx="688">
                  <c:v>0.56186290958476981</c:v>
                </c:pt>
                <c:pt idx="689">
                  <c:v>0.56469419069525406</c:v>
                </c:pt>
                <c:pt idx="690">
                  <c:v>0.57323509028654063</c:v>
                </c:pt>
                <c:pt idx="691">
                  <c:v>0.56662691715267099</c:v>
                </c:pt>
                <c:pt idx="692">
                  <c:v>0.57204484499514241</c:v>
                </c:pt>
                <c:pt idx="693">
                  <c:v>0.56984285953419411</c:v>
                </c:pt>
                <c:pt idx="694">
                  <c:v>0.57110304617080088</c:v>
                </c:pt>
                <c:pt idx="695">
                  <c:v>0.56838186094250298</c:v>
                </c:pt>
                <c:pt idx="696">
                  <c:v>0.57206144861690467</c:v>
                </c:pt>
                <c:pt idx="697">
                  <c:v>0.57629480163766578</c:v>
                </c:pt>
                <c:pt idx="698">
                  <c:v>0.58121750978279096</c:v>
                </c:pt>
                <c:pt idx="699">
                  <c:v>0.57896029132606319</c:v>
                </c:pt>
                <c:pt idx="700">
                  <c:v>0.58237139602056476</c:v>
                </c:pt>
                <c:pt idx="701">
                  <c:v>0.57965</c:v>
                </c:pt>
                <c:pt idx="702">
                  <c:v>0.583671854179862</c:v>
                </c:pt>
                <c:pt idx="703">
                  <c:v>0.58954764436369644</c:v>
                </c:pt>
                <c:pt idx="704">
                  <c:v>0.5866909770245754</c:v>
                </c:pt>
                <c:pt idx="705">
                  <c:v>0.57397633928863301</c:v>
                </c:pt>
                <c:pt idx="706">
                  <c:v>0.57317114607257369</c:v>
                </c:pt>
                <c:pt idx="707">
                  <c:v>0.57536282229530755</c:v>
                </c:pt>
                <c:pt idx="708">
                  <c:v>0.57245497160588954</c:v>
                </c:pt>
                <c:pt idx="709">
                  <c:v>0.56887046113238449</c:v>
                </c:pt>
                <c:pt idx="710">
                  <c:v>0.56234404563075069</c:v>
                </c:pt>
                <c:pt idx="711">
                  <c:v>0.5686223576876015</c:v>
                </c:pt>
                <c:pt idx="712">
                  <c:v>0.56700146065409962</c:v>
                </c:pt>
                <c:pt idx="713">
                  <c:v>0.56722341930009545</c:v>
                </c:pt>
                <c:pt idx="714">
                  <c:v>0.56896780102182642</c:v>
                </c:pt>
                <c:pt idx="715">
                  <c:v>0.57353036454608919</c:v>
                </c:pt>
                <c:pt idx="716">
                  <c:v>0.57629789877712989</c:v>
                </c:pt>
                <c:pt idx="717">
                  <c:v>0.57345743607720767</c:v>
                </c:pt>
                <c:pt idx="718">
                  <c:v>0.57674943165795711</c:v>
                </c:pt>
                <c:pt idx="719">
                  <c:v>0.58128800945580794</c:v>
                </c:pt>
                <c:pt idx="720">
                  <c:v>0.57418722865626304</c:v>
                </c:pt>
                <c:pt idx="721">
                  <c:v>0.57190185030578511</c:v>
                </c:pt>
                <c:pt idx="722">
                  <c:v>0.57556468029760932</c:v>
                </c:pt>
                <c:pt idx="723">
                  <c:v>0.57708976103005527</c:v>
                </c:pt>
                <c:pt idx="724">
                  <c:v>0.57238240295934428</c:v>
                </c:pt>
                <c:pt idx="725">
                  <c:v>0.57496571217485581</c:v>
                </c:pt>
                <c:pt idx="726">
                  <c:v>0.5759707631422859</c:v>
                </c:pt>
                <c:pt idx="727">
                  <c:v>0.57029132442432129</c:v>
                </c:pt>
                <c:pt idx="728">
                  <c:v>0.56878078835389412</c:v>
                </c:pt>
                <c:pt idx="729">
                  <c:v>0.56576710006950393</c:v>
                </c:pt>
                <c:pt idx="730">
                  <c:v>0.55297601236433269</c:v>
                </c:pt>
                <c:pt idx="731">
                  <c:v>0.5543222427185247</c:v>
                </c:pt>
                <c:pt idx="732">
                  <c:v>0.55180303808728859</c:v>
                </c:pt>
                <c:pt idx="733">
                  <c:v>0.55102612932084338</c:v>
                </c:pt>
                <c:pt idx="734">
                  <c:v>0.54758343511788765</c:v>
                </c:pt>
                <c:pt idx="735">
                  <c:v>0.54402287070685729</c:v>
                </c:pt>
                <c:pt idx="736">
                  <c:v>0.54286923741117565</c:v>
                </c:pt>
                <c:pt idx="737">
                  <c:v>0.53873655294329059</c:v>
                </c:pt>
                <c:pt idx="738">
                  <c:v>0.54202068492158428</c:v>
                </c:pt>
                <c:pt idx="739">
                  <c:v>0.53944715890312833</c:v>
                </c:pt>
                <c:pt idx="740">
                  <c:v>0.54389376457899308</c:v>
                </c:pt>
                <c:pt idx="741">
                  <c:v>0.54591286705448061</c:v>
                </c:pt>
                <c:pt idx="742">
                  <c:v>0.54258994598859522</c:v>
                </c:pt>
                <c:pt idx="743">
                  <c:v>0.54645058346417708</c:v>
                </c:pt>
                <c:pt idx="744">
                  <c:v>0.5482436449659186</c:v>
                </c:pt>
                <c:pt idx="745">
                  <c:v>0.55258312654794661</c:v>
                </c:pt>
                <c:pt idx="746">
                  <c:v>0.54549537715863461</c:v>
                </c:pt>
                <c:pt idx="747">
                  <c:v>0.55264250639920209</c:v>
                </c:pt>
                <c:pt idx="748">
                  <c:v>0.56001695298683019</c:v>
                </c:pt>
                <c:pt idx="749">
                  <c:v>0.56014877908920568</c:v>
                </c:pt>
                <c:pt idx="750">
                  <c:v>0.55830751414326718</c:v>
                </c:pt>
                <c:pt idx="751">
                  <c:v>0.56224728964643489</c:v>
                </c:pt>
                <c:pt idx="752">
                  <c:v>0.56645327482323027</c:v>
                </c:pt>
                <c:pt idx="753">
                  <c:v>0.56838486593490667</c:v>
                </c:pt>
                <c:pt idx="754">
                  <c:v>0.57046817273502393</c:v>
                </c:pt>
                <c:pt idx="755">
                  <c:v>0.55874363702427188</c:v>
                </c:pt>
                <c:pt idx="756">
                  <c:v>0.55206834797401227</c:v>
                </c:pt>
                <c:pt idx="757">
                  <c:v>0.55945608491656673</c:v>
                </c:pt>
                <c:pt idx="758">
                  <c:v>0.55993422486425426</c:v>
                </c:pt>
                <c:pt idx="759">
                  <c:v>0.55835257685840878</c:v>
                </c:pt>
                <c:pt idx="760">
                  <c:v>0.55663788759890953</c:v>
                </c:pt>
                <c:pt idx="761">
                  <c:v>0.55507621204861901</c:v>
                </c:pt>
                <c:pt idx="762">
                  <c:v>0.56149222065426652</c:v>
                </c:pt>
                <c:pt idx="763">
                  <c:v>0.55682175826289959</c:v>
                </c:pt>
                <c:pt idx="764">
                  <c:v>0.55919875493489435</c:v>
                </c:pt>
                <c:pt idx="765">
                  <c:v>0.56274164845419183</c:v>
                </c:pt>
                <c:pt idx="766">
                  <c:v>0.57162027000748528</c:v>
                </c:pt>
                <c:pt idx="767">
                  <c:v>0.57472907003499429</c:v>
                </c:pt>
                <c:pt idx="768">
                  <c:v>0.57568212651850459</c:v>
                </c:pt>
                <c:pt idx="769">
                  <c:v>0.57964725573281428</c:v>
                </c:pt>
                <c:pt idx="770">
                  <c:v>0.56662717607563096</c:v>
                </c:pt>
                <c:pt idx="771">
                  <c:v>0.56428626541982951</c:v>
                </c:pt>
                <c:pt idx="772">
                  <c:v>0.5596159721488394</c:v>
                </c:pt>
                <c:pt idx="773">
                  <c:v>0.56458930295265186</c:v>
                </c:pt>
                <c:pt idx="774">
                  <c:v>0.56725455578746908</c:v>
                </c:pt>
                <c:pt idx="775">
                  <c:v>0.5744797942606239</c:v>
                </c:pt>
                <c:pt idx="776">
                  <c:v>0.58436519206387305</c:v>
                </c:pt>
                <c:pt idx="777">
                  <c:v>0.59467238358826413</c:v>
                </c:pt>
                <c:pt idx="778">
                  <c:v>0.60562831031034214</c:v>
                </c:pt>
                <c:pt idx="779">
                  <c:v>0.59962821074927142</c:v>
                </c:pt>
                <c:pt idx="780">
                  <c:v>0.59568847374348199</c:v>
                </c:pt>
                <c:pt idx="781">
                  <c:v>0.60177928663745872</c:v>
                </c:pt>
                <c:pt idx="782">
                  <c:v>0.60864114418132775</c:v>
                </c:pt>
                <c:pt idx="783">
                  <c:v>0.60892206837815255</c:v>
                </c:pt>
                <c:pt idx="784">
                  <c:v>0.59060858035216024</c:v>
                </c:pt>
                <c:pt idx="785">
                  <c:v>0.58840466933581137</c:v>
                </c:pt>
                <c:pt idx="786">
                  <c:v>0.59028877416034364</c:v>
                </c:pt>
                <c:pt idx="787">
                  <c:v>0.58960330543283312</c:v>
                </c:pt>
                <c:pt idx="788">
                  <c:v>0.59285251570754838</c:v>
                </c:pt>
                <c:pt idx="789">
                  <c:v>0.59227274983892086</c:v>
                </c:pt>
                <c:pt idx="790">
                  <c:v>0.58189046504420605</c:v>
                </c:pt>
                <c:pt idx="791">
                  <c:v>0.58490021965144501</c:v>
                </c:pt>
                <c:pt idx="792">
                  <c:v>0.58673222926429136</c:v>
                </c:pt>
                <c:pt idx="793">
                  <c:v>0.59334694778241304</c:v>
                </c:pt>
                <c:pt idx="794">
                  <c:v>0.60017126432591761</c:v>
                </c:pt>
                <c:pt idx="795">
                  <c:v>0.60360022542451319</c:v>
                </c:pt>
                <c:pt idx="796">
                  <c:v>0.61865776109478687</c:v>
                </c:pt>
                <c:pt idx="797">
                  <c:v>0.63236229713610748</c:v>
                </c:pt>
                <c:pt idx="798">
                  <c:v>0.63815687703049073</c:v>
                </c:pt>
                <c:pt idx="799">
                  <c:v>0.64872715695010619</c:v>
                </c:pt>
                <c:pt idx="800">
                  <c:v>0.64505853837143157</c:v>
                </c:pt>
                <c:pt idx="801">
                  <c:v>0.6375944878330313</c:v>
                </c:pt>
                <c:pt idx="802">
                  <c:v>0.63223652942144892</c:v>
                </c:pt>
                <c:pt idx="803">
                  <c:v>0.6244922436018332</c:v>
                </c:pt>
                <c:pt idx="804">
                  <c:v>0.62216043134411092</c:v>
                </c:pt>
                <c:pt idx="805">
                  <c:v>0.63279722553363538</c:v>
                </c:pt>
                <c:pt idx="806">
                  <c:v>0.63237869817651282</c:v>
                </c:pt>
                <c:pt idx="807">
                  <c:v>0.63443176618155483</c:v>
                </c:pt>
                <c:pt idx="808">
                  <c:v>0.61692086867067242</c:v>
                </c:pt>
                <c:pt idx="809">
                  <c:v>0.62786288607931218</c:v>
                </c:pt>
                <c:pt idx="810">
                  <c:v>0.60978359764748746</c:v>
                </c:pt>
                <c:pt idx="811">
                  <c:v>0.59630480601669467</c:v>
                </c:pt>
                <c:pt idx="812">
                  <c:v>0.59834332551378111</c:v>
                </c:pt>
                <c:pt idx="813">
                  <c:v>0.60514357647482941</c:v>
                </c:pt>
                <c:pt idx="814">
                  <c:v>0.61755353829135673</c:v>
                </c:pt>
                <c:pt idx="815">
                  <c:v>0.61716564045527966</c:v>
                </c:pt>
                <c:pt idx="816">
                  <c:v>0.6131947879124291</c:v>
                </c:pt>
                <c:pt idx="817">
                  <c:v>0.60731816422036899</c:v>
                </c:pt>
                <c:pt idx="818">
                  <c:v>0.60479578574962578</c:v>
                </c:pt>
                <c:pt idx="819">
                  <c:v>0.59967027685762186</c:v>
                </c:pt>
                <c:pt idx="820">
                  <c:v>0.61075379620204817</c:v>
                </c:pt>
                <c:pt idx="821">
                  <c:v>0.61480789342563624</c:v>
                </c:pt>
                <c:pt idx="822">
                  <c:v>0.62412155391675417</c:v>
                </c:pt>
                <c:pt idx="823">
                  <c:v>0.6255512593481598</c:v>
                </c:pt>
                <c:pt idx="824">
                  <c:v>0.62450702245838463</c:v>
                </c:pt>
                <c:pt idx="825">
                  <c:v>0.61651408537908448</c:v>
                </c:pt>
                <c:pt idx="826">
                  <c:v>0.61397895087763776</c:v>
                </c:pt>
                <c:pt idx="827">
                  <c:v>0.61220327528720686</c:v>
                </c:pt>
                <c:pt idx="828">
                  <c:v>0.61125390920963718</c:v>
                </c:pt>
                <c:pt idx="829">
                  <c:v>0.61272443316561143</c:v>
                </c:pt>
                <c:pt idx="830">
                  <c:v>0.61467173285345522</c:v>
                </c:pt>
                <c:pt idx="831">
                  <c:v>0.60597209452483058</c:v>
                </c:pt>
                <c:pt idx="832">
                  <c:v>0.61674867669354583</c:v>
                </c:pt>
                <c:pt idx="833">
                  <c:v>0.61533743345236624</c:v>
                </c:pt>
                <c:pt idx="834">
                  <c:v>0.60946144440575201</c:v>
                </c:pt>
                <c:pt idx="835">
                  <c:v>0.60983478369311417</c:v>
                </c:pt>
                <c:pt idx="836">
                  <c:v>0.60246188053920569</c:v>
                </c:pt>
                <c:pt idx="837">
                  <c:v>0.59957405792654173</c:v>
                </c:pt>
                <c:pt idx="838">
                  <c:v>0.59998617819774613</c:v>
                </c:pt>
                <c:pt idx="839">
                  <c:v>0.59838149314189992</c:v>
                </c:pt>
                <c:pt idx="840">
                  <c:v>0.59471429570842427</c:v>
                </c:pt>
                <c:pt idx="841">
                  <c:v>0.59203592492890122</c:v>
                </c:pt>
                <c:pt idx="842">
                  <c:v>0.59669534557887249</c:v>
                </c:pt>
                <c:pt idx="843">
                  <c:v>0.60015564178493497</c:v>
                </c:pt>
                <c:pt idx="844">
                  <c:v>0.59229319221745358</c:v>
                </c:pt>
                <c:pt idx="845">
                  <c:v>0.58830103141523604</c:v>
                </c:pt>
                <c:pt idx="846">
                  <c:v>0.5851692178740201</c:v>
                </c:pt>
                <c:pt idx="847">
                  <c:v>0.5845730447063322</c:v>
                </c:pt>
                <c:pt idx="848">
                  <c:v>0.5747001576479589</c:v>
                </c:pt>
                <c:pt idx="849">
                  <c:v>0.57705411713197963</c:v>
                </c:pt>
                <c:pt idx="850">
                  <c:v>0.58235465521878704</c:v>
                </c:pt>
                <c:pt idx="851">
                  <c:v>0.58818059173943094</c:v>
                </c:pt>
                <c:pt idx="852">
                  <c:v>0.58675370612661193</c:v>
                </c:pt>
                <c:pt idx="853">
                  <c:v>0.58829972355486237</c:v>
                </c:pt>
                <c:pt idx="854">
                  <c:v>0.59150196009526135</c:v>
                </c:pt>
                <c:pt idx="855">
                  <c:v>0.59470843475032531</c:v>
                </c:pt>
                <c:pt idx="856">
                  <c:v>0.59600122272100986</c:v>
                </c:pt>
                <c:pt idx="857">
                  <c:v>0.60996850861211027</c:v>
                </c:pt>
                <c:pt idx="858">
                  <c:v>0.60664991793134981</c:v>
                </c:pt>
                <c:pt idx="859">
                  <c:v>0.60958385627827927</c:v>
                </c:pt>
                <c:pt idx="860">
                  <c:v>0.60377176423106327</c:v>
                </c:pt>
                <c:pt idx="861">
                  <c:v>0.60556732233093546</c:v>
                </c:pt>
                <c:pt idx="862">
                  <c:v>0.60783592427261945</c:v>
                </c:pt>
                <c:pt idx="863">
                  <c:v>0.60410831953223187</c:v>
                </c:pt>
                <c:pt idx="864">
                  <c:v>0.60786957306929024</c:v>
                </c:pt>
                <c:pt idx="865">
                  <c:v>0.61722835151034494</c:v>
                </c:pt>
                <c:pt idx="866">
                  <c:v>0.61427798882466078</c:v>
                </c:pt>
                <c:pt idx="867">
                  <c:v>0.61363108311999148</c:v>
                </c:pt>
                <c:pt idx="868">
                  <c:v>0.61468259713252493</c:v>
                </c:pt>
                <c:pt idx="869">
                  <c:v>0.61708401887205389</c:v>
                </c:pt>
                <c:pt idx="870">
                  <c:v>0.62170564847320153</c:v>
                </c:pt>
                <c:pt idx="871">
                  <c:v>0.62645951055665738</c:v>
                </c:pt>
                <c:pt idx="872">
                  <c:v>0.62476681437724291</c:v>
                </c:pt>
                <c:pt idx="873">
                  <c:v>0.63482448561638327</c:v>
                </c:pt>
                <c:pt idx="874">
                  <c:v>0.63479081654078584</c:v>
                </c:pt>
                <c:pt idx="875">
                  <c:v>0.62782100659747853</c:v>
                </c:pt>
                <c:pt idx="876">
                  <c:v>0.62075483249784491</c:v>
                </c:pt>
                <c:pt idx="877">
                  <c:v>0.61459039349144828</c:v>
                </c:pt>
                <c:pt idx="878">
                  <c:v>0.60874214706956931</c:v>
                </c:pt>
                <c:pt idx="879">
                  <c:v>0.61949727964093815</c:v>
                </c:pt>
                <c:pt idx="880">
                  <c:v>0.60920456331383166</c:v>
                </c:pt>
                <c:pt idx="881">
                  <c:v>0.59704652234823286</c:v>
                </c:pt>
                <c:pt idx="882">
                  <c:v>0.60531822067884178</c:v>
                </c:pt>
                <c:pt idx="883">
                  <c:v>0.61065861563488577</c:v>
                </c:pt>
                <c:pt idx="884">
                  <c:v>0.60923656171556684</c:v>
                </c:pt>
                <c:pt idx="885">
                  <c:v>0.60121682956921285</c:v>
                </c:pt>
                <c:pt idx="886">
                  <c:v>0.606222184678889</c:v>
                </c:pt>
                <c:pt idx="887">
                  <c:v>0.62026013837523397</c:v>
                </c:pt>
                <c:pt idx="888">
                  <c:v>0.61444267721596402</c:v>
                </c:pt>
                <c:pt idx="889">
                  <c:v>0.61488947032881591</c:v>
                </c:pt>
                <c:pt idx="890">
                  <c:v>0.61474370059377892</c:v>
                </c:pt>
                <c:pt idx="891">
                  <c:v>0.61600482470254603</c:v>
                </c:pt>
                <c:pt idx="892">
                  <c:v>0.6134816784557654</c:v>
                </c:pt>
                <c:pt idx="893">
                  <c:v>0.61086598093251721</c:v>
                </c:pt>
                <c:pt idx="894">
                  <c:v>0.61268837186491831</c:v>
                </c:pt>
                <c:pt idx="895">
                  <c:v>0.614987904769702</c:v>
                </c:pt>
                <c:pt idx="896">
                  <c:v>0.61626760691700655</c:v>
                </c:pt>
                <c:pt idx="897">
                  <c:v>0.61553604437317522</c:v>
                </c:pt>
                <c:pt idx="898">
                  <c:v>0.61754671602016398</c:v>
                </c:pt>
                <c:pt idx="899">
                  <c:v>0.62428620328552009</c:v>
                </c:pt>
                <c:pt idx="900">
                  <c:v>0.63213892014012218</c:v>
                </c:pt>
                <c:pt idx="901">
                  <c:v>0.63939994245711818</c:v>
                </c:pt>
                <c:pt idx="902">
                  <c:v>0.65091267312396417</c:v>
                </c:pt>
                <c:pt idx="903">
                  <c:v>0.64677993060217331</c:v>
                </c:pt>
                <c:pt idx="904">
                  <c:v>0.64395689417462632</c:v>
                </c:pt>
                <c:pt idx="905">
                  <c:v>0.64636393942489945</c:v>
                </c:pt>
                <c:pt idx="906">
                  <c:v>0.65391390694384666</c:v>
                </c:pt>
                <c:pt idx="907">
                  <c:v>0.67130927558426057</c:v>
                </c:pt>
                <c:pt idx="908">
                  <c:v>0.69435331599497907</c:v>
                </c:pt>
                <c:pt idx="909">
                  <c:v>0.71582945068127768</c:v>
                </c:pt>
                <c:pt idx="910">
                  <c:v>0.72564472107440903</c:v>
                </c:pt>
                <c:pt idx="911">
                  <c:v>0.71242242120813626</c:v>
                </c:pt>
                <c:pt idx="912">
                  <c:v>0.71295109301243687</c:v>
                </c:pt>
                <c:pt idx="913">
                  <c:v>0.721932942317559</c:v>
                </c:pt>
                <c:pt idx="914">
                  <c:v>0.71289429303293217</c:v>
                </c:pt>
                <c:pt idx="915">
                  <c:v>0.72173676728924618</c:v>
                </c:pt>
                <c:pt idx="916">
                  <c:v>0.72267476097142569</c:v>
                </c:pt>
                <c:pt idx="917">
                  <c:v>0.73181705956845866</c:v>
                </c:pt>
                <c:pt idx="918">
                  <c:v>0.74564596967624364</c:v>
                </c:pt>
                <c:pt idx="919">
                  <c:v>0.74556149545204842</c:v>
                </c:pt>
                <c:pt idx="920">
                  <c:v>0.75493937117446586</c:v>
                </c:pt>
                <c:pt idx="921">
                  <c:v>0.74727650227916431</c:v>
                </c:pt>
                <c:pt idx="922">
                  <c:v>0.73489501373593358</c:v>
                </c:pt>
                <c:pt idx="923">
                  <c:v>0.76117985318674974</c:v>
                </c:pt>
                <c:pt idx="924">
                  <c:v>0.75130160533192802</c:v>
                </c:pt>
                <c:pt idx="925">
                  <c:v>0.77366879024160751</c:v>
                </c:pt>
                <c:pt idx="926">
                  <c:v>0.827432650199595</c:v>
                </c:pt>
                <c:pt idx="927">
                  <c:v>0.88403253975841212</c:v>
                </c:pt>
                <c:pt idx="928">
                  <c:v>0.86788448073919011</c:v>
                </c:pt>
                <c:pt idx="929">
                  <c:v>0.8430600891580069</c:v>
                </c:pt>
                <c:pt idx="930">
                  <c:v>0.87181484164633671</c:v>
                </c:pt>
                <c:pt idx="931">
                  <c:v>0.89607180010601861</c:v>
                </c:pt>
                <c:pt idx="932">
                  <c:v>0.891220905168709</c:v>
                </c:pt>
                <c:pt idx="933">
                  <c:v>0.8910042360477225</c:v>
                </c:pt>
                <c:pt idx="934">
                  <c:v>0.88088346235734927</c:v>
                </c:pt>
                <c:pt idx="935">
                  <c:v>0.88775398943413886</c:v>
                </c:pt>
                <c:pt idx="936">
                  <c:v>0.88443206274740349</c:v>
                </c:pt>
                <c:pt idx="937">
                  <c:v>0.86740874803398793</c:v>
                </c:pt>
                <c:pt idx="938">
                  <c:v>0.87427780125184751</c:v>
                </c:pt>
                <c:pt idx="939">
                  <c:v>0.88609910372109901</c:v>
                </c:pt>
                <c:pt idx="940">
                  <c:v>0.8909645139303809</c:v>
                </c:pt>
                <c:pt idx="941">
                  <c:v>0.90845478654866607</c:v>
                </c:pt>
                <c:pt idx="942">
                  <c:v>0.91281164031511142</c:v>
                </c:pt>
                <c:pt idx="943">
                  <c:v>0.89641757004169786</c:v>
                </c:pt>
                <c:pt idx="944">
                  <c:v>0.89780672543521667</c:v>
                </c:pt>
                <c:pt idx="945">
                  <c:v>0.89672807057725634</c:v>
                </c:pt>
                <c:pt idx="946">
                  <c:v>0.89005652055494067</c:v>
                </c:pt>
                <c:pt idx="947">
                  <c:v>0.88864958786159098</c:v>
                </c:pt>
                <c:pt idx="948">
                  <c:v>0.91214418118701457</c:v>
                </c:pt>
                <c:pt idx="949">
                  <c:v>0.90345020730983272</c:v>
                </c:pt>
                <c:pt idx="950">
                  <c:v>0.90650438831248914</c:v>
                </c:pt>
                <c:pt idx="951">
                  <c:v>0.9134166673589561</c:v>
                </c:pt>
                <c:pt idx="952">
                  <c:v>0.90237960646564352</c:v>
                </c:pt>
                <c:pt idx="953">
                  <c:v>0.91301588285849333</c:v>
                </c:pt>
                <c:pt idx="954">
                  <c:v>0.91575892495876932</c:v>
                </c:pt>
                <c:pt idx="955">
                  <c:v>0.93343057022910814</c:v>
                </c:pt>
                <c:pt idx="956">
                  <c:v>0.94701851438287221</c:v>
                </c:pt>
                <c:pt idx="957">
                  <c:v>0.99522096789254055</c:v>
                </c:pt>
                <c:pt idx="958">
                  <c:v>0.963728316686849</c:v>
                </c:pt>
                <c:pt idx="959">
                  <c:v>0.89157518940263869</c:v>
                </c:pt>
                <c:pt idx="960">
                  <c:v>0.83762404025924986</c:v>
                </c:pt>
                <c:pt idx="961">
                  <c:v>0.84994699388908312</c:v>
                </c:pt>
                <c:pt idx="962">
                  <c:v>0.89058846885400289</c:v>
                </c:pt>
                <c:pt idx="963">
                  <c:v>0.82965703152376946</c:v>
                </c:pt>
                <c:pt idx="964">
                  <c:v>0.79573242948712886</c:v>
                </c:pt>
                <c:pt idx="965">
                  <c:v>0.83878163603901634</c:v>
                </c:pt>
                <c:pt idx="966">
                  <c:v>0.83851492062189048</c:v>
                </c:pt>
                <c:pt idx="967">
                  <c:v>0.82936145431664032</c:v>
                </c:pt>
                <c:pt idx="968">
                  <c:v>0.8243349023324269</c:v>
                </c:pt>
                <c:pt idx="969">
                  <c:v>0.79565667272298612</c:v>
                </c:pt>
                <c:pt idx="970">
                  <c:v>0.69721898151425865</c:v>
                </c:pt>
                <c:pt idx="971">
                  <c:v>0.71471757401464331</c:v>
                </c:pt>
                <c:pt idx="972">
                  <c:v>0.7172674258894256</c:v>
                </c:pt>
                <c:pt idx="973">
                  <c:v>0.72722427486930274</c:v>
                </c:pt>
                <c:pt idx="974">
                  <c:v>0.73044890696991183</c:v>
                </c:pt>
                <c:pt idx="975">
                  <c:v>0.73343228098938917</c:v>
                </c:pt>
                <c:pt idx="976">
                  <c:v>0.73624727631182663</c:v>
                </c:pt>
                <c:pt idx="977">
                  <c:v>0.73522309038844513</c:v>
                </c:pt>
                <c:pt idx="978">
                  <c:v>0.74563638590312498</c:v>
                </c:pt>
                <c:pt idx="979">
                  <c:v>0.71859767699173649</c:v>
                </c:pt>
                <c:pt idx="980">
                  <c:v>0.68980383206186868</c:v>
                </c:pt>
                <c:pt idx="981">
                  <c:v>0.71234315051592079</c:v>
                </c:pt>
                <c:pt idx="982">
                  <c:v>0.73072220233528884</c:v>
                </c:pt>
                <c:pt idx="983">
                  <c:v>0.72869957829470755</c:v>
                </c:pt>
                <c:pt idx="984">
                  <c:v>0.73304393195211892</c:v>
                </c:pt>
                <c:pt idx="985">
                  <c:v>0.72628631515984732</c:v>
                </c:pt>
                <c:pt idx="986">
                  <c:v>0.72688176320470055</c:v>
                </c:pt>
                <c:pt idx="987">
                  <c:v>0.72384749035911988</c:v>
                </c:pt>
                <c:pt idx="988">
                  <c:v>0.71867043646580642</c:v>
                </c:pt>
                <c:pt idx="989">
                  <c:v>0.72288193277107149</c:v>
                </c:pt>
                <c:pt idx="990">
                  <c:v>0.72021437142484812</c:v>
                </c:pt>
                <c:pt idx="991">
                  <c:v>0.71751248510262</c:v>
                </c:pt>
                <c:pt idx="992">
                  <c:v>0.71166732484095085</c:v>
                </c:pt>
                <c:pt idx="993">
                  <c:v>0.70524179392897213</c:v>
                </c:pt>
                <c:pt idx="994">
                  <c:v>0.70654101377440526</c:v>
                </c:pt>
                <c:pt idx="995">
                  <c:v>0.70378559140135588</c:v>
                </c:pt>
                <c:pt idx="996">
                  <c:v>0.69552247811038947</c:v>
                </c:pt>
                <c:pt idx="997">
                  <c:v>0.68362857894656548</c:v>
                </c:pt>
                <c:pt idx="998">
                  <c:v>0.68893971054344028</c:v>
                </c:pt>
                <c:pt idx="999">
                  <c:v>0.66535570148758261</c:v>
                </c:pt>
                <c:pt idx="1000">
                  <c:v>0.663522153831831</c:v>
                </c:pt>
                <c:pt idx="1001">
                  <c:v>0.67067138366714674</c:v>
                </c:pt>
                <c:pt idx="1002">
                  <c:v>0.66895407197413159</c:v>
                </c:pt>
                <c:pt idx="1003">
                  <c:v>0.66818787953314063</c:v>
                </c:pt>
                <c:pt idx="1004">
                  <c:v>0.66349005123482063</c:v>
                </c:pt>
                <c:pt idx="1005">
                  <c:v>0.67125503450977675</c:v>
                </c:pt>
                <c:pt idx="1006">
                  <c:v>0.66780422981387244</c:v>
                </c:pt>
                <c:pt idx="1007">
                  <c:v>0.67357661711440686</c:v>
                </c:pt>
                <c:pt idx="1008">
                  <c:v>0.68199671128621975</c:v>
                </c:pt>
                <c:pt idx="1009">
                  <c:v>0.68215337578170754</c:v>
                </c:pt>
                <c:pt idx="1010">
                  <c:v>0.68290984594473081</c:v>
                </c:pt>
                <c:pt idx="1011">
                  <c:v>0.68818739028966824</c:v>
                </c:pt>
                <c:pt idx="1012">
                  <c:v>0.6889917597611146</c:v>
                </c:pt>
                <c:pt idx="1013">
                  <c:v>0.70181167090994079</c:v>
                </c:pt>
                <c:pt idx="1014">
                  <c:v>0.70082780178757909</c:v>
                </c:pt>
                <c:pt idx="1015">
                  <c:v>0.69949574779235157</c:v>
                </c:pt>
                <c:pt idx="1016">
                  <c:v>0.69713563837677239</c:v>
                </c:pt>
                <c:pt idx="1017">
                  <c:v>0.71228085781933914</c:v>
                </c:pt>
                <c:pt idx="1018">
                  <c:v>0.71154439593294661</c:v>
                </c:pt>
                <c:pt idx="1019">
                  <c:v>0.69952478748636227</c:v>
                </c:pt>
                <c:pt idx="1020">
                  <c:v>0.69894891657627634</c:v>
                </c:pt>
                <c:pt idx="1021">
                  <c:v>0.71231972757636774</c:v>
                </c:pt>
                <c:pt idx="1022">
                  <c:v>0.71227998285862282</c:v>
                </c:pt>
                <c:pt idx="1023">
                  <c:v>0.71637192424554863</c:v>
                </c:pt>
                <c:pt idx="1024">
                  <c:v>0.71932176136320014</c:v>
                </c:pt>
                <c:pt idx="1025">
                  <c:v>0.72098612664029771</c:v>
                </c:pt>
                <c:pt idx="1026">
                  <c:v>0.70207453002978237</c:v>
                </c:pt>
                <c:pt idx="1027">
                  <c:v>0.73745527174863179</c:v>
                </c:pt>
                <c:pt idx="1028">
                  <c:v>0.73445206131462515</c:v>
                </c:pt>
                <c:pt idx="1029">
                  <c:v>0.74251356447214445</c:v>
                </c:pt>
                <c:pt idx="1030">
                  <c:v>0.75257463443151762</c:v>
                </c:pt>
                <c:pt idx="1031">
                  <c:v>0.73068821824606278</c:v>
                </c:pt>
                <c:pt idx="1032">
                  <c:v>0.73086934707761164</c:v>
                </c:pt>
                <c:pt idx="1033">
                  <c:v>0.72637577842279233</c:v>
                </c:pt>
                <c:pt idx="1034">
                  <c:v>0.70841223228690731</c:v>
                </c:pt>
                <c:pt idx="1035">
                  <c:v>0.7209785130639863</c:v>
                </c:pt>
                <c:pt idx="1036">
                  <c:v>0.72539141291017728</c:v>
                </c:pt>
                <c:pt idx="1037">
                  <c:v>0.72589840476472034</c:v>
                </c:pt>
                <c:pt idx="1038">
                  <c:v>0.72904902734787402</c:v>
                </c:pt>
                <c:pt idx="1039">
                  <c:v>0.74171253966388351</c:v>
                </c:pt>
                <c:pt idx="1040">
                  <c:v>0.73944374253350764</c:v>
                </c:pt>
                <c:pt idx="1041">
                  <c:v>0.75683830150201925</c:v>
                </c:pt>
                <c:pt idx="1042">
                  <c:v>0.75013564826324952</c:v>
                </c:pt>
                <c:pt idx="1043">
                  <c:v>0.73896093272164753</c:v>
                </c:pt>
                <c:pt idx="1044">
                  <c:v>0.71811272329636933</c:v>
                </c:pt>
                <c:pt idx="1045">
                  <c:v>0.70297726297726304</c:v>
                </c:pt>
                <c:pt idx="1046">
                  <c:v>0.73773169443234154</c:v>
                </c:pt>
                <c:pt idx="1047">
                  <c:v>0.74527025613082354</c:v>
                </c:pt>
                <c:pt idx="1048">
                  <c:v>0.74061177248725862</c:v>
                </c:pt>
                <c:pt idx="1049">
                  <c:v>0.74014302931680942</c:v>
                </c:pt>
                <c:pt idx="1050">
                  <c:v>0.74042164343835359</c:v>
                </c:pt>
                <c:pt idx="1051">
                  <c:v>0.73064023241717369</c:v>
                </c:pt>
                <c:pt idx="1052">
                  <c:v>0.73134428471439672</c:v>
                </c:pt>
                <c:pt idx="1053">
                  <c:v>0.75259487030690075</c:v>
                </c:pt>
                <c:pt idx="1054">
                  <c:v>0.75566522140110837</c:v>
                </c:pt>
                <c:pt idx="1055">
                  <c:v>0.7380636396661453</c:v>
                </c:pt>
                <c:pt idx="1056">
                  <c:v>0.74536407131568327</c:v>
                </c:pt>
                <c:pt idx="1057">
                  <c:v>0.7182291429626908</c:v>
                </c:pt>
                <c:pt idx="1058">
                  <c:v>0.69160737849902165</c:v>
                </c:pt>
                <c:pt idx="1059">
                  <c:v>0.67771481124491906</c:v>
                </c:pt>
                <c:pt idx="1060">
                  <c:v>0.65291690861807417</c:v>
                </c:pt>
                <c:pt idx="1061">
                  <c:v>0.663860631564263</c:v>
                </c:pt>
                <c:pt idx="1062">
                  <c:v>0.66091703536162494</c:v>
                </c:pt>
                <c:pt idx="1063">
                  <c:v>0.6393911536248269</c:v>
                </c:pt>
                <c:pt idx="1064">
                  <c:v>0.63499788521352607</c:v>
                </c:pt>
                <c:pt idx="1065">
                  <c:v>0.62922290684204674</c:v>
                </c:pt>
                <c:pt idx="1066">
                  <c:v>0.63078894039810829</c:v>
                </c:pt>
                <c:pt idx="1067">
                  <c:v>0.64744999999999997</c:v>
                </c:pt>
                <c:pt idx="1068">
                  <c:v>0.65179999999999993</c:v>
                </c:pt>
                <c:pt idx="1069">
                  <c:v>0.6559310375484636</c:v>
                </c:pt>
                <c:pt idx="1070">
                  <c:v>0.65175000000000005</c:v>
                </c:pt>
                <c:pt idx="1071">
                  <c:v>0.65056470351084517</c:v>
                </c:pt>
                <c:pt idx="1072">
                  <c:v>0.65476655135174067</c:v>
                </c:pt>
                <c:pt idx="1073">
                  <c:v>0.65821355699915451</c:v>
                </c:pt>
                <c:pt idx="1074">
                  <c:v>0.66275149964286628</c:v>
                </c:pt>
                <c:pt idx="1075">
                  <c:v>0.67866739985419078</c:v>
                </c:pt>
                <c:pt idx="1076">
                  <c:v>0.66473000747660449</c:v>
                </c:pt>
                <c:pt idx="1077">
                  <c:v>0.65280669612749798</c:v>
                </c:pt>
                <c:pt idx="1078">
                  <c:v>0.6515726781780109</c:v>
                </c:pt>
                <c:pt idx="1079">
                  <c:v>0.65040735732779176</c:v>
                </c:pt>
                <c:pt idx="1080">
                  <c:v>0.63455493144085251</c:v>
                </c:pt>
                <c:pt idx="1081">
                  <c:v>0.65047536128734129</c:v>
                </c:pt>
                <c:pt idx="1082">
                  <c:v>0.65705838073498724</c:v>
                </c:pt>
                <c:pt idx="1083">
                  <c:v>0.66462217773519261</c:v>
                </c:pt>
                <c:pt idx="1084">
                  <c:v>0.65985455169719953</c:v>
                </c:pt>
                <c:pt idx="1085">
                  <c:v>0.64450237088324058</c:v>
                </c:pt>
                <c:pt idx="1086">
                  <c:v>0.64381605749441007</c:v>
                </c:pt>
                <c:pt idx="1087">
                  <c:v>0.63760907216952634</c:v>
                </c:pt>
                <c:pt idx="1088">
                  <c:v>0.6410130749568369</c:v>
                </c:pt>
                <c:pt idx="1089">
                  <c:v>0.64830433139688326</c:v>
                </c:pt>
                <c:pt idx="1090">
                  <c:v>0.65215981734032424</c:v>
                </c:pt>
                <c:pt idx="1091">
                  <c:v>0.65771826617766749</c:v>
                </c:pt>
                <c:pt idx="1092">
                  <c:v>0.66332712023195395</c:v>
                </c:pt>
                <c:pt idx="1093">
                  <c:v>0.66130568362243647</c:v>
                </c:pt>
                <c:pt idx="1094">
                  <c:v>0.65819420819048391</c:v>
                </c:pt>
                <c:pt idx="1095">
                  <c:v>0.6615380817134211</c:v>
                </c:pt>
                <c:pt idx="1096">
                  <c:v>0.66693562041429311</c:v>
                </c:pt>
                <c:pt idx="1097">
                  <c:v>0.67238189978551288</c:v>
                </c:pt>
                <c:pt idx="1098">
                  <c:v>0.6846623905913749</c:v>
                </c:pt>
                <c:pt idx="1099">
                  <c:v>0.70640868380713728</c:v>
                </c:pt>
                <c:pt idx="1100">
                  <c:v>0.71200883465402953</c:v>
                </c:pt>
                <c:pt idx="1101">
                  <c:v>0.72274218362579512</c:v>
                </c:pt>
                <c:pt idx="1102">
                  <c:v>0.72007709000219267</c:v>
                </c:pt>
                <c:pt idx="1103">
                  <c:v>0.71384548635956346</c:v>
                </c:pt>
                <c:pt idx="1104">
                  <c:v>0.70993165466904273</c:v>
                </c:pt>
                <c:pt idx="1105">
                  <c:v>0.70761432286055093</c:v>
                </c:pt>
                <c:pt idx="1106">
                  <c:v>0.71163639369316634</c:v>
                </c:pt>
                <c:pt idx="1107">
                  <c:v>0.70405256727576415</c:v>
                </c:pt>
                <c:pt idx="1108">
                  <c:v>0.71695674094573747</c:v>
                </c:pt>
                <c:pt idx="1109">
                  <c:v>0.73858902452423347</c:v>
                </c:pt>
                <c:pt idx="1110">
                  <c:v>0.74487604844759558</c:v>
                </c:pt>
                <c:pt idx="1111">
                  <c:v>0.74775768737856874</c:v>
                </c:pt>
                <c:pt idx="1112">
                  <c:v>0.7558982126994036</c:v>
                </c:pt>
                <c:pt idx="1113">
                  <c:v>0.7205320421230379</c:v>
                </c:pt>
                <c:pt idx="1114">
                  <c:v>0.7032034412645024</c:v>
                </c:pt>
                <c:pt idx="1115">
                  <c:v>0.70548189726401089</c:v>
                </c:pt>
                <c:pt idx="1116">
                  <c:v>0.69480097992316159</c:v>
                </c:pt>
                <c:pt idx="1117">
                  <c:v>0.67411972936980402</c:v>
                </c:pt>
                <c:pt idx="1118">
                  <c:v>0.65809189100640997</c:v>
                </c:pt>
                <c:pt idx="1119">
                  <c:v>0.6452704387751298</c:v>
                </c:pt>
                <c:pt idx="1120">
                  <c:v>0.66362301241450883</c:v>
                </c:pt>
                <c:pt idx="1121">
                  <c:v>0.6829130017861853</c:v>
                </c:pt>
                <c:pt idx="1122">
                  <c:v>0.70615467507780527</c:v>
                </c:pt>
                <c:pt idx="1123">
                  <c:v>0.73161483901351121</c:v>
                </c:pt>
                <c:pt idx="1124">
                  <c:v>0.72795180810352123</c:v>
                </c:pt>
                <c:pt idx="1125">
                  <c:v>0.71010990662421225</c:v>
                </c:pt>
                <c:pt idx="1126">
                  <c:v>0.70532143030394778</c:v>
                </c:pt>
                <c:pt idx="1127">
                  <c:v>0.69623623046125571</c:v>
                </c:pt>
                <c:pt idx="1128">
                  <c:v>0.68662177330569851</c:v>
                </c:pt>
                <c:pt idx="1129">
                  <c:v>0.67575566841034229</c:v>
                </c:pt>
                <c:pt idx="1130">
                  <c:v>0.66292672250592333</c:v>
                </c:pt>
                <c:pt idx="1131">
                  <c:v>0.65202831957553098</c:v>
                </c:pt>
                <c:pt idx="1132">
                  <c:v>0.66376692361986556</c:v>
                </c:pt>
                <c:pt idx="1133">
                  <c:v>0.67876638907992393</c:v>
                </c:pt>
                <c:pt idx="1134">
                  <c:v>0.70189219976507733</c:v>
                </c:pt>
                <c:pt idx="1135">
                  <c:v>0.71915380157380682</c:v>
                </c:pt>
                <c:pt idx="1136">
                  <c:v>0.73134013438008383</c:v>
                </c:pt>
                <c:pt idx="1137">
                  <c:v>0.73589048868799245</c:v>
                </c:pt>
                <c:pt idx="1138">
                  <c:v>0.72184270896417457</c:v>
                </c:pt>
                <c:pt idx="1139">
                  <c:v>0.71691927312314485</c:v>
                </c:pt>
                <c:pt idx="1140">
                  <c:v>0.72977195017935914</c:v>
                </c:pt>
                <c:pt idx="1141">
                  <c:v>0.72994222565022271</c:v>
                </c:pt>
                <c:pt idx="1142">
                  <c:v>0.75183005644403766</c:v>
                </c:pt>
                <c:pt idx="1143">
                  <c:v>0.78654686909825267</c:v>
                </c:pt>
                <c:pt idx="1144">
                  <c:v>0.78603829058839159</c:v>
                </c:pt>
                <c:pt idx="1145">
                  <c:v>0.78200344376215092</c:v>
                </c:pt>
                <c:pt idx="1146">
                  <c:v>0.75793080926291023</c:v>
                </c:pt>
                <c:pt idx="1147">
                  <c:v>0.74177945304359716</c:v>
                </c:pt>
                <c:pt idx="1148">
                  <c:v>0.74154335008405681</c:v>
                </c:pt>
                <c:pt idx="1149">
                  <c:v>0.73364397549415705</c:v>
                </c:pt>
                <c:pt idx="1150" formatCode="General">
                  <c:v>0.7268900023879602</c:v>
                </c:pt>
                <c:pt idx="1151" formatCode="General">
                  <c:v>0.73491176420449267</c:v>
                </c:pt>
                <c:pt idx="1152" formatCode="General">
                  <c:v>0.70587090001030939</c:v>
                </c:pt>
                <c:pt idx="1153">
                  <c:v>0.70655000000000001</c:v>
                </c:pt>
                <c:pt idx="1154">
                  <c:v>0.70316558971024312</c:v>
                </c:pt>
                <c:pt idx="1155">
                  <c:v>0.66949225308629168</c:v>
                </c:pt>
                <c:pt idx="1156">
                  <c:v>0.66473148791599113</c:v>
                </c:pt>
                <c:pt idx="1157">
                  <c:v>0.65135634199683168</c:v>
                </c:pt>
                <c:pt idx="1158">
                  <c:v>0.65488129590499933</c:v>
                </c:pt>
                <c:pt idx="1159">
                  <c:v>0.67036096699564074</c:v>
                </c:pt>
                <c:pt idx="1160">
                  <c:v>0.6826222185515084</c:v>
                </c:pt>
                <c:pt idx="1161">
                  <c:v>0.69976523364808729</c:v>
                </c:pt>
                <c:pt idx="1162" formatCode="_(* #,##0.0000_);_(* \(#,##0.0000\);_(* &quot;-&quot;??_);_(@_)">
                  <c:v>0.72421454655693029</c:v>
                </c:pt>
                <c:pt idx="1163" formatCode="0%">
                  <c:v>0.7327660704552309</c:v>
                </c:pt>
                <c:pt idx="1164">
                  <c:v>0.71193046845328878</c:v>
                </c:pt>
                <c:pt idx="1165">
                  <c:v>0.69661875831254338</c:v>
                </c:pt>
                <c:pt idx="1166">
                  <c:v>0.70015237294647037</c:v>
                </c:pt>
                <c:pt idx="1167">
                  <c:v>0.70147351660139634</c:v>
                </c:pt>
                <c:pt idx="1168">
                  <c:v>0.71310739199320672</c:v>
                </c:pt>
                <c:pt idx="1169">
                  <c:v>0.72283366087232614</c:v>
                </c:pt>
                <c:pt idx="1170">
                  <c:v>0.71909047116207891</c:v>
                </c:pt>
                <c:pt idx="1171">
                  <c:v>0.7230180503522734</c:v>
                </c:pt>
                <c:pt idx="1172">
                  <c:v>0.74381929196454277</c:v>
                </c:pt>
                <c:pt idx="1173">
                  <c:v>0.7387366439752967</c:v>
                </c:pt>
                <c:pt idx="1174">
                  <c:v>0.73314818954348437</c:v>
                </c:pt>
                <c:pt idx="1175">
                  <c:v>0.72883228548343837</c:v>
                </c:pt>
                <c:pt idx="1176">
                  <c:v>0.71860993566877607</c:v>
                </c:pt>
                <c:pt idx="1177">
                  <c:v>0.71209591081966161</c:v>
                </c:pt>
                <c:pt idx="1178">
                  <c:v>0.71779632627937773</c:v>
                </c:pt>
                <c:pt idx="1179">
                  <c:v>0.73744573917334533</c:v>
                </c:pt>
                <c:pt idx="1180">
                  <c:v>0.730026828197061</c:v>
                </c:pt>
                <c:pt idx="1181">
                  <c:v>0.7164862999526791</c:v>
                </c:pt>
                <c:pt idx="1182">
                  <c:v>0.7117899579323067</c:v>
                </c:pt>
                <c:pt idx="1183">
                  <c:v>0.7230497046005534</c:v>
                </c:pt>
                <c:pt idx="1184">
                  <c:v>0.71680111090715015</c:v>
                </c:pt>
                <c:pt idx="1185">
                  <c:v>0.69356806068895516</c:v>
                </c:pt>
                <c:pt idx="1186">
                  <c:v>0.69154506507685509</c:v>
                </c:pt>
                <c:pt idx="1187" formatCode="_(* #,##0.0000_);_(* \(#,##0.0000\);_(* &quot;-&quot;??_);_(@_)">
                  <c:v>0.69335021132859276</c:v>
                </c:pt>
                <c:pt idx="1188">
                  <c:v>0.6994941073851757</c:v>
                </c:pt>
                <c:pt idx="1189">
                  <c:v>0.6942774455029358</c:v>
                </c:pt>
                <c:pt idx="1190">
                  <c:v>0.71033483280381193</c:v>
                </c:pt>
                <c:pt idx="1191">
                  <c:v>0.70319587749920553</c:v>
                </c:pt>
                <c:pt idx="1192">
                  <c:v>0.69992765258799072</c:v>
                </c:pt>
                <c:pt idx="1193">
                  <c:v>0.71545990372414658</c:v>
                </c:pt>
                <c:pt idx="1194">
                  <c:v>0.70990714226394536</c:v>
                </c:pt>
                <c:pt idx="1195">
                  <c:v>0.70692068750592973</c:v>
                </c:pt>
                <c:pt idx="1196">
                  <c:v>0.70616667541460021</c:v>
                </c:pt>
                <c:pt idx="1197">
                  <c:v>0.71435464940359761</c:v>
                </c:pt>
                <c:pt idx="1198">
                  <c:v>0.718086245754469</c:v>
                </c:pt>
                <c:pt idx="1199">
                  <c:v>0.73332704454244269</c:v>
                </c:pt>
                <c:pt idx="1200">
                  <c:v>0.72644141766475823</c:v>
                </c:pt>
                <c:pt idx="1201" formatCode="_(* #,##0.0000_);_(* \(#,##0.0000\);_(* &quot;-&quot;??_);_(@_)">
                  <c:v>0.72827650179166303</c:v>
                </c:pt>
                <c:pt idx="1202">
                  <c:v>0.72448520006248507</c:v>
                </c:pt>
                <c:pt idx="1203">
                  <c:v>0.72298033175099008</c:v>
                </c:pt>
                <c:pt idx="1204">
                  <c:v>0.73252772902335006</c:v>
                </c:pt>
                <c:pt idx="1205">
                  <c:v>0.70904589880648161</c:v>
                </c:pt>
                <c:pt idx="1206">
                  <c:v>0.68718628318763009</c:v>
                </c:pt>
                <c:pt idx="1207">
                  <c:v>0.68298820436172214</c:v>
                </c:pt>
                <c:pt idx="1208">
                  <c:v>0.69225311509403187</c:v>
                </c:pt>
                <c:pt idx="1209">
                  <c:v>0.68714063627024369</c:v>
                </c:pt>
                <c:pt idx="1210">
                  <c:v>0.69451723796370146</c:v>
                </c:pt>
                <c:pt idx="1211">
                  <c:v>0.67928324772645388</c:v>
                </c:pt>
                <c:pt idx="1212">
                  <c:v>0.68740866176116122</c:v>
                </c:pt>
                <c:pt idx="1213">
                  <c:v>0.69917616464880572</c:v>
                </c:pt>
                <c:pt idx="1214">
                  <c:v>0.69525920901406824</c:v>
                </c:pt>
                <c:pt idx="1215">
                  <c:v>0.69043784359462945</c:v>
                </c:pt>
                <c:pt idx="1216">
                  <c:v>0.69153632429492384</c:v>
                </c:pt>
                <c:pt idx="1217">
                  <c:v>0.70952006093718512</c:v>
                </c:pt>
                <c:pt idx="1218">
                  <c:v>0.70858778260870436</c:v>
                </c:pt>
                <c:pt idx="1219">
                  <c:v>0.7071847188737348</c:v>
                </c:pt>
                <c:pt idx="1220">
                  <c:v>0.70134985513499482</c:v>
                </c:pt>
                <c:pt idx="1221">
                  <c:v>0.69528591857893374</c:v>
                </c:pt>
                <c:pt idx="1222">
                  <c:v>0.70751208751412242</c:v>
                </c:pt>
                <c:pt idx="1223">
                  <c:v>0.72164513765569671</c:v>
                </c:pt>
                <c:pt idx="1224">
                  <c:v>0.72767459758861697</c:v>
                </c:pt>
                <c:pt idx="1225" formatCode="0.0%">
                  <c:v>0.72274621330598543</c:v>
                </c:pt>
                <c:pt idx="1226">
                  <c:v>0.71884517251812197</c:v>
                </c:pt>
                <c:pt idx="1227">
                  <c:v>0.71737386970138062</c:v>
                </c:pt>
                <c:pt idx="1228">
                  <c:v>0.72093080888382166</c:v>
                </c:pt>
                <c:pt idx="1229">
                  <c:v>0.72244176261984994</c:v>
                </c:pt>
                <c:pt idx="1230">
                  <c:v>0.70348350056812381</c:v>
                </c:pt>
                <c:pt idx="1231">
                  <c:v>0.70531464186394377</c:v>
                </c:pt>
                <c:pt idx="1232">
                  <c:v>0.69857500313133492</c:v>
                </c:pt>
                <c:pt idx="1233">
                  <c:v>0.69802122049658033</c:v>
                </c:pt>
                <c:pt idx="1234">
                  <c:v>0.7043221816458265</c:v>
                </c:pt>
                <c:pt idx="1235">
                  <c:v>0.69800180617759677</c:v>
                </c:pt>
                <c:pt idx="1236">
                  <c:v>0.70100450448293272</c:v>
                </c:pt>
                <c:pt idx="1237">
                  <c:v>0.70380642744304356</c:v>
                </c:pt>
                <c:pt idx="1238">
                  <c:v>0.70879030597146664</c:v>
                </c:pt>
                <c:pt idx="1239">
                  <c:v>0.71879999999999999</c:v>
                </c:pt>
                <c:pt idx="1240">
                  <c:v>0.72230000000000005</c:v>
                </c:pt>
                <c:pt idx="1241">
                  <c:v>0.72008787608944425</c:v>
                </c:pt>
                <c:pt idx="1242">
                  <c:v>0.72764930519772542</c:v>
                </c:pt>
                <c:pt idx="1243">
                  <c:v>0.73168089268970649</c:v>
                </c:pt>
                <c:pt idx="1244">
                  <c:v>0.73232083560534322</c:v>
                </c:pt>
                <c:pt idx="1245">
                  <c:v>0.73764821909120548</c:v>
                </c:pt>
                <c:pt idx="1246">
                  <c:v>0.73898109262975287</c:v>
                </c:pt>
                <c:pt idx="1247">
                  <c:v>0.73125018783736895</c:v>
                </c:pt>
                <c:pt idx="1248">
                  <c:v>0.74305315571380437</c:v>
                </c:pt>
                <c:pt idx="1249">
                  <c:v>0.73835946456188939</c:v>
                </c:pt>
                <c:pt idx="1250">
                  <c:v>0.72972520485099324</c:v>
                </c:pt>
                <c:pt idx="1251">
                  <c:v>0.73661215686474513</c:v>
                </c:pt>
                <c:pt idx="1252">
                  <c:v>0.7292662383975097</c:v>
                </c:pt>
                <c:pt idx="1253">
                  <c:v>0.72861996819964614</c:v>
                </c:pt>
                <c:pt idx="1254">
                  <c:v>0.72643036078293577</c:v>
                </c:pt>
                <c:pt idx="1255">
                  <c:v>0.72696549335046634</c:v>
                </c:pt>
                <c:pt idx="1256">
                  <c:v>0.73675717956853926</c:v>
                </c:pt>
                <c:pt idx="1257">
                  <c:v>0.73892226444437825</c:v>
                </c:pt>
                <c:pt idx="1258">
                  <c:v>0.73594808063876815</c:v>
                </c:pt>
                <c:pt idx="1259">
                  <c:v>0.73597294167965788</c:v>
                </c:pt>
                <c:pt idx="1260">
                  <c:v>0.72726694510239498</c:v>
                </c:pt>
                <c:pt idx="1261">
                  <c:v>0.74128357696964331</c:v>
                </c:pt>
                <c:pt idx="1262">
                  <c:v>0.73778427846657579</c:v>
                </c:pt>
                <c:pt idx="1263">
                  <c:v>0.7367502791237478</c:v>
                </c:pt>
                <c:pt idx="1264">
                  <c:v>0.73634853492202323</c:v>
                </c:pt>
                <c:pt idx="1265" formatCode="_(* #,##0.0000_);_(* \(#,##0.0000\);_(* &quot;-&quot;??_);_(@_)">
                  <c:v>0.74394608690630437</c:v>
                </c:pt>
                <c:pt idx="1266" formatCode="_(* #,##0.0000_);_(* \(#,##0.0000\);_(* &quot;-&quot;??_);_(@_)">
                  <c:v>0.73482191864327739</c:v>
                </c:pt>
                <c:pt idx="1267" formatCode="_(* #,##0.0000_);_(* \(#,##0.0000\);_(* &quot;-&quot;??_);_(@_)">
                  <c:v>0.73268767984727301</c:v>
                </c:pt>
                <c:pt idx="1268">
                  <c:v>0.72327594176037258</c:v>
                </c:pt>
                <c:pt idx="1269">
                  <c:v>0.73682450540990718</c:v>
                </c:pt>
                <c:pt idx="1270">
                  <c:v>0.7392757468316149</c:v>
                </c:pt>
                <c:pt idx="1271">
                  <c:v>0.75129999999999997</c:v>
                </c:pt>
                <c:pt idx="1272">
                  <c:v>0.74550000000000005</c:v>
                </c:pt>
                <c:pt idx="1273">
                  <c:v>0.75025957442268643</c:v>
                </c:pt>
                <c:pt idx="1274">
                  <c:v>0.74488707410270738</c:v>
                </c:pt>
                <c:pt idx="1275">
                  <c:v>0.74573262839717191</c:v>
                </c:pt>
                <c:pt idx="1276">
                  <c:v>0.7412059527762761</c:v>
                </c:pt>
                <c:pt idx="1277">
                  <c:v>0.74102165755524929</c:v>
                </c:pt>
                <c:pt idx="1278">
                  <c:v>0.74539945903805127</c:v>
                </c:pt>
                <c:pt idx="1279">
                  <c:v>0.7383119651264638</c:v>
                </c:pt>
                <c:pt idx="1280">
                  <c:v>0.73363682160122701</c:v>
                </c:pt>
                <c:pt idx="1281" formatCode="_(* #,##0.0000_);_(* \(#,##0.0000\);_(* &quot;-&quot;??_);_(@_)">
                  <c:v>0.72761062241407193</c:v>
                </c:pt>
                <c:pt idx="1282">
                  <c:v>0.73144538911817558</c:v>
                </c:pt>
                <c:pt idx="1283">
                  <c:v>0.73698519881135938</c:v>
                </c:pt>
                <c:pt idx="1284">
                  <c:v>0.74152427144478483</c:v>
                </c:pt>
                <c:pt idx="1285">
                  <c:v>0.75273120578660502</c:v>
                </c:pt>
                <c:pt idx="1286">
                  <c:v>0.74875086557573811</c:v>
                </c:pt>
                <c:pt idx="1287">
                  <c:v>0.72587517285086844</c:v>
                </c:pt>
                <c:pt idx="1288">
                  <c:v>0.72847773526671011</c:v>
                </c:pt>
                <c:pt idx="1289">
                  <c:v>0.7296760206735462</c:v>
                </c:pt>
                <c:pt idx="1290">
                  <c:v>0.73443598386950959</c:v>
                </c:pt>
                <c:pt idx="1291">
                  <c:v>0.75028929790428256</c:v>
                </c:pt>
                <c:pt idx="1292">
                  <c:v>0.74968988888205257</c:v>
                </c:pt>
                <c:pt idx="1293">
                  <c:v>0.75447384349700419</c:v>
                </c:pt>
                <c:pt idx="1294">
                  <c:v>0.75765795645805833</c:v>
                </c:pt>
                <c:pt idx="1295">
                  <c:v>0.7564327298913347</c:v>
                </c:pt>
                <c:pt idx="1296">
                  <c:v>0.76352676181455936</c:v>
                </c:pt>
                <c:pt idx="1297">
                  <c:v>0.76496493825439937</c:v>
                </c:pt>
                <c:pt idx="1298">
                  <c:v>0.75399974981481566</c:v>
                </c:pt>
                <c:pt idx="1299">
                  <c:v>0.73407653758489255</c:v>
                </c:pt>
                <c:pt idx="1300">
                  <c:v>0.73563258058973613</c:v>
                </c:pt>
                <c:pt idx="1301">
                  <c:v>0.74155087396611741</c:v>
                </c:pt>
                <c:pt idx="1302">
                  <c:v>0.72353846303336145</c:v>
                </c:pt>
                <c:pt idx="1303">
                  <c:v>0.71567843791573127</c:v>
                </c:pt>
                <c:pt idx="1304">
                  <c:v>0.70516528816516721</c:v>
                </c:pt>
                <c:pt idx="1305">
                  <c:v>0.69159936302722369</c:v>
                </c:pt>
                <c:pt idx="1306">
                  <c:v>0.68429535997974367</c:v>
                </c:pt>
                <c:pt idx="1307">
                  <c:v>0.68781363330348566</c:v>
                </c:pt>
                <c:pt idx="1308">
                  <c:v>0.6858805714579681</c:v>
                </c:pt>
                <c:pt idx="1309">
                  <c:v>0.68708057999617633</c:v>
                </c:pt>
                <c:pt idx="1310">
                  <c:v>0.68861938187493754</c:v>
                </c:pt>
                <c:pt idx="1311">
                  <c:v>0.69463154942558414</c:v>
                </c:pt>
                <c:pt idx="1312">
                  <c:v>0.7046794687190463</c:v>
                </c:pt>
                <c:pt idx="1313">
                  <c:v>0.70614220485630175</c:v>
                </c:pt>
                <c:pt idx="1314">
                  <c:v>0.7111589194394603</c:v>
                </c:pt>
                <c:pt idx="1315">
                  <c:v>0.71530736796990602</c:v>
                </c:pt>
                <c:pt idx="1316">
                  <c:v>0.72315156906940237</c:v>
                </c:pt>
                <c:pt idx="1317">
                  <c:v>0.71336318486481165</c:v>
                </c:pt>
                <c:pt idx="1318">
                  <c:v>0.70426845582439235</c:v>
                </c:pt>
                <c:pt idx="1319">
                  <c:v>0.70030675162870071</c:v>
                </c:pt>
                <c:pt idx="1320">
                  <c:v>0.70214155712475401</c:v>
                </c:pt>
                <c:pt idx="1321">
                  <c:v>0.70007453165505851</c:v>
                </c:pt>
                <c:pt idx="1322">
                  <c:v>0.69803150900992961</c:v>
                </c:pt>
                <c:pt idx="1323">
                  <c:v>0.6855</c:v>
                </c:pt>
                <c:pt idx="1324">
                  <c:v>0.68220000000000003</c:v>
                </c:pt>
                <c:pt idx="1325">
                  <c:v>0.6820049821918106</c:v>
                </c:pt>
                <c:pt idx="1326">
                  <c:v>0.67292129943018941</c:v>
                </c:pt>
                <c:pt idx="1327">
                  <c:v>0.67759999999999998</c:v>
                </c:pt>
                <c:pt idx="1328">
                  <c:v>0.6888114298530793</c:v>
                </c:pt>
                <c:pt idx="1329">
                  <c:v>0.6914861480458564</c:v>
                </c:pt>
                <c:pt idx="1330">
                  <c:v>0.69876291994692907</c:v>
                </c:pt>
                <c:pt idx="1331">
                  <c:v>0.70279992526653645</c:v>
                </c:pt>
                <c:pt idx="1332">
                  <c:v>0.70205556082227683</c:v>
                </c:pt>
                <c:pt idx="1333">
                  <c:v>0.68582038495520936</c:v>
                </c:pt>
                <c:pt idx="1334">
                  <c:v>0.7029769121727848</c:v>
                </c:pt>
                <c:pt idx="1335">
                  <c:v>0.69023066113937404</c:v>
                </c:pt>
                <c:pt idx="1336">
                  <c:v>0.7129566518286079</c:v>
                </c:pt>
                <c:pt idx="1337">
                  <c:v>0.7195544212701237</c:v>
                </c:pt>
                <c:pt idx="1338">
                  <c:v>0.71671978057717578</c:v>
                </c:pt>
                <c:pt idx="1339">
                  <c:v>0.696067658135339</c:v>
                </c:pt>
                <c:pt idx="1340">
                  <c:v>0.70285376253179055</c:v>
                </c:pt>
                <c:pt idx="1341">
                  <c:v>0.70552003661467233</c:v>
                </c:pt>
                <c:pt idx="1342">
                  <c:v>0.71441222123096915</c:v>
                </c:pt>
                <c:pt idx="1343">
                  <c:v>0.72613134475070085</c:v>
                </c:pt>
                <c:pt idx="1344">
                  <c:v>0.73388731708819843</c:v>
                </c:pt>
                <c:pt idx="1345">
                  <c:v>0.70874376761528746</c:v>
                </c:pt>
                <c:pt idx="1346">
                  <c:v>0.72400940821983584</c:v>
                </c:pt>
                <c:pt idx="1347">
                  <c:v>0.71931111940553338</c:v>
                </c:pt>
                <c:pt idx="1348">
                  <c:v>0.71837863051243533</c:v>
                </c:pt>
                <c:pt idx="1349">
                  <c:v>0.71593929282144875</c:v>
                </c:pt>
                <c:pt idx="1350">
                  <c:v>0.71818549071566806</c:v>
                </c:pt>
                <c:pt idx="1351">
                  <c:v>0.73463453470400175</c:v>
                </c:pt>
                <c:pt idx="1352" formatCode="_(* #,##0.0000_);_(* \(#,##0.0000\);_(* &quot;-&quot;??_);_(@_)">
                  <c:v>0.71681794578126401</c:v>
                </c:pt>
                <c:pt idx="1353" formatCode="_(* #,##0.0000_);_(* \(#,##0.0000\);_(* &quot;-&quot;??_);_(@_)">
                  <c:v>0.71561994417363572</c:v>
                </c:pt>
                <c:pt idx="1354" formatCode="_(* #,##0.0000_);_(* \(#,##0.0000\);_(* &quot;-&quot;??_);_(@_)">
                  <c:v>0.70619844790417963</c:v>
                </c:pt>
                <c:pt idx="1355" formatCode="_(* #,##0.0000_);_(* \(#,##0.0000\);_(* &quot;-&quot;??_);_(@_)">
                  <c:v>0.70453788726980415</c:v>
                </c:pt>
                <c:pt idx="1356" formatCode="_(* #,##0.0000_);_(* \(#,##0.0000\);_(* &quot;-&quot;??_);_(@_)">
                  <c:v>0.70812138957502824</c:v>
                </c:pt>
                <c:pt idx="1357" formatCode="_(* #,##0.0000_);_(* \(#,##0.0000\);_(* &quot;-&quot;??_);_(@_)">
                  <c:v>0.70955639700806983</c:v>
                </c:pt>
                <c:pt idx="1358" formatCode="_(* #,##0.0000_);_(* \(#,##0.0000\);_(* &quot;-&quot;??_);_(@_)">
                  <c:v>0.71709481649448747</c:v>
                </c:pt>
                <c:pt idx="1359">
                  <c:v>0.71883677487492537</c:v>
                </c:pt>
                <c:pt idx="1360">
                  <c:v>0.71533670371230662</c:v>
                </c:pt>
                <c:pt idx="1361">
                  <c:v>0.71792691161732936</c:v>
                </c:pt>
                <c:pt idx="1362">
                  <c:v>0.70986362467865916</c:v>
                </c:pt>
                <c:pt idx="1363">
                  <c:v>0.69685629726359855</c:v>
                </c:pt>
                <c:pt idx="1364">
                  <c:v>0.67882497336287284</c:v>
                </c:pt>
                <c:pt idx="1365">
                  <c:v>0.67882518941388426</c:v>
                </c:pt>
                <c:pt idx="1366">
                  <c:v>0.67979353336579085</c:v>
                </c:pt>
                <c:pt idx="1367">
                  <c:v>0.67721255005592496</c:v>
                </c:pt>
                <c:pt idx="1368">
                  <c:v>0.66416252214870841</c:v>
                </c:pt>
                <c:pt idx="1369">
                  <c:v>0.6710775505123564</c:v>
                </c:pt>
                <c:pt idx="1370">
                  <c:v>0.67203367969549099</c:v>
                </c:pt>
                <c:pt idx="1371">
                  <c:v>0.68075080512901143</c:v>
                </c:pt>
                <c:pt idx="1372">
                  <c:v>0.6848396812286337</c:v>
                </c:pt>
                <c:pt idx="1373">
                  <c:v>0.6848901546130548</c:v>
                </c:pt>
                <c:pt idx="1374">
                  <c:v>0.68587162002196722</c:v>
                </c:pt>
                <c:pt idx="1375">
                  <c:v>0.6801722131758714</c:v>
                </c:pt>
                <c:pt idx="1376">
                  <c:v>0.68600363914928719</c:v>
                </c:pt>
                <c:pt idx="1377">
                  <c:v>0.68262437398836651</c:v>
                </c:pt>
                <c:pt idx="1378">
                  <c:v>0.67931549057785512</c:v>
                </c:pt>
                <c:pt idx="1379">
                  <c:v>0.6793875920791923</c:v>
                </c:pt>
                <c:pt idx="1380">
                  <c:v>0.688989073013067</c:v>
                </c:pt>
                <c:pt idx="1381">
                  <c:v>0.68266501630951981</c:v>
                </c:pt>
                <c:pt idx="1382">
                  <c:v>0.67564285128659363</c:v>
                </c:pt>
                <c:pt idx="1383">
                  <c:v>0.67360831048288161</c:v>
                </c:pt>
                <c:pt idx="1384">
                  <c:v>0.67908101891304906</c:v>
                </c:pt>
                <c:pt idx="1385">
                  <c:v>0.68245557185876549</c:v>
                </c:pt>
                <c:pt idx="1386">
                  <c:v>0.67898158730302449</c:v>
                </c:pt>
                <c:pt idx="1387">
                  <c:v>0.68208584117159765</c:v>
                </c:pt>
                <c:pt idx="1388">
                  <c:v>0.66064341057378628</c:v>
                </c:pt>
                <c:pt idx="1389">
                  <c:v>0.66900963554479542</c:v>
                </c:pt>
                <c:pt idx="1390">
                  <c:v>0.66680761152810852</c:v>
                </c:pt>
                <c:pt idx="1391">
                  <c:v>0.68015028326732563</c:v>
                </c:pt>
                <c:pt idx="1392">
                  <c:v>0.67278990309791276</c:v>
                </c:pt>
                <c:pt idx="1393">
                  <c:v>0.6807282353095816</c:v>
                </c:pt>
                <c:pt idx="1394">
                  <c:v>0.68072351419983335</c:v>
                </c:pt>
                <c:pt idx="1395">
                  <c:v>0.68246880068820404</c:v>
                </c:pt>
                <c:pt idx="1396">
                  <c:v>0.68325282694385203</c:v>
                </c:pt>
                <c:pt idx="1397">
                  <c:v>0.68450877264319487</c:v>
                </c:pt>
                <c:pt idx="1398">
                  <c:v>0.68048503652902514</c:v>
                </c:pt>
                <c:pt idx="1399">
                  <c:v>0.68122371180353736</c:v>
                </c:pt>
                <c:pt idx="1400">
                  <c:v>0.68333642548088436</c:v>
                </c:pt>
                <c:pt idx="1401">
                  <c:v>0.6921799920579178</c:v>
                </c:pt>
                <c:pt idx="1402">
                  <c:v>0.69743728301415886</c:v>
                </c:pt>
                <c:pt idx="1403">
                  <c:v>0.69683435814140737</c:v>
                </c:pt>
                <c:pt idx="1404">
                  <c:v>0.70201850621303086</c:v>
                </c:pt>
                <c:pt idx="1405">
                  <c:v>0.70688124603446245</c:v>
                </c:pt>
                <c:pt idx="1406">
                  <c:v>0.70165119300073286</c:v>
                </c:pt>
                <c:pt idx="1407">
                  <c:v>0.70795422906256467</c:v>
                </c:pt>
                <c:pt idx="1408">
                  <c:v>0.7083190235583473</c:v>
                </c:pt>
                <c:pt idx="1409">
                  <c:v>0.71464050919263256</c:v>
                </c:pt>
                <c:pt idx="1410">
                  <c:v>0.71153101343012692</c:v>
                </c:pt>
                <c:pt idx="1411">
                  <c:v>0.71313329458628472</c:v>
                </c:pt>
                <c:pt idx="1412">
                  <c:v>0.71200989410550264</c:v>
                </c:pt>
                <c:pt idx="1413">
                  <c:v>0.72150963214182062</c:v>
                </c:pt>
                <c:pt idx="1414">
                  <c:v>0.71168821713632324</c:v>
                </c:pt>
                <c:pt idx="1415">
                  <c:v>0.72216959125053526</c:v>
                </c:pt>
                <c:pt idx="1416">
                  <c:v>0.72676445515214305</c:v>
                </c:pt>
                <c:pt idx="1417">
                  <c:v>0.72253898226472302</c:v>
                </c:pt>
                <c:pt idx="1418">
                  <c:v>0.7233839460988537</c:v>
                </c:pt>
                <c:pt idx="1419">
                  <c:v>0.71069026901324772</c:v>
                </c:pt>
                <c:pt idx="1420">
                  <c:v>0.71955005467394506</c:v>
                </c:pt>
                <c:pt idx="1421">
                  <c:v>0.71572483695621469</c:v>
                </c:pt>
                <c:pt idx="1422">
                  <c:v>0.71903183690096961</c:v>
                </c:pt>
                <c:pt idx="1423">
                  <c:v>0.70917546368534512</c:v>
                </c:pt>
                <c:pt idx="1424">
                  <c:v>0.71209075731688243</c:v>
                </c:pt>
                <c:pt idx="1425">
                  <c:v>0.72434682184337285</c:v>
                </c:pt>
                <c:pt idx="1426">
                  <c:v>0.71306926904473211</c:v>
                </c:pt>
                <c:pt idx="1427">
                  <c:v>0.70599198388764062</c:v>
                </c:pt>
                <c:pt idx="1428">
                  <c:v>0.71263048382386662</c:v>
                </c:pt>
                <c:pt idx="1429">
                  <c:v>0.7075609603592331</c:v>
                </c:pt>
                <c:pt idx="1430">
                  <c:v>0.70092507903044465</c:v>
                </c:pt>
                <c:pt idx="1431">
                  <c:v>0.69883963131881777</c:v>
                </c:pt>
                <c:pt idx="1432">
                  <c:v>0.70521571065381861</c:v>
                </c:pt>
                <c:pt idx="1433">
                  <c:v>0.71106269416336532</c:v>
                </c:pt>
                <c:pt idx="1434">
                  <c:v>0.71366944573262003</c:v>
                </c:pt>
                <c:pt idx="1435">
                  <c:v>0.72660062410264081</c:v>
                </c:pt>
                <c:pt idx="1436" formatCode="_(* #,##0.0000_);_(* \(#,##0.0000\);_(* &quot;-&quot;??_);_(@_)">
                  <c:v>0.73027808110161385</c:v>
                </c:pt>
                <c:pt idx="1437" formatCode="_(* #,##0.0000_);_(* \(#,##0.0000\);_(* &quot;-&quot;??_);_(@_)">
                  <c:v>0.72358474654599902</c:v>
                </c:pt>
                <c:pt idx="1438">
                  <c:v>0.71923889024915932</c:v>
                </c:pt>
                <c:pt idx="1439">
                  <c:v>0.71222478576689419</c:v>
                </c:pt>
                <c:pt idx="1440">
                  <c:v>0.71506604728674916</c:v>
                </c:pt>
                <c:pt idx="1441">
                  <c:v>0.70792112836833709</c:v>
                </c:pt>
                <c:pt idx="1442">
                  <c:v>0.6993316685539912</c:v>
                </c:pt>
                <c:pt idx="1443">
                  <c:v>0.7059417377170023</c:v>
                </c:pt>
                <c:pt idx="1444">
                  <c:v>0.71180473069978278</c:v>
                </c:pt>
                <c:pt idx="1445">
                  <c:v>0.70910788892053844</c:v>
                </c:pt>
                <c:pt idx="1446">
                  <c:v>0.70928827608420719</c:v>
                </c:pt>
                <c:pt idx="1447">
                  <c:v>0.71891049869938595</c:v>
                </c:pt>
                <c:pt idx="1448">
                  <c:v>0.71132862568349642</c:v>
                </c:pt>
                <c:pt idx="1449" formatCode="_(* #,##0.0000_);_(* \(#,##0.0000\);_(* &quot;-&quot;??_);_(@_)">
                  <c:v>0.70833404256922883</c:v>
                </c:pt>
                <c:pt idx="1450" formatCode="_(* #,##0.0000_);_(* \(#,##0.0000\);_(* &quot;-&quot;??_);_(@_)">
                  <c:v>0.70659247524438995</c:v>
                </c:pt>
                <c:pt idx="1451">
                  <c:v>0.70187069279150682</c:v>
                </c:pt>
                <c:pt idx="1452" formatCode="_(* #,##0.0000_);_(* \(#,##0.0000\);_(* &quot;-&quot;??_);_(@_)">
                  <c:v>0.70289760334929441</c:v>
                </c:pt>
                <c:pt idx="1453">
                  <c:v>0.70116425685443784</c:v>
                </c:pt>
                <c:pt idx="1454">
                  <c:v>0.68109811616893468</c:v>
                </c:pt>
                <c:pt idx="1455">
                  <c:v>0.69398120963073029</c:v>
                </c:pt>
                <c:pt idx="1456">
                  <c:v>0.69809999999999994</c:v>
                </c:pt>
                <c:pt idx="1457">
                  <c:v>0.70100527258260481</c:v>
                </c:pt>
                <c:pt idx="1458">
                  <c:v>0.71707035436763134</c:v>
                </c:pt>
                <c:pt idx="1459">
                  <c:v>0.71447478101385276</c:v>
                </c:pt>
                <c:pt idx="1460">
                  <c:v>0.71545686372489226</c:v>
                </c:pt>
                <c:pt idx="1461">
                  <c:v>0.72535137088568724</c:v>
                </c:pt>
                <c:pt idx="1462">
                  <c:v>0.72721922938493</c:v>
                </c:pt>
                <c:pt idx="1463">
                  <c:v>0.72251436763312271</c:v>
                </c:pt>
                <c:pt idx="1464">
                  <c:v>0.73884990301084641</c:v>
                </c:pt>
                <c:pt idx="1465">
                  <c:v>0.7374476345397174</c:v>
                </c:pt>
                <c:pt idx="1466">
                  <c:v>0.73945938804088263</c:v>
                </c:pt>
                <c:pt idx="1467">
                  <c:v>0.74432701095245712</c:v>
                </c:pt>
                <c:pt idx="1468">
                  <c:v>0.73814359428455845</c:v>
                </c:pt>
                <c:pt idx="1469">
                  <c:v>0.74948812970021494</c:v>
                </c:pt>
                <c:pt idx="1470">
                  <c:v>0.76284809568478074</c:v>
                </c:pt>
                <c:pt idx="1471">
                  <c:v>0.7644190419618937</c:v>
                </c:pt>
                <c:pt idx="1472">
                  <c:v>0.75696783413013224</c:v>
                </c:pt>
                <c:pt idx="1473">
                  <c:v>0.75538518394688292</c:v>
                </c:pt>
                <c:pt idx="1474">
                  <c:v>0.74974101657386338</c:v>
                </c:pt>
                <c:pt idx="1475">
                  <c:v>0.74293136578981733</c:v>
                </c:pt>
                <c:pt idx="1476">
                  <c:v>0.73589497880138932</c:v>
                </c:pt>
                <c:pt idx="1477">
                  <c:v>0.73593559675315623</c:v>
                </c:pt>
                <c:pt idx="1478">
                  <c:v>0.74217859602734948</c:v>
                </c:pt>
                <c:pt idx="1479">
                  <c:v>0.76932703981728978</c:v>
                </c:pt>
                <c:pt idx="1480">
                  <c:v>0.76837307169254754</c:v>
                </c:pt>
                <c:pt idx="1481">
                  <c:v>0.77320095221288265</c:v>
                </c:pt>
                <c:pt idx="1482">
                  <c:v>0.7693274462541928</c:v>
                </c:pt>
                <c:pt idx="1483">
                  <c:v>0.76823254302775656</c:v>
                </c:pt>
                <c:pt idx="1484">
                  <c:v>0.77996807471825913</c:v>
                </c:pt>
                <c:pt idx="1485">
                  <c:v>0.79336718083962898</c:v>
                </c:pt>
                <c:pt idx="1486">
                  <c:v>0.80695481804514468</c:v>
                </c:pt>
                <c:pt idx="1487">
                  <c:v>0.80881081194176319</c:v>
                </c:pt>
                <c:pt idx="1488">
                  <c:v>0.81355297711980679</c:v>
                </c:pt>
                <c:pt idx="1489">
                  <c:v>0.81803400767072532</c:v>
                </c:pt>
                <c:pt idx="1490">
                  <c:v>0.82218286577055599</c:v>
                </c:pt>
                <c:pt idx="1491">
                  <c:v>0.82143715625495095</c:v>
                </c:pt>
                <c:pt idx="1492">
                  <c:v>0.81161565442920303</c:v>
                </c:pt>
                <c:pt idx="1493">
                  <c:v>0.8064635885278828</c:v>
                </c:pt>
                <c:pt idx="1494">
                  <c:v>0.78447823864172495</c:v>
                </c:pt>
                <c:pt idx="1495">
                  <c:v>0.7885704062102239</c:v>
                </c:pt>
                <c:pt idx="1496">
                  <c:v>0.79212580031422186</c:v>
                </c:pt>
                <c:pt idx="1497">
                  <c:v>0.80040674105548115</c:v>
                </c:pt>
                <c:pt idx="1498">
                  <c:v>0.80067873233236386</c:v>
                </c:pt>
                <c:pt idx="1499">
                  <c:v>0.79100325292750218</c:v>
                </c:pt>
                <c:pt idx="1500">
                  <c:v>0.7977588813687253</c:v>
                </c:pt>
                <c:pt idx="1501">
                  <c:v>0.80650748670204209</c:v>
                </c:pt>
                <c:pt idx="1502">
                  <c:v>0.80834116095174258</c:v>
                </c:pt>
                <c:pt idx="1503" formatCode="_(* #,##0.0000_);_(* \(#,##0.0000\);_(* &quot;-&quot;??_);_(@_)">
                  <c:v>0.80250275717647424</c:v>
                </c:pt>
                <c:pt idx="1504">
                  <c:v>0.78366181649657018</c:v>
                </c:pt>
                <c:pt idx="1505">
                  <c:v>0.81822490402491632</c:v>
                </c:pt>
                <c:pt idx="1506">
                  <c:v>0.81858901439305964</c:v>
                </c:pt>
                <c:pt idx="1507">
                  <c:v>0.80916938345588996</c:v>
                </c:pt>
                <c:pt idx="1508">
                  <c:v>0.81722973016454703</c:v>
                </c:pt>
                <c:pt idx="1509">
                  <c:v>0.82061800371921567</c:v>
                </c:pt>
                <c:pt idx="1510">
                  <c:v>0.82155442063191964</c:v>
                </c:pt>
                <c:pt idx="1511" formatCode="General">
                  <c:v>0.81969775278054458</c:v>
                </c:pt>
                <c:pt idx="1512">
                  <c:v>0.81376686972969914</c:v>
                </c:pt>
                <c:pt idx="1513">
                  <c:v>0.80925416208426426</c:v>
                </c:pt>
                <c:pt idx="1514">
                  <c:v>0.81602953946908952</c:v>
                </c:pt>
                <c:pt idx="1515">
                  <c:v>0.80962212770864517</c:v>
                </c:pt>
                <c:pt idx="1516" formatCode="General">
                  <c:v>0.80479981289155345</c:v>
                </c:pt>
                <c:pt idx="1517">
                  <c:v>0.81294309579670165</c:v>
                </c:pt>
                <c:pt idx="1518">
                  <c:v>0.8153446552985788</c:v>
                </c:pt>
                <c:pt idx="1519">
                  <c:v>0.82919517675546772</c:v>
                </c:pt>
                <c:pt idx="1520">
                  <c:v>0.8404765315006214</c:v>
                </c:pt>
                <c:pt idx="1521">
                  <c:v>0.84108885617397289</c:v>
                </c:pt>
                <c:pt idx="1522">
                  <c:v>0.84963654743149974</c:v>
                </c:pt>
                <c:pt idx="1523">
                  <c:v>0.83855262173466238</c:v>
                </c:pt>
                <c:pt idx="1524">
                  <c:v>0.84434462726935444</c:v>
                </c:pt>
                <c:pt idx="1525">
                  <c:v>0.83995431931100772</c:v>
                </c:pt>
                <c:pt idx="1526">
                  <c:v>0.8505945167909823</c:v>
                </c:pt>
                <c:pt idx="1527">
                  <c:v>0.8412333866080941</c:v>
                </c:pt>
                <c:pt idx="1528">
                  <c:v>0.8358280658572621</c:v>
                </c:pt>
                <c:pt idx="1529">
                  <c:v>0.82996351904927823</c:v>
                </c:pt>
                <c:pt idx="1530">
                  <c:v>0.81854773721674934</c:v>
                </c:pt>
                <c:pt idx="1531">
                  <c:v>0.81584267334704952</c:v>
                </c:pt>
                <c:pt idx="1532">
                  <c:v>0.81989233614967483</c:v>
                </c:pt>
                <c:pt idx="1533">
                  <c:v>0.83069580381400199</c:v>
                </c:pt>
                <c:pt idx="1534">
                  <c:v>0.81556175238422168</c:v>
                </c:pt>
                <c:pt idx="1535">
                  <c:v>0.81774302231047147</c:v>
                </c:pt>
                <c:pt idx="1536">
                  <c:v>0.81498794327212609</c:v>
                </c:pt>
                <c:pt idx="1537">
                  <c:v>0.80863060465600378</c:v>
                </c:pt>
                <c:pt idx="1538">
                  <c:v>0.79870249618206834</c:v>
                </c:pt>
                <c:pt idx="1539">
                  <c:v>0.79032172820861768</c:v>
                </c:pt>
                <c:pt idx="1540">
                  <c:v>0.79119637977137625</c:v>
                </c:pt>
                <c:pt idx="1541">
                  <c:v>0.79543077438091259</c:v>
                </c:pt>
                <c:pt idx="1542">
                  <c:v>0.80497135647707485</c:v>
                </c:pt>
                <c:pt idx="1543">
                  <c:v>0.8071737338802798</c:v>
                </c:pt>
                <c:pt idx="1544">
                  <c:v>0.81277756027665649</c:v>
                </c:pt>
                <c:pt idx="1545">
                  <c:v>0.8119116978890617</c:v>
                </c:pt>
                <c:pt idx="1546">
                  <c:v>0.80926182654525314</c:v>
                </c:pt>
                <c:pt idx="1547">
                  <c:v>0.79820678904307685</c:v>
                </c:pt>
                <c:pt idx="1548">
                  <c:v>0.79776445269565099</c:v>
                </c:pt>
                <c:pt idx="1549">
                  <c:v>0.7887231860486914</c:v>
                </c:pt>
                <c:pt idx="1550">
                  <c:v>0.78601443843186791</c:v>
                </c:pt>
                <c:pt idx="1551">
                  <c:v>0.77916667629493996</c:v>
                </c:pt>
                <c:pt idx="1552">
                  <c:v>0.77794498800170353</c:v>
                </c:pt>
                <c:pt idx="1553">
                  <c:v>0.78502501591617635</c:v>
                </c:pt>
                <c:pt idx="1554">
                  <c:v>0.78328676794572516</c:v>
                </c:pt>
                <c:pt idx="1555">
                  <c:v>0.7918064843244057</c:v>
                </c:pt>
                <c:pt idx="1556">
                  <c:v>0.79285640510801181</c:v>
                </c:pt>
                <c:pt idx="1557">
                  <c:v>0.79034909688832644</c:v>
                </c:pt>
                <c:pt idx="1558">
                  <c:v>0.79153437726361409</c:v>
                </c:pt>
                <c:pt idx="1559">
                  <c:v>0.79627404950149483</c:v>
                </c:pt>
                <c:pt idx="1560">
                  <c:v>0.79553072950655102</c:v>
                </c:pt>
                <c:pt idx="1561">
                  <c:v>0.78654693211729076</c:v>
                </c:pt>
                <c:pt idx="1562">
                  <c:v>0.77709195950318688</c:v>
                </c:pt>
                <c:pt idx="1563">
                  <c:v>0.77326598443007244</c:v>
                </c:pt>
                <c:pt idx="1564">
                  <c:v>0.76424216390997946</c:v>
                </c:pt>
                <c:pt idx="1565">
                  <c:v>0.78434883286825108</c:v>
                </c:pt>
                <c:pt idx="1566">
                  <c:v>0.78459307344017604</c:v>
                </c:pt>
                <c:pt idx="1567">
                  <c:v>0.79492173550694989</c:v>
                </c:pt>
                <c:pt idx="1568">
                  <c:v>0.78943923616994349</c:v>
                </c:pt>
                <c:pt idx="1569">
                  <c:v>0.78791630649636812</c:v>
                </c:pt>
                <c:pt idx="1570">
                  <c:v>0.79625838572010865</c:v>
                </c:pt>
                <c:pt idx="1571">
                  <c:v>0.80057857301938284</c:v>
                </c:pt>
                <c:pt idx="1572">
                  <c:v>0.79200239791977811</c:v>
                </c:pt>
                <c:pt idx="1573">
                  <c:v>0.78779291034949117</c:v>
                </c:pt>
                <c:pt idx="1574">
                  <c:v>0.80051163896490152</c:v>
                </c:pt>
                <c:pt idx="1575">
                  <c:v>0.80388080548487029</c:v>
                </c:pt>
                <c:pt idx="1576">
                  <c:v>0.80724845063347428</c:v>
                </c:pt>
                <c:pt idx="1577">
                  <c:v>0.81228656763198603</c:v>
                </c:pt>
                <c:pt idx="1578">
                  <c:v>0.80137242015302246</c:v>
                </c:pt>
                <c:pt idx="1579">
                  <c:v>0.8064606284937853</c:v>
                </c:pt>
                <c:pt idx="1580">
                  <c:v>0.80092125659130553</c:v>
                </c:pt>
                <c:pt idx="1581">
                  <c:v>0.79364248882860022</c:v>
                </c:pt>
                <c:pt idx="1582">
                  <c:v>0.81076175750660051</c:v>
                </c:pt>
                <c:pt idx="1583">
                  <c:v>0.80995862560821297</c:v>
                </c:pt>
                <c:pt idx="1584">
                  <c:v>0.82953816286515281</c:v>
                </c:pt>
                <c:pt idx="1585">
                  <c:v>0.83408061620403462</c:v>
                </c:pt>
                <c:pt idx="1586">
                  <c:v>0.81927609844675564</c:v>
                </c:pt>
                <c:pt idx="1587">
                  <c:v>0.81985948584385404</c:v>
                </c:pt>
                <c:pt idx="1588">
                  <c:v>0.82087339806202642</c:v>
                </c:pt>
                <c:pt idx="1589">
                  <c:v>0.81188222879292871</c:v>
                </c:pt>
                <c:pt idx="1590">
                  <c:v>0.81746528598530155</c:v>
                </c:pt>
                <c:pt idx="1591">
                  <c:v>0.79365630966599099</c:v>
                </c:pt>
                <c:pt idx="1592">
                  <c:v>0.79164080891859467</c:v>
                </c:pt>
                <c:pt idx="1593">
                  <c:v>0.79301255655898162</c:v>
                </c:pt>
                <c:pt idx="1594">
                  <c:v>0.77558573109361362</c:v>
                </c:pt>
                <c:pt idx="1595">
                  <c:v>0.771179994036292</c:v>
                </c:pt>
                <c:pt idx="1596">
                  <c:v>0.77048797839340111</c:v>
                </c:pt>
                <c:pt idx="1597">
                  <c:v>0.75999448615242393</c:v>
                </c:pt>
                <c:pt idx="1598">
                  <c:v>0.75512628205423193</c:v>
                </c:pt>
                <c:pt idx="1599">
                  <c:v>0.73990124993091722</c:v>
                </c:pt>
                <c:pt idx="1600">
                  <c:v>0.73897361652843396</c:v>
                </c:pt>
                <c:pt idx="1601" formatCode="_(* #,##0.0000_);_(* \(#,##0.0000\);_(* &quot;-&quot;??_);_(@_)">
                  <c:v>0.71820578802772861</c:v>
                </c:pt>
                <c:pt idx="1602">
                  <c:v>0.732231555718039</c:v>
                </c:pt>
                <c:pt idx="1603">
                  <c:v>0.73696476965313984</c:v>
                </c:pt>
                <c:pt idx="1604">
                  <c:v>0.74658294483783383</c:v>
                </c:pt>
                <c:pt idx="1605">
                  <c:v>0.73112244199177645</c:v>
                </c:pt>
                <c:pt idx="1606">
                  <c:v>0.72899907402269126</c:v>
                </c:pt>
                <c:pt idx="1607">
                  <c:v>0.72450824930782409</c:v>
                </c:pt>
                <c:pt idx="1608">
                  <c:v>0.71721068793841669</c:v>
                </c:pt>
                <c:pt idx="1609">
                  <c:v>0.72207991468964128</c:v>
                </c:pt>
                <c:pt idx="1610">
                  <c:v>0.72354756609542825</c:v>
                </c:pt>
                <c:pt idx="1611">
                  <c:v>0.72522892334473921</c:v>
                </c:pt>
                <c:pt idx="1612">
                  <c:v>0.72098271973200623</c:v>
                </c:pt>
                <c:pt idx="1613">
                  <c:v>0.72937872055806752</c:v>
                </c:pt>
                <c:pt idx="1614">
                  <c:v>0.72345774628877979</c:v>
                </c:pt>
                <c:pt idx="1615">
                  <c:v>0.72877320368161369</c:v>
                </c:pt>
                <c:pt idx="1616">
                  <c:v>0.73730537980561162</c:v>
                </c:pt>
                <c:pt idx="1617">
                  <c:v>0.74302876465009393</c:v>
                </c:pt>
                <c:pt idx="1618">
                  <c:v>0.75377700719273555</c:v>
                </c:pt>
                <c:pt idx="1619">
                  <c:v>0.75588092874064405</c:v>
                </c:pt>
                <c:pt idx="1620">
                  <c:v>0.75129445639044867</c:v>
                </c:pt>
                <c:pt idx="1621">
                  <c:v>0.7355854569784076</c:v>
                </c:pt>
                <c:pt idx="1622">
                  <c:v>0.73587874331814729</c:v>
                </c:pt>
                <c:pt idx="1623">
                  <c:v>0.72958101507471795</c:v>
                </c:pt>
                <c:pt idx="1624">
                  <c:v>0.73886764293799989</c:v>
                </c:pt>
                <c:pt idx="1625">
                  <c:v>0.75664661513811005</c:v>
                </c:pt>
                <c:pt idx="1626">
                  <c:v>0.75588090671461505</c:v>
                </c:pt>
                <c:pt idx="1627">
                  <c:v>0.76018343315844961</c:v>
                </c:pt>
                <c:pt idx="1628">
                  <c:v>0.75766515693374725</c:v>
                </c:pt>
                <c:pt idx="1629">
                  <c:v>0.74559598362238544</c:v>
                </c:pt>
                <c:pt idx="1630">
                  <c:v>0.73964811731613733</c:v>
                </c:pt>
                <c:pt idx="1631">
                  <c:v>0.74611924857196443</c:v>
                </c:pt>
                <c:pt idx="1632">
                  <c:v>0.74846226102376234</c:v>
                </c:pt>
                <c:pt idx="1633">
                  <c:v>0.74060094748433325</c:v>
                </c:pt>
                <c:pt idx="1634">
                  <c:v>0.73838886364161971</c:v>
                </c:pt>
                <c:pt idx="1635">
                  <c:v>0.72090439118220351</c:v>
                </c:pt>
                <c:pt idx="1636">
                  <c:v>0.70238082929442736</c:v>
                </c:pt>
                <c:pt idx="1637">
                  <c:v>0.71343808712012535</c:v>
                </c:pt>
                <c:pt idx="1638">
                  <c:v>0.69567068787361919</c:v>
                </c:pt>
                <c:pt idx="1639">
                  <c:v>0.69979129387781613</c:v>
                </c:pt>
                <c:pt idx="1640">
                  <c:v>0.70091301359416514</c:v>
                </c:pt>
                <c:pt idx="1641">
                  <c:v>0.7020150801851448</c:v>
                </c:pt>
                <c:pt idx="1642">
                  <c:v>0.70127808859570206</c:v>
                </c:pt>
                <c:pt idx="1643">
                  <c:v>0.70106125734422275</c:v>
                </c:pt>
                <c:pt idx="1644">
                  <c:v>0.70369047837313015</c:v>
                </c:pt>
                <c:pt idx="1645">
                  <c:v>0.71324953826074311</c:v>
                </c:pt>
                <c:pt idx="1646">
                  <c:v>0.71813515311135212</c:v>
                </c:pt>
                <c:pt idx="1647">
                  <c:v>0.72610368503438472</c:v>
                </c:pt>
                <c:pt idx="1648">
                  <c:v>0.70382207043158429</c:v>
                </c:pt>
                <c:pt idx="1649">
                  <c:v>0.69827111085534133</c:v>
                </c:pt>
                <c:pt idx="1650">
                  <c:v>0.69767313559593358</c:v>
                </c:pt>
                <c:pt idx="1651">
                  <c:v>0.69431713098646741</c:v>
                </c:pt>
                <c:pt idx="1652">
                  <c:v>0.67595995652026719</c:v>
                </c:pt>
                <c:pt idx="1653" formatCode="_(* #,##0.0000_);_(* \(#,##0.0000\);_(* &quot;-&quot;??_);_(@_)">
                  <c:v>0.66581574382170028</c:v>
                </c:pt>
                <c:pt idx="1654" formatCode="_(* #,##0.0000_);_(* \(#,##0.0000\);_(* &quot;-&quot;??_);_(@_)">
                  <c:v>0.67337762400132728</c:v>
                </c:pt>
                <c:pt idx="1655">
                  <c:v>0.67843836600226215</c:v>
                </c:pt>
                <c:pt idx="1656">
                  <c:v>0.67898685977975781</c:v>
                </c:pt>
                <c:pt idx="1657">
                  <c:v>0.68006883496310877</c:v>
                </c:pt>
                <c:pt idx="1658">
                  <c:v>0.68617631629868425</c:v>
                </c:pt>
                <c:pt idx="1659">
                  <c:v>0.70724225508590377</c:v>
                </c:pt>
                <c:pt idx="1660">
                  <c:v>0.70947834468581938</c:v>
                </c:pt>
                <c:pt idx="1661">
                  <c:v>0.7136421624705086</c:v>
                </c:pt>
                <c:pt idx="1662">
                  <c:v>0.72864794436888958</c:v>
                </c:pt>
                <c:pt idx="1663">
                  <c:v>0.75657429846002033</c:v>
                </c:pt>
                <c:pt idx="1664">
                  <c:v>0.78778131058670653</c:v>
                </c:pt>
                <c:pt idx="1665">
                  <c:v>0.80663885881420838</c:v>
                </c:pt>
                <c:pt idx="1666">
                  <c:v>0.82915809713529187</c:v>
                </c:pt>
                <c:pt idx="1667">
                  <c:v>0.82684239299667173</c:v>
                </c:pt>
                <c:pt idx="1668">
                  <c:v>0.83982425617371592</c:v>
                </c:pt>
                <c:pt idx="1669">
                  <c:v>0.85786991655133327</c:v>
                </c:pt>
                <c:pt idx="1670">
                  <c:v>0.86530236794884263</c:v>
                </c:pt>
                <c:pt idx="1671">
                  <c:v>0.87751230145238701</c:v>
                </c:pt>
                <c:pt idx="1672">
                  <c:v>0.85039517008180587</c:v>
                </c:pt>
                <c:pt idx="1673">
                  <c:v>0.81158409845871515</c:v>
                </c:pt>
                <c:pt idx="1674">
                  <c:v>0.77888495464698648</c:v>
                </c:pt>
                <c:pt idx="1675">
                  <c:v>0.78599254525330398</c:v>
                </c:pt>
                <c:pt idx="1676">
                  <c:v>0.81075644898617738</c:v>
                </c:pt>
                <c:pt idx="1677">
                  <c:v>0.82123623929223999</c:v>
                </c:pt>
                <c:pt idx="1678">
                  <c:v>0.84227765102019536</c:v>
                </c:pt>
                <c:pt idx="1679">
                  <c:v>0.8397157027887221</c:v>
                </c:pt>
                <c:pt idx="1680">
                  <c:v>0.84768252138781497</c:v>
                </c:pt>
                <c:pt idx="1681">
                  <c:v>0.8469679801187272</c:v>
                </c:pt>
                <c:pt idx="1682">
                  <c:v>0.85308770734869654</c:v>
                </c:pt>
                <c:pt idx="1683">
                  <c:v>0.83164449306487054</c:v>
                </c:pt>
                <c:pt idx="1684">
                  <c:v>0.82532673578909344</c:v>
                </c:pt>
                <c:pt idx="1685">
                  <c:v>0.81689615310338237</c:v>
                </c:pt>
                <c:pt idx="1686">
                  <c:v>0.80883597439296984</c:v>
                </c:pt>
                <c:pt idx="1687">
                  <c:v>0.80441858179992864</c:v>
                </c:pt>
                <c:pt idx="1688">
                  <c:v>0.79828958388075399</c:v>
                </c:pt>
                <c:pt idx="1689">
                  <c:v>0.79944120419222875</c:v>
                </c:pt>
                <c:pt idx="1690">
                  <c:v>0.79626722152316298</c:v>
                </c:pt>
                <c:pt idx="1691">
                  <c:v>0.79611803740784526</c:v>
                </c:pt>
                <c:pt idx="1692">
                  <c:v>0.81422746633730692</c:v>
                </c:pt>
                <c:pt idx="1693">
                  <c:v>0.82668230572122914</c:v>
                </c:pt>
                <c:pt idx="1694">
                  <c:v>0.81934030446564587</c:v>
                </c:pt>
                <c:pt idx="1695">
                  <c:v>0.80914299756482122</c:v>
                </c:pt>
                <c:pt idx="1696">
                  <c:v>0.83548868960533984</c:v>
                </c:pt>
                <c:pt idx="1697">
                  <c:v>0.83564875950742934</c:v>
                </c:pt>
                <c:pt idx="1698">
                  <c:v>0.82390755656128922</c:v>
                </c:pt>
                <c:pt idx="1699">
                  <c:v>0.82509891541596148</c:v>
                </c:pt>
                <c:pt idx="1700">
                  <c:v>0.82656834846135974</c:v>
                </c:pt>
                <c:pt idx="1701">
                  <c:v>0.8291064707681175</c:v>
                </c:pt>
                <c:pt idx="1702">
                  <c:v>0.83599061566589572</c:v>
                </c:pt>
                <c:pt idx="1703">
                  <c:v>0.83382651399149377</c:v>
                </c:pt>
                <c:pt idx="1704">
                  <c:v>0.84714186873080988</c:v>
                </c:pt>
              </c:numCache>
            </c:numRef>
          </c:val>
          <c:smooth val="0"/>
          <c:extLst xmlns:c16r2="http://schemas.microsoft.com/office/drawing/2015/06/chart">
            <c:ext xmlns:c16="http://schemas.microsoft.com/office/drawing/2014/chart" uri="{C3380CC4-5D6E-409C-BE32-E72D297353CC}">
              <c16:uniqueId val="{00000003-B0EB-4A05-B61F-33F69AE2D288}"/>
            </c:ext>
          </c:extLst>
        </c:ser>
        <c:dLbls>
          <c:showLegendKey val="0"/>
          <c:showVal val="0"/>
          <c:showCatName val="0"/>
          <c:showSerName val="0"/>
          <c:showPercent val="0"/>
          <c:showBubbleSize val="0"/>
        </c:dLbls>
        <c:marker val="1"/>
        <c:smooth val="0"/>
        <c:axId val="363807432"/>
        <c:axId val="363811744"/>
      </c:lineChart>
      <c:dateAx>
        <c:axId val="369669312"/>
        <c:scaling>
          <c:orientation val="minMax"/>
          <c:min val="42979"/>
        </c:scaling>
        <c:delete val="0"/>
        <c:axPos val="b"/>
        <c:numFmt formatCode="[$-409]d\-mmm\-yy;@" sourceLinked="1"/>
        <c:majorTickMark val="out"/>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69673624"/>
        <c:crosses val="autoZero"/>
        <c:auto val="1"/>
        <c:lblOffset val="100"/>
        <c:baseTimeUnit val="days"/>
        <c:majorUnit val="20"/>
        <c:majorTimeUnit val="days"/>
        <c:minorUnit val="1"/>
        <c:minorTimeUnit val="months"/>
      </c:dateAx>
      <c:valAx>
        <c:axId val="369673624"/>
        <c:scaling>
          <c:orientation val="minMax"/>
          <c:max val="18"/>
          <c:min val="8"/>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69669312"/>
        <c:crosses val="autoZero"/>
        <c:crossBetween val="between"/>
      </c:valAx>
      <c:valAx>
        <c:axId val="363811744"/>
        <c:scaling>
          <c:orientation val="minMax"/>
          <c:max val="0.9"/>
          <c:min val="0.5"/>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63807432"/>
        <c:crosses val="max"/>
        <c:crossBetween val="between"/>
      </c:valAx>
      <c:dateAx>
        <c:axId val="363807432"/>
        <c:scaling>
          <c:orientation val="minMax"/>
        </c:scaling>
        <c:delete val="1"/>
        <c:axPos val="b"/>
        <c:numFmt formatCode="[$-409]d\-mmm\-yy;@" sourceLinked="1"/>
        <c:majorTickMark val="out"/>
        <c:minorTickMark val="none"/>
        <c:tickLblPos val="nextTo"/>
        <c:crossAx val="363811744"/>
        <c:crosses val="autoZero"/>
        <c:auto val="1"/>
        <c:lblOffset val="100"/>
        <c:baseTimeUnit val="days"/>
      </c:dateAx>
      <c:spPr>
        <a:noFill/>
        <a:ln w="12700">
          <a:solidFill>
            <a:schemeClr val="tx1"/>
          </a:solidFill>
        </a:ln>
        <a:effectLst/>
      </c:spPr>
    </c:plotArea>
    <c:legend>
      <c:legendPos val="b"/>
      <c:layout>
        <c:manualLayout>
          <c:xMode val="edge"/>
          <c:yMode val="edge"/>
          <c:x val="1.1622947963351893E-2"/>
          <c:y val="0.91148885435367655"/>
          <c:w val="0.96344271701952644"/>
          <c:h val="7.742378988214478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9372255719465"/>
          <c:y val="7.7988297216958255E-2"/>
          <c:w val="0.72283170811352904"/>
          <c:h val="0.71277144902341738"/>
        </c:manualLayout>
      </c:layout>
      <c:lineChart>
        <c:grouping val="standard"/>
        <c:varyColors val="0"/>
        <c:ser>
          <c:idx val="0"/>
          <c:order val="0"/>
          <c:tx>
            <c:strRef>
              <c:f>'[Chart in Microsoft PowerPoint]Exchange rates '!$E$10</c:f>
              <c:strCache>
                <c:ptCount val="1"/>
                <c:pt idx="0">
                  <c:v>MID RATE</c:v>
                </c:pt>
              </c:strCache>
            </c:strRef>
          </c:tx>
          <c:spPr>
            <a:ln w="28575" cap="rnd">
              <a:solidFill>
                <a:schemeClr val="accent2"/>
              </a:solidFill>
              <a:round/>
            </a:ln>
            <a:effectLst/>
          </c:spPr>
          <c:marker>
            <c:symbol val="none"/>
          </c:marker>
          <c:cat>
            <c:numRef>
              <c:f>'[Chart in Microsoft PowerPoint]Exchange rates '!$B$12:$B$229</c:f>
              <c:numCache>
                <c:formatCode>d\-mmm\-yy</c:formatCode>
                <c:ptCount val="218"/>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43172</c:v>
                </c:pt>
                <c:pt idx="48">
                  <c:v>43173</c:v>
                </c:pt>
                <c:pt idx="49">
                  <c:v>43174</c:v>
                </c:pt>
                <c:pt idx="50">
                  <c:v>43175</c:v>
                </c:pt>
                <c:pt idx="51">
                  <c:v>43178</c:v>
                </c:pt>
                <c:pt idx="52">
                  <c:v>43179</c:v>
                </c:pt>
                <c:pt idx="53">
                  <c:v>43180</c:v>
                </c:pt>
                <c:pt idx="54">
                  <c:v>43181</c:v>
                </c:pt>
                <c:pt idx="55">
                  <c:v>43182</c:v>
                </c:pt>
                <c:pt idx="56">
                  <c:v>43185</c:v>
                </c:pt>
                <c:pt idx="57">
                  <c:v>43186</c:v>
                </c:pt>
                <c:pt idx="58">
                  <c:v>43187</c:v>
                </c:pt>
                <c:pt idx="59">
                  <c:v>43188</c:v>
                </c:pt>
                <c:pt idx="60">
                  <c:v>43193</c:v>
                </c:pt>
                <c:pt idx="61">
                  <c:v>43194</c:v>
                </c:pt>
                <c:pt idx="62">
                  <c:v>43195</c:v>
                </c:pt>
                <c:pt idx="63">
                  <c:v>43196</c:v>
                </c:pt>
                <c:pt idx="64">
                  <c:v>43199</c:v>
                </c:pt>
                <c:pt idx="65">
                  <c:v>43200</c:v>
                </c:pt>
                <c:pt idx="66">
                  <c:v>43201</c:v>
                </c:pt>
                <c:pt idx="67">
                  <c:v>43202</c:v>
                </c:pt>
                <c:pt idx="68">
                  <c:v>43203</c:v>
                </c:pt>
                <c:pt idx="69">
                  <c:v>43206</c:v>
                </c:pt>
                <c:pt idx="70">
                  <c:v>43207</c:v>
                </c:pt>
                <c:pt idx="71">
                  <c:v>43208</c:v>
                </c:pt>
                <c:pt idx="72">
                  <c:v>43209</c:v>
                </c:pt>
                <c:pt idx="73">
                  <c:v>43210</c:v>
                </c:pt>
                <c:pt idx="74">
                  <c:v>43213</c:v>
                </c:pt>
                <c:pt idx="75">
                  <c:v>43214</c:v>
                </c:pt>
                <c:pt idx="76">
                  <c:v>43215</c:v>
                </c:pt>
                <c:pt idx="77">
                  <c:v>43216</c:v>
                </c:pt>
                <c:pt idx="78">
                  <c:v>43217</c:v>
                </c:pt>
                <c:pt idx="79">
                  <c:v>43220</c:v>
                </c:pt>
                <c:pt idx="80">
                  <c:v>43222</c:v>
                </c:pt>
                <c:pt idx="81">
                  <c:v>43223</c:v>
                </c:pt>
                <c:pt idx="82">
                  <c:v>43224</c:v>
                </c:pt>
                <c:pt idx="83">
                  <c:v>43227</c:v>
                </c:pt>
                <c:pt idx="84">
                  <c:v>43228</c:v>
                </c:pt>
                <c:pt idx="85">
                  <c:v>43229</c:v>
                </c:pt>
                <c:pt idx="86">
                  <c:v>43230</c:v>
                </c:pt>
                <c:pt idx="87">
                  <c:v>43231</c:v>
                </c:pt>
                <c:pt idx="88">
                  <c:v>43234</c:v>
                </c:pt>
                <c:pt idx="89">
                  <c:v>43235</c:v>
                </c:pt>
                <c:pt idx="90">
                  <c:v>43236</c:v>
                </c:pt>
                <c:pt idx="91">
                  <c:v>43237</c:v>
                </c:pt>
                <c:pt idx="92">
                  <c:v>43238</c:v>
                </c:pt>
                <c:pt idx="93">
                  <c:v>43241</c:v>
                </c:pt>
                <c:pt idx="94">
                  <c:v>43242</c:v>
                </c:pt>
                <c:pt idx="95">
                  <c:v>43243</c:v>
                </c:pt>
                <c:pt idx="96">
                  <c:v>43244</c:v>
                </c:pt>
                <c:pt idx="97">
                  <c:v>43248</c:v>
                </c:pt>
                <c:pt idx="98">
                  <c:v>43249</c:v>
                </c:pt>
                <c:pt idx="99">
                  <c:v>43250</c:v>
                </c:pt>
                <c:pt idx="100">
                  <c:v>43251</c:v>
                </c:pt>
                <c:pt idx="101">
                  <c:v>43252</c:v>
                </c:pt>
                <c:pt idx="102">
                  <c:v>43255</c:v>
                </c:pt>
                <c:pt idx="103">
                  <c:v>43256</c:v>
                </c:pt>
                <c:pt idx="104">
                  <c:v>43257</c:v>
                </c:pt>
                <c:pt idx="105">
                  <c:v>43258</c:v>
                </c:pt>
                <c:pt idx="106">
                  <c:v>43259</c:v>
                </c:pt>
                <c:pt idx="107">
                  <c:v>43262</c:v>
                </c:pt>
                <c:pt idx="108">
                  <c:v>43263</c:v>
                </c:pt>
                <c:pt idx="109">
                  <c:v>43264</c:v>
                </c:pt>
                <c:pt idx="110">
                  <c:v>43265</c:v>
                </c:pt>
                <c:pt idx="111">
                  <c:v>43266</c:v>
                </c:pt>
                <c:pt idx="112">
                  <c:v>43269</c:v>
                </c:pt>
                <c:pt idx="113">
                  <c:v>43270</c:v>
                </c:pt>
                <c:pt idx="114">
                  <c:v>43271</c:v>
                </c:pt>
                <c:pt idx="115">
                  <c:v>43272</c:v>
                </c:pt>
                <c:pt idx="116">
                  <c:v>43273</c:v>
                </c:pt>
                <c:pt idx="117">
                  <c:v>43276</c:v>
                </c:pt>
                <c:pt idx="118">
                  <c:v>43277</c:v>
                </c:pt>
                <c:pt idx="119">
                  <c:v>43278</c:v>
                </c:pt>
                <c:pt idx="120">
                  <c:v>43279</c:v>
                </c:pt>
                <c:pt idx="121">
                  <c:v>43280</c:v>
                </c:pt>
                <c:pt idx="122">
                  <c:v>43285</c:v>
                </c:pt>
                <c:pt idx="123">
                  <c:v>43286</c:v>
                </c:pt>
                <c:pt idx="124">
                  <c:v>43287</c:v>
                </c:pt>
                <c:pt idx="125">
                  <c:v>43290</c:v>
                </c:pt>
                <c:pt idx="126">
                  <c:v>43291</c:v>
                </c:pt>
                <c:pt idx="127">
                  <c:v>43292</c:v>
                </c:pt>
                <c:pt idx="128">
                  <c:v>43293</c:v>
                </c:pt>
                <c:pt idx="129">
                  <c:v>43294</c:v>
                </c:pt>
                <c:pt idx="130">
                  <c:v>43297</c:v>
                </c:pt>
                <c:pt idx="131">
                  <c:v>43298</c:v>
                </c:pt>
                <c:pt idx="132">
                  <c:v>43299</c:v>
                </c:pt>
                <c:pt idx="133">
                  <c:v>43300</c:v>
                </c:pt>
                <c:pt idx="134">
                  <c:v>43301</c:v>
                </c:pt>
                <c:pt idx="135">
                  <c:v>43304</c:v>
                </c:pt>
                <c:pt idx="136">
                  <c:v>43305</c:v>
                </c:pt>
                <c:pt idx="137">
                  <c:v>43306</c:v>
                </c:pt>
                <c:pt idx="138">
                  <c:v>43308</c:v>
                </c:pt>
                <c:pt idx="139">
                  <c:v>43311</c:v>
                </c:pt>
                <c:pt idx="140">
                  <c:v>43312</c:v>
                </c:pt>
                <c:pt idx="141">
                  <c:v>43313</c:v>
                </c:pt>
                <c:pt idx="142">
                  <c:v>43314</c:v>
                </c:pt>
                <c:pt idx="143">
                  <c:v>43315</c:v>
                </c:pt>
                <c:pt idx="144">
                  <c:v>43319</c:v>
                </c:pt>
                <c:pt idx="145">
                  <c:v>43320</c:v>
                </c:pt>
                <c:pt idx="146">
                  <c:v>43321</c:v>
                </c:pt>
                <c:pt idx="147">
                  <c:v>43322</c:v>
                </c:pt>
                <c:pt idx="148">
                  <c:v>43325</c:v>
                </c:pt>
                <c:pt idx="149">
                  <c:v>43326</c:v>
                </c:pt>
                <c:pt idx="150">
                  <c:v>43327</c:v>
                </c:pt>
                <c:pt idx="151">
                  <c:v>43328</c:v>
                </c:pt>
                <c:pt idx="152">
                  <c:v>43329</c:v>
                </c:pt>
                <c:pt idx="153">
                  <c:v>43332</c:v>
                </c:pt>
                <c:pt idx="154">
                  <c:v>43333</c:v>
                </c:pt>
                <c:pt idx="155">
                  <c:v>43334</c:v>
                </c:pt>
                <c:pt idx="156">
                  <c:v>43335</c:v>
                </c:pt>
                <c:pt idx="157">
                  <c:v>43336</c:v>
                </c:pt>
                <c:pt idx="158">
                  <c:v>43339</c:v>
                </c:pt>
                <c:pt idx="159">
                  <c:v>43340</c:v>
                </c:pt>
                <c:pt idx="160">
                  <c:v>43341</c:v>
                </c:pt>
                <c:pt idx="161">
                  <c:v>43342</c:v>
                </c:pt>
                <c:pt idx="162">
                  <c:v>43343</c:v>
                </c:pt>
                <c:pt idx="163">
                  <c:v>43346</c:v>
                </c:pt>
                <c:pt idx="164">
                  <c:v>43347</c:v>
                </c:pt>
                <c:pt idx="165">
                  <c:v>43348</c:v>
                </c:pt>
                <c:pt idx="166">
                  <c:v>43349</c:v>
                </c:pt>
                <c:pt idx="167">
                  <c:v>43350</c:v>
                </c:pt>
                <c:pt idx="168">
                  <c:v>43353</c:v>
                </c:pt>
                <c:pt idx="169">
                  <c:v>43354</c:v>
                </c:pt>
                <c:pt idx="170">
                  <c:v>43355</c:v>
                </c:pt>
                <c:pt idx="171">
                  <c:v>43356</c:v>
                </c:pt>
                <c:pt idx="172">
                  <c:v>43357</c:v>
                </c:pt>
                <c:pt idx="173">
                  <c:v>43360</c:v>
                </c:pt>
                <c:pt idx="174">
                  <c:v>43361</c:v>
                </c:pt>
                <c:pt idx="175">
                  <c:v>43362</c:v>
                </c:pt>
                <c:pt idx="176">
                  <c:v>43363</c:v>
                </c:pt>
                <c:pt idx="177">
                  <c:v>43364</c:v>
                </c:pt>
                <c:pt idx="178">
                  <c:v>43367</c:v>
                </c:pt>
                <c:pt idx="179">
                  <c:v>43368</c:v>
                </c:pt>
                <c:pt idx="180">
                  <c:v>43369</c:v>
                </c:pt>
                <c:pt idx="181">
                  <c:v>43370</c:v>
                </c:pt>
                <c:pt idx="182">
                  <c:v>43371</c:v>
                </c:pt>
                <c:pt idx="183">
                  <c:v>43374</c:v>
                </c:pt>
                <c:pt idx="184">
                  <c:v>43375</c:v>
                </c:pt>
                <c:pt idx="185">
                  <c:v>43376</c:v>
                </c:pt>
                <c:pt idx="186">
                  <c:v>43377</c:v>
                </c:pt>
                <c:pt idx="187">
                  <c:v>43378</c:v>
                </c:pt>
                <c:pt idx="188">
                  <c:v>43381</c:v>
                </c:pt>
                <c:pt idx="189">
                  <c:v>43382</c:v>
                </c:pt>
                <c:pt idx="190">
                  <c:v>43383</c:v>
                </c:pt>
                <c:pt idx="191">
                  <c:v>43384</c:v>
                </c:pt>
                <c:pt idx="192">
                  <c:v>43385</c:v>
                </c:pt>
                <c:pt idx="193">
                  <c:v>43388</c:v>
                </c:pt>
                <c:pt idx="194">
                  <c:v>43389</c:v>
                </c:pt>
                <c:pt idx="195">
                  <c:v>43390</c:v>
                </c:pt>
                <c:pt idx="196">
                  <c:v>43392</c:v>
                </c:pt>
                <c:pt idx="197">
                  <c:v>43395</c:v>
                </c:pt>
                <c:pt idx="198">
                  <c:v>43396</c:v>
                </c:pt>
                <c:pt idx="199">
                  <c:v>43398</c:v>
                </c:pt>
                <c:pt idx="200">
                  <c:v>43399</c:v>
                </c:pt>
                <c:pt idx="201">
                  <c:v>43402</c:v>
                </c:pt>
                <c:pt idx="202">
                  <c:v>43403</c:v>
                </c:pt>
                <c:pt idx="203">
                  <c:v>43404</c:v>
                </c:pt>
                <c:pt idx="204">
                  <c:v>43405</c:v>
                </c:pt>
                <c:pt idx="205">
                  <c:v>43406</c:v>
                </c:pt>
                <c:pt idx="206">
                  <c:v>43409</c:v>
                </c:pt>
                <c:pt idx="207">
                  <c:v>43410</c:v>
                </c:pt>
                <c:pt idx="208">
                  <c:v>43411</c:v>
                </c:pt>
                <c:pt idx="209">
                  <c:v>43412</c:v>
                </c:pt>
                <c:pt idx="210">
                  <c:v>43413</c:v>
                </c:pt>
                <c:pt idx="211">
                  <c:v>43416</c:v>
                </c:pt>
                <c:pt idx="212">
                  <c:v>43417</c:v>
                </c:pt>
                <c:pt idx="213">
                  <c:v>43418</c:v>
                </c:pt>
                <c:pt idx="214">
                  <c:v>43419</c:v>
                </c:pt>
                <c:pt idx="215">
                  <c:v>43420</c:v>
                </c:pt>
                <c:pt idx="216">
                  <c:v>43423</c:v>
                </c:pt>
                <c:pt idx="217">
                  <c:v>43424</c:v>
                </c:pt>
              </c:numCache>
            </c:numRef>
          </c:cat>
          <c:val>
            <c:numRef>
              <c:f>'[Chart in Microsoft PowerPoint]Exchange rates '!$E$12:$E$229</c:f>
              <c:numCache>
                <c:formatCode>_(* #,##0.000_);_(* \(#,##0.000\);_(* "-"??_);_(@_)</c:formatCode>
                <c:ptCount val="218"/>
                <c:pt idx="0">
                  <c:v>10.042734375</c:v>
                </c:pt>
                <c:pt idx="1">
                  <c:v>10.100260416666668</c:v>
                </c:pt>
                <c:pt idx="2">
                  <c:v>10.121354166666666</c:v>
                </c:pt>
                <c:pt idx="3">
                  <c:v>10.128958333333333</c:v>
                </c:pt>
                <c:pt idx="4">
                  <c:v>10.109479166666667</c:v>
                </c:pt>
                <c:pt idx="5">
                  <c:v>9.962395833333332</c:v>
                </c:pt>
                <c:pt idx="6">
                  <c:v>9.784791666666667</c:v>
                </c:pt>
                <c:pt idx="7">
                  <c:v>9.8358333333333334</c:v>
                </c:pt>
                <c:pt idx="8">
                  <c:v>9.8319791666666667</c:v>
                </c:pt>
                <c:pt idx="9">
                  <c:v>9.8353125000000006</c:v>
                </c:pt>
                <c:pt idx="10">
                  <c:v>9.8173958333333342</c:v>
                </c:pt>
                <c:pt idx="11">
                  <c:v>9.7527083333333344</c:v>
                </c:pt>
                <c:pt idx="12">
                  <c:v>9.7800000000000011</c:v>
                </c:pt>
                <c:pt idx="13">
                  <c:v>9.8290624999999991</c:v>
                </c:pt>
                <c:pt idx="14">
                  <c:v>9.761354166666667</c:v>
                </c:pt>
                <c:pt idx="15">
                  <c:v>9.7363541666666649</c:v>
                </c:pt>
                <c:pt idx="16">
                  <c:v>9.75</c:v>
                </c:pt>
                <c:pt idx="17">
                  <c:v>9.7307291666666664</c:v>
                </c:pt>
                <c:pt idx="18">
                  <c:v>9.730104166666667</c:v>
                </c:pt>
                <c:pt idx="19">
                  <c:v>9.7184375000000003</c:v>
                </c:pt>
                <c:pt idx="20">
                  <c:v>9.753541666666667</c:v>
                </c:pt>
                <c:pt idx="21">
                  <c:v>9.7447916666666679</c:v>
                </c:pt>
                <c:pt idx="22">
                  <c:v>9.7653125000000003</c:v>
                </c:pt>
                <c:pt idx="23">
                  <c:v>9.8271874999999991</c:v>
                </c:pt>
                <c:pt idx="24">
                  <c:v>9.7796000000000003</c:v>
                </c:pt>
                <c:pt idx="25">
                  <c:v>9.7546999999999997</c:v>
                </c:pt>
                <c:pt idx="26">
                  <c:v>9.7695000000000007</c:v>
                </c:pt>
                <c:pt idx="27">
                  <c:v>9.7818000000000005</c:v>
                </c:pt>
                <c:pt idx="28">
                  <c:v>9.7528000000000006</c:v>
                </c:pt>
                <c:pt idx="29">
                  <c:v>9.7297000000000011</c:v>
                </c:pt>
                <c:pt idx="30">
                  <c:v>9.7643000000000004</c:v>
                </c:pt>
                <c:pt idx="31">
                  <c:v>9.7983000000000011</c:v>
                </c:pt>
                <c:pt idx="32">
                  <c:v>9.7914999999999992</c:v>
                </c:pt>
                <c:pt idx="33">
                  <c:v>9.8139000000000003</c:v>
                </c:pt>
                <c:pt idx="34">
                  <c:v>9.9062000000000001</c:v>
                </c:pt>
                <c:pt idx="35">
                  <c:v>9.8466000000000005</c:v>
                </c:pt>
                <c:pt idx="36">
                  <c:v>9.8384999999999998</c:v>
                </c:pt>
                <c:pt idx="37">
                  <c:v>9.8483999999999998</c:v>
                </c:pt>
                <c:pt idx="38">
                  <c:v>9.8403124999999996</c:v>
                </c:pt>
                <c:pt idx="39">
                  <c:v>9.7523999999999997</c:v>
                </c:pt>
                <c:pt idx="40">
                  <c:v>9.7319999999999993</c:v>
                </c:pt>
                <c:pt idx="41">
                  <c:v>9.7597000000000005</c:v>
                </c:pt>
                <c:pt idx="42">
                  <c:v>9.7530999999999999</c:v>
                </c:pt>
                <c:pt idx="43">
                  <c:v>9.7542000000000009</c:v>
                </c:pt>
                <c:pt idx="44">
                  <c:v>9.7529000000000003</c:v>
                </c:pt>
                <c:pt idx="45">
                  <c:v>9.7437499999999986</c:v>
                </c:pt>
                <c:pt idx="46">
                  <c:v>9.6990625000000001</c:v>
                </c:pt>
                <c:pt idx="47">
                  <c:v>9.6278124999999992</c:v>
                </c:pt>
                <c:pt idx="48">
                  <c:v>9.6111458333333335</c:v>
                </c:pt>
                <c:pt idx="49">
                  <c:v>9.5814583333333339</c:v>
                </c:pt>
                <c:pt idx="50">
                  <c:v>9.547604166666666</c:v>
                </c:pt>
                <c:pt idx="51">
                  <c:v>9.5064583333333346</c:v>
                </c:pt>
                <c:pt idx="52">
                  <c:v>9.5169791666666672</c:v>
                </c:pt>
                <c:pt idx="53">
                  <c:v>9.5371874999999982</c:v>
                </c:pt>
                <c:pt idx="54">
                  <c:v>9.5335416666666664</c:v>
                </c:pt>
                <c:pt idx="55">
                  <c:v>9.492916666666666</c:v>
                </c:pt>
                <c:pt idx="56">
                  <c:v>9.4729166666666664</c:v>
                </c:pt>
                <c:pt idx="57">
                  <c:v>9.470937499999998</c:v>
                </c:pt>
                <c:pt idx="58">
                  <c:v>9.4696874999999991</c:v>
                </c:pt>
                <c:pt idx="59">
                  <c:v>9.4745833333333351</c:v>
                </c:pt>
                <c:pt idx="60">
                  <c:v>9.4302083333333329</c:v>
                </c:pt>
                <c:pt idx="61">
                  <c:v>9.3233333333333341</c:v>
                </c:pt>
                <c:pt idx="62">
                  <c:v>9.3795833333333327</c:v>
                </c:pt>
                <c:pt idx="63">
                  <c:v>9.4050000000000011</c:v>
                </c:pt>
                <c:pt idx="64">
                  <c:v>9.4186458333333345</c:v>
                </c:pt>
                <c:pt idx="65">
                  <c:v>9.4548958333333317</c:v>
                </c:pt>
                <c:pt idx="66">
                  <c:v>9.4662499999999987</c:v>
                </c:pt>
                <c:pt idx="67">
                  <c:v>9.505625000000002</c:v>
                </c:pt>
                <c:pt idx="68">
                  <c:v>9.5182291666666679</c:v>
                </c:pt>
                <c:pt idx="69">
                  <c:v>9.5505729166666669</c:v>
                </c:pt>
                <c:pt idx="70">
                  <c:v>9.5648958333333312</c:v>
                </c:pt>
                <c:pt idx="71">
                  <c:v>9.5251041666666669</c:v>
                </c:pt>
                <c:pt idx="72">
                  <c:v>9.4984374999999979</c:v>
                </c:pt>
                <c:pt idx="73">
                  <c:v>9.474932291666665</c:v>
                </c:pt>
                <c:pt idx="74">
                  <c:v>9.4991666666666674</c:v>
                </c:pt>
                <c:pt idx="75">
                  <c:v>9.5358333333333327</c:v>
                </c:pt>
                <c:pt idx="76">
                  <c:v>9.5644791666666649</c:v>
                </c:pt>
                <c:pt idx="77">
                  <c:v>9.7039583333333326</c:v>
                </c:pt>
                <c:pt idx="78">
                  <c:v>9.725104166666668</c:v>
                </c:pt>
                <c:pt idx="79">
                  <c:v>9.8816666666666659</c:v>
                </c:pt>
                <c:pt idx="80">
                  <c:v>9.9542708333333323</c:v>
                </c:pt>
                <c:pt idx="81">
                  <c:v>9.9535416666666663</c:v>
                </c:pt>
                <c:pt idx="82">
                  <c:v>10.035833333333334</c:v>
                </c:pt>
                <c:pt idx="83">
                  <c:v>10.047968750000001</c:v>
                </c:pt>
                <c:pt idx="84" formatCode="_(* #,##0.0000_);_(* \(#,##0.0000\);_(* &quot;-&quot;??_);_(@_)">
                  <c:v>9.9748958333333331</c:v>
                </c:pt>
                <c:pt idx="85" formatCode="_(* #,##0.0000_);_(* \(#,##0.0000\);_(* &quot;-&quot;??_);_(@_)">
                  <c:v>9.8994791666666675</c:v>
                </c:pt>
                <c:pt idx="86" formatCode="_(* #,##0.0000_);_(* \(#,##0.0000\);_(* &quot;-&quot;??_);_(@_)">
                  <c:v>9.8572916666666668</c:v>
                </c:pt>
                <c:pt idx="87" formatCode="_(* #,##0.0000_);_(* \(#,##0.0000\);_(* &quot;-&quot;??_);_(@_)">
                  <c:v>9.8740624999999991</c:v>
                </c:pt>
                <c:pt idx="88" formatCode="_(* #,##0.0000_);_(* \(#,##0.0000\);_(* &quot;-&quot;??_);_(@_)">
                  <c:v>9.9057812499999986</c:v>
                </c:pt>
                <c:pt idx="89" formatCode="_(* #,##0.0000_);_(* \(#,##0.0000\);_(* &quot;-&quot;??_);_(@_)">
                  <c:v>9.9676041666666659</c:v>
                </c:pt>
                <c:pt idx="90" formatCode="_(* #,##0.0000_);_(* \(#,##0.0000\);_(* &quot;-&quot;??_);_(@_)">
                  <c:v>9.9958333333333318</c:v>
                </c:pt>
                <c:pt idx="91" formatCode="_(* #,##0.0000_);_(* \(#,##0.0000\);_(* &quot;-&quot;??_);_(@_)">
                  <c:v>10.100833333333334</c:v>
                </c:pt>
                <c:pt idx="92" formatCode="_(* #,##0.0000_);_(* \(#,##0.0000\);_(* &quot;-&quot;??_);_(@_)">
                  <c:v>10.146458333333333</c:v>
                </c:pt>
                <c:pt idx="93" formatCode="_(* #,##0.0000_);_(* \(#,##0.0000\);_(* &quot;-&quot;??_);_(@_)">
                  <c:v>10.172499999999999</c:v>
                </c:pt>
                <c:pt idx="94" formatCode="_(* #,##0.0000_);_(* \(#,##0.0000\);_(* &quot;-&quot;??_);_(@_)">
                  <c:v>10.233124999999999</c:v>
                </c:pt>
                <c:pt idx="95" formatCode="_(* #,##0.0000_);_(* \(#,##0.0000\);_(* &quot;-&quot;??_);_(@_)">
                  <c:v>10.233124999999999</c:v>
                </c:pt>
                <c:pt idx="96" formatCode="_(* #,##0.0000_);_(* \(#,##0.0000\);_(* &quot;-&quot;??_);_(@_)">
                  <c:v>10.299687499999999</c:v>
                </c:pt>
                <c:pt idx="97" formatCode="_(* #,##0.0000_);_(* \(#,##0.0000\);_(* &quot;-&quot;??_);_(@_)">
                  <c:v>10.356145833333334</c:v>
                </c:pt>
                <c:pt idx="98" formatCode="_(* #,##0.0000_);_(* \(#,##0.0000\);_(* &quot;-&quot;??_);_(@_)">
                  <c:v>10.322291666666667</c:v>
                </c:pt>
                <c:pt idx="99" formatCode="_(* #,##0.0000_);_(* \(#,##0.0000\);_(* &quot;-&quot;??_);_(@_)">
                  <c:v>10.2890625</c:v>
                </c:pt>
                <c:pt idx="100" formatCode="_(* #,##0.0000_);_(* \(#,##0.0000\);_(* &quot;-&quot;??_);_(@_)">
                  <c:v>10.319322916666666</c:v>
                </c:pt>
                <c:pt idx="101" formatCode="_(* #,##0.0000_);_(* \(#,##0.0000\);_(* &quot;-&quot;??_);_(@_)">
                  <c:v>10.318020833333334</c:v>
                </c:pt>
                <c:pt idx="102" formatCode="_(* #,##0.0000_);_(* \(#,##0.0000\);_(* &quot;-&quot;??_);_(@_)">
                  <c:v>10.246458333333333</c:v>
                </c:pt>
                <c:pt idx="103" formatCode="_(* #,##0.0000_);_(* \(#,##0.0000\);_(* &quot;-&quot;??_);_(@_)">
                  <c:v>10.074895833333334</c:v>
                </c:pt>
                <c:pt idx="104" formatCode="_(* #,##0.0000_);_(* \(#,##0.0000\);_(* &quot;-&quot;??_);_(@_)">
                  <c:v>10.113229166666667</c:v>
                </c:pt>
                <c:pt idx="105" formatCode="_(* #,##0.0000_);_(* \(#,##0.0000\);_(* &quot;-&quot;??_);_(@_)">
                  <c:v>10.1228125</c:v>
                </c:pt>
                <c:pt idx="106" formatCode="_(* #,##0.0000_);_(* \(#,##0.0000\);_(* &quot;-&quot;??_);_(@_)">
                  <c:v>10.131041666666667</c:v>
                </c:pt>
                <c:pt idx="107" formatCode="_(* #,##0.0000_);_(* \(#,##0.0000\);_(* &quot;-&quot;??_);_(@_)">
                  <c:v>10.156041666666665</c:v>
                </c:pt>
                <c:pt idx="108" formatCode="_(* #,##0.0000_);_(* \(#,##0.0000\);_(* &quot;-&quot;??_);_(@_)">
                  <c:v>10.150208333333332</c:v>
                </c:pt>
                <c:pt idx="109" formatCode="_(* #,##0.0000_);_(* \(#,##0.0000\);_(* &quot;-&quot;??_);_(@_)">
                  <c:v>10.068229166666667</c:v>
                </c:pt>
                <c:pt idx="110" formatCode="_(* #,##0.0000_);_(* \(#,##0.0000\);_(* &quot;-&quot;??_);_(@_)">
                  <c:v>9.9533333333333331</c:v>
                </c:pt>
                <c:pt idx="111" formatCode="_(* #,##0.0000_);_(* \(#,##0.0000\);_(* &quot;-&quot;??_);_(@_)">
                  <c:v>9.9415625000000016</c:v>
                </c:pt>
                <c:pt idx="112" formatCode="_(* #,##0.0000_);_(* \(#,##0.0000\);_(* &quot;-&quot;??_);_(@_)">
                  <c:v>9.9482291666666658</c:v>
                </c:pt>
                <c:pt idx="113" formatCode="_(* #,##0.0000_);_(* \(#,##0.0000\);_(* &quot;-&quot;??_);_(@_)">
                  <c:v>9.9492708333333351</c:v>
                </c:pt>
                <c:pt idx="114" formatCode="_(* #,##0.0000_);_(* \(#,##0.0000\);_(* &quot;-&quot;??_);_(@_)">
                  <c:v>10.011666666666665</c:v>
                </c:pt>
                <c:pt idx="115" formatCode="_(* #,##0.0000_);_(* \(#,##0.0000\);_(* &quot;-&quot;??_);_(@_)">
                  <c:v>10.069687500000001</c:v>
                </c:pt>
                <c:pt idx="116" formatCode="_(* #,##0.0000_);_(* \(#,##0.0000\);_(* &quot;-&quot;??_);_(@_)">
                  <c:v>10.054270833333334</c:v>
                </c:pt>
                <c:pt idx="117" formatCode="_(* #,##0.0000_);_(* \(#,##0.0000\);_(* &quot;-&quot;??_);_(@_)">
                  <c:v>9.8909375000000015</c:v>
                </c:pt>
                <c:pt idx="118" formatCode="_(* #,##0.0000_);_(* \(#,##0.0000\);_(* &quot;-&quot;??_);_(@_)">
                  <c:v>9.8834375000000012</c:v>
                </c:pt>
                <c:pt idx="119" formatCode="_(* #,##0.0000_);_(* \(#,##0.0000\);_(* &quot;-&quot;??_);_(@_)">
                  <c:v>9.9442708333333325</c:v>
                </c:pt>
                <c:pt idx="120" formatCode="_(* #,##0.0000_);_(* \(#,##0.0000\);_(* &quot;-&quot;??_);_(@_)">
                  <c:v>9.9598958333333343</c:v>
                </c:pt>
                <c:pt idx="121" formatCode="_(* #,##0.0000_);_(* \(#,##0.0000\);_(* &quot;-&quot;??_);_(@_)">
                  <c:v>9.9513541666666683</c:v>
                </c:pt>
                <c:pt idx="122" formatCode="_(* #,##0.0000_);_(* \(#,##0.0000\);_(* &quot;-&quot;??_);_(@_)">
                  <c:v>9.9190625000000008</c:v>
                </c:pt>
                <c:pt idx="123" formatCode="_(* #,##0.0000_);_(* \(#,##0.0000\);_(* &quot;-&quot;??_);_(@_)">
                  <c:v>9.8440624999999997</c:v>
                </c:pt>
                <c:pt idx="124" formatCode="_(* #,##0.0000_);_(* \(#,##0.0000\);_(* &quot;-&quot;??_);_(@_)">
                  <c:v>9.7519791666666666</c:v>
                </c:pt>
                <c:pt idx="125" formatCode="_(* #,##0.0000_);_(* \(#,##0.0000\);_(* &quot;-&quot;??_);_(@_)">
                  <c:v>9.7403124999999999</c:v>
                </c:pt>
                <c:pt idx="126" formatCode="_(* #,##0.0000_);_(* \(#,##0.0000\);_(* &quot;-&quot;??_);_(@_)">
                  <c:v>9.7113541666666663</c:v>
                </c:pt>
                <c:pt idx="127" formatCode="_(* #,##0.0000_);_(* \(#,##0.0000\);_(* &quot;-&quot;??_);_(@_)">
                  <c:v>9.7766666666666673</c:v>
                </c:pt>
                <c:pt idx="128" formatCode="_(* #,##0.0000_);_(* \(#,##0.0000\);_(* &quot;-&quot;??_);_(@_)">
                  <c:v>9.8762500000000006</c:v>
                </c:pt>
                <c:pt idx="129" formatCode="_(* #,##0.0000_);_(* \(#,##0.0000\);_(* &quot;-&quot;??_);_(@_)">
                  <c:v>9.8958333333333339</c:v>
                </c:pt>
                <c:pt idx="130" formatCode="_(* #,##0.0000_);_(* \(#,##0.0000\);_(* &quot;-&quot;??_);_(@_)">
                  <c:v>9.9541145833333342</c:v>
                </c:pt>
                <c:pt idx="131" formatCode="_(* #,##0.0000_);_(* \(#,##0.0000\);_(* &quot;-&quot;??_);_(@_)">
                  <c:v>10.02125</c:v>
                </c:pt>
                <c:pt idx="132" formatCode="_(* #,##0.0000_);_(* \(#,##0.0000\);_(* &quot;-&quot;??_);_(@_)">
                  <c:v>10.02125</c:v>
                </c:pt>
                <c:pt idx="133" formatCode="_(* #,##0.0000_);_(* \(#,##0.0000\);_(* &quot;-&quot;??_);_(@_)">
                  <c:v>9.8972916666666659</c:v>
                </c:pt>
                <c:pt idx="134" formatCode="_(* #,##0.0000_);_(* \(#,##0.0000\);_(* &quot;-&quot;??_);_(@_)">
                  <c:v>9.8674999999999997</c:v>
                </c:pt>
                <c:pt idx="135" formatCode="_(* #,##0.0000_);_(* \(#,##0.0000\);_(* &quot;-&quot;??_);_(@_)">
                  <c:v>9.8565625000000008</c:v>
                </c:pt>
                <c:pt idx="136" formatCode="_(* #,##0.0000_);_(* \(#,##0.0000\);_(* &quot;-&quot;??_);_(@_)">
                  <c:v>9.8566666666666674</c:v>
                </c:pt>
                <c:pt idx="137" formatCode="_(* #,##0.0000_);_(* \(#,##0.0000\);_(* &quot;-&quot;??_);_(@_)">
                  <c:v>9.9515624999999996</c:v>
                </c:pt>
                <c:pt idx="138" formatCode="_(* #,##0.0000_);_(* \(#,##0.0000\);_(* &quot;-&quot;??_);_(@_)">
                  <c:v>9.9769791666666645</c:v>
                </c:pt>
                <c:pt idx="139" formatCode="_(* #,##0.0000_);_(* \(#,##0.0000\);_(* &quot;-&quot;??_);_(@_)">
                  <c:v>10.005416666666667</c:v>
                </c:pt>
                <c:pt idx="140" formatCode="_(* #,##0.0000_);_(* \(#,##0.0000\);_(* &quot;-&quot;??_);_(@_)">
                  <c:v>9.9642708333333321</c:v>
                </c:pt>
                <c:pt idx="141" formatCode="_(* #,##0.0000_);_(* \(#,##0.0000\);_(* &quot;-&quot;??_);_(@_)">
                  <c:v>9.8841666666666672</c:v>
                </c:pt>
                <c:pt idx="142" formatCode="_(* #,##0.0000_);_(* \(#,##0.0000\);_(* &quot;-&quot;??_);_(@_)">
                  <c:v>9.926145833333333</c:v>
                </c:pt>
                <c:pt idx="143" formatCode="_(* #,##0.0000_);_(* \(#,##0.0000\);_(* &quot;-&quot;??_);_(@_)">
                  <c:v>9.9618749999999991</c:v>
                </c:pt>
                <c:pt idx="144" formatCode="_(* #,##0.0000_);_(* \(#,##0.0000\);_(* &quot;-&quot;??_);_(@_)">
                  <c:v>9.9517708333333328</c:v>
                </c:pt>
                <c:pt idx="145" formatCode="_(* #,##0.0000_);_(* \(#,##0.0000\);_(* &quot;-&quot;??_);_(@_)">
                  <c:v>9.9492708333333333</c:v>
                </c:pt>
                <c:pt idx="146" formatCode="_(* #,##0.0000_);_(* \(#,##0.0000\);_(* &quot;-&quot;??_);_(@_)">
                  <c:v>9.9634374999999995</c:v>
                </c:pt>
                <c:pt idx="147" formatCode="_(* #,##0.0000_);_(* \(#,##0.0000\);_(* &quot;-&quot;??_);_(@_)">
                  <c:v>9.9913541666666656</c:v>
                </c:pt>
                <c:pt idx="148" formatCode="_(* #,##0.0000_);_(* \(#,##0.0000\);_(* &quot;-&quot;??_);_(@_)">
                  <c:v>10.021875</c:v>
                </c:pt>
                <c:pt idx="149" formatCode="_(* #,##0.0000_);_(* \(#,##0.0000\);_(* &quot;-&quot;??_);_(@_)">
                  <c:v>10.082395833333335</c:v>
                </c:pt>
                <c:pt idx="150" formatCode="_(* #,##0.0000_);_(* \(#,##0.0000\);_(* &quot;-&quot;??_);_(@_)">
                  <c:v>10.171562499999999</c:v>
                </c:pt>
                <c:pt idx="151" formatCode="_(* #,##0.0000_);_(* \(#,##0.0000\);_(* &quot;-&quot;??_);_(@_)">
                  <c:v>10.203958333333333</c:v>
                </c:pt>
                <c:pt idx="152" formatCode="_(* #,##0.0000_);_(* \(#,##0.0000\);_(* &quot;-&quot;??_);_(@_)">
                  <c:v>10.220314583333334</c:v>
                </c:pt>
                <c:pt idx="153" formatCode="_(* #,##0.0000_);_(* \(#,##0.0000\);_(* &quot;-&quot;??_);_(@_)">
                  <c:v>10.233854166666667</c:v>
                </c:pt>
                <c:pt idx="154" formatCode="_(* #,##0.0000_);_(* \(#,##0.0000\);_(* &quot;-&quot;??_);_(@_)">
                  <c:v>10.151354166666666</c:v>
                </c:pt>
                <c:pt idx="155" formatCode="_(* #,##0.0000_);_(* \(#,##0.0000\);_(* &quot;-&quot;??_);_(@_)">
                  <c:v>10.042291666666669</c:v>
                </c:pt>
                <c:pt idx="156" formatCode="_(* #,##0.0000_);_(* \(#,##0.0000\);_(* &quot;-&quot;??_);_(@_)">
                  <c:v>10.039687499999999</c:v>
                </c:pt>
                <c:pt idx="157" formatCode="_(* #,##0.0000_);_(* \(#,##0.0000\);_(* &quot;-&quot;??_);_(@_)">
                  <c:v>10.142916666666666</c:v>
                </c:pt>
                <c:pt idx="158" formatCode="_(* #,##0.0000_);_(* \(#,##0.0000\);_(* &quot;-&quot;??_);_(@_)">
                  <c:v>10.238802083333333</c:v>
                </c:pt>
                <c:pt idx="159" formatCode="_(* #,##0.0000_);_(* \(#,##0.0000\);_(* &quot;-&quot;??_);_(@_)">
                  <c:v>10.2634375</c:v>
                </c:pt>
                <c:pt idx="160" formatCode="_(* #,##0.0000_);_(* \(#,##0.0000\);_(* &quot;-&quot;??_);_(@_)">
                  <c:v>10.195</c:v>
                </c:pt>
                <c:pt idx="161" formatCode="_(* #,##0.0000_);_(* \(#,##0.0000\);_(* &quot;-&quot;??_);_(@_)">
                  <c:v>10.177291666666667</c:v>
                </c:pt>
                <c:pt idx="162" formatCode="_(* #,##0.0000_);_(* \(#,##0.0000\);_(* &quot;-&quot;??_);_(@_)">
                  <c:v>10.279895833333333</c:v>
                </c:pt>
                <c:pt idx="163" formatCode="_(* #,##0.0000_);_(* \(#,##0.0000\);_(* &quot;-&quot;??_);_(@_)">
                  <c:v>10.293020833333333</c:v>
                </c:pt>
                <c:pt idx="164" formatCode="_(* #,##0.0000_);_(* \(#,##0.0000\);_(* &quot;-&quot;??_);_(@_)">
                  <c:v>10.306041666666667</c:v>
                </c:pt>
                <c:pt idx="165" formatCode="_(* #,##0.0000_);_(* \(#,##0.0000\);_(* &quot;-&quot;??_);_(@_)">
                  <c:v>10.319270833333333</c:v>
                </c:pt>
                <c:pt idx="166" formatCode="_(* #,##0.0000_);_(* \(#,##0.0000\);_(* &quot;-&quot;??_);_(@_)">
                  <c:v>10.297604166666668</c:v>
                </c:pt>
                <c:pt idx="167" formatCode="_(* #,##0.0000_);_(* \(#,##0.0000\);_(* &quot;-&quot;??_);_(@_)">
                  <c:v>10.251666666666667</c:v>
                </c:pt>
                <c:pt idx="168" formatCode="_(* #,##0.0000_);_(* \(#,##0.0000\);_(* &quot;-&quot;??_);_(@_)">
                  <c:v>10.289895833333334</c:v>
                </c:pt>
                <c:pt idx="169" formatCode="_(* #,##0.0000_);_(* \(#,##0.0000\);_(* &quot;-&quot;??_);_(@_)">
                  <c:v>10.310625</c:v>
                </c:pt>
                <c:pt idx="170" formatCode="_(* #,##0.0000_);_(* \(#,##0.0000\);_(* &quot;-&quot;??_);_(@_)">
                  <c:v>10.323749999999999</c:v>
                </c:pt>
                <c:pt idx="171" formatCode="_(* #,##0.0000_);_(* \(#,##0.0000\);_(* &quot;-&quot;??_);_(@_)">
                  <c:v>10.358541666666667</c:v>
                </c:pt>
                <c:pt idx="172" formatCode="_(* #,##0.0000_);_(* \(#,##0.0000\);_(* &quot;-&quot;??_);_(@_)">
                  <c:v>10.520208333333333</c:v>
                </c:pt>
                <c:pt idx="173" formatCode="_(* #,##0.0000_);_(* \(#,##0.0000\);_(* &quot;-&quot;??_);_(@_)">
                  <c:v>10.697395833333333</c:v>
                </c:pt>
                <c:pt idx="174" formatCode="_(* #,##0.0000_);_(* \(#,##0.0000\);_(* &quot;-&quot;??_);_(@_)">
                  <c:v>10.881354166666668</c:v>
                </c:pt>
                <c:pt idx="175" formatCode="_(* #,##0.0000_);_(* \(#,##0.0000\);_(* &quot;-&quot;??_);_(@_)">
                  <c:v>11.086562500000001</c:v>
                </c:pt>
                <c:pt idx="176" formatCode="_(* #,##0.0000_);_(* \(#,##0.0000\);_(* &quot;-&quot;??_);_(@_)">
                  <c:v>11.360104166666668</c:v>
                </c:pt>
                <c:pt idx="177" formatCode="_(* #,##0.0000_);_(* \(#,##0.0000\);_(* &quot;-&quot;??_);_(@_)">
                  <c:v>11.598125000000001</c:v>
                </c:pt>
                <c:pt idx="178" formatCode="_(* #,##0.0000_);_(* \(#,##0.0000\);_(* &quot;-&quot;??_);_(@_)">
                  <c:v>11.808124999999999</c:v>
                </c:pt>
                <c:pt idx="179" formatCode="_(* #,##0.0000_);_(* \(#,##0.0000\);_(* &quot;-&quot;??_);_(@_)">
                  <c:v>11.921666666666667</c:v>
                </c:pt>
                <c:pt idx="180" formatCode="_(* #,##0.0000_);_(* \(#,##0.0000\);_(* &quot;-&quot;??_);_(@_)">
                  <c:v>12.001354166666667</c:v>
                </c:pt>
                <c:pt idx="181" formatCode="_(* #,##0.0000_);_(* \(#,##0.0000\);_(* &quot;-&quot;??_);_(@_)">
                  <c:v>12.116770833333334</c:v>
                </c:pt>
                <c:pt idx="182" formatCode="_(* #,##0.0000_);_(* \(#,##0.0000\);_(* &quot;-&quot;??_);_(@_)">
                  <c:v>12.288749999999999</c:v>
                </c:pt>
                <c:pt idx="183" formatCode="0.0000">
                  <c:v>12.428900000000001</c:v>
                </c:pt>
                <c:pt idx="184" formatCode="0.0000">
                  <c:v>12.21195</c:v>
                </c:pt>
                <c:pt idx="185" formatCode="0.0000">
                  <c:v>11.671900000000001</c:v>
                </c:pt>
                <c:pt idx="186" formatCode="0.0000">
                  <c:v>11.437604166666667</c:v>
                </c:pt>
                <c:pt idx="187" formatCode="0.0000">
                  <c:v>11.586458333333333</c:v>
                </c:pt>
                <c:pt idx="188" formatCode="0.0000">
                  <c:v>12.059583333333332</c:v>
                </c:pt>
                <c:pt idx="189" formatCode="0.0000">
                  <c:v>12.359583333333333</c:v>
                </c:pt>
                <c:pt idx="190" formatCode="0.0000">
                  <c:v>12.306249999999999</c:v>
                </c:pt>
                <c:pt idx="191" formatCode="0.0000">
                  <c:v>12.256562500000001</c:v>
                </c:pt>
                <c:pt idx="192" formatCode="0.0000">
                  <c:v>12.238020833333334</c:v>
                </c:pt>
                <c:pt idx="193" formatCode="0.0000">
                  <c:v>12.215729166666666</c:v>
                </c:pt>
                <c:pt idx="194" formatCode="0.0000">
                  <c:v>12.137708333333334</c:v>
                </c:pt>
                <c:pt idx="195" formatCode="0.0000">
                  <c:v>11.84</c:v>
                </c:pt>
                <c:pt idx="196" formatCode="0.0000">
                  <c:v>11.849583333333333</c:v>
                </c:pt>
                <c:pt idx="197" formatCode="0.0000">
                  <c:v>11.728541666666665</c:v>
                </c:pt>
                <c:pt idx="198" formatCode="0.0000">
                  <c:v>11.604479166666668</c:v>
                </c:pt>
                <c:pt idx="199" formatCode="0.0000">
                  <c:v>11.661875000000002</c:v>
                </c:pt>
                <c:pt idx="200" formatCode="0.0000">
                  <c:v>11.573020833333333</c:v>
                </c:pt>
                <c:pt idx="201" formatCode="0.0000">
                  <c:v>11.579895833333332</c:v>
                </c:pt>
                <c:pt idx="202" formatCode="0.0000">
                  <c:v>11.640699999999999</c:v>
                </c:pt>
                <c:pt idx="203" formatCode="0.0000">
                  <c:v>11.806100000000001</c:v>
                </c:pt>
                <c:pt idx="204" formatCode="0.0000">
                  <c:v>11.8497</c:v>
                </c:pt>
                <c:pt idx="205" formatCode="0.0000">
                  <c:v>11.854895833333334</c:v>
                </c:pt>
                <c:pt idx="206" formatCode="0.0000">
                  <c:v>11.763541666666665</c:v>
                </c:pt>
                <c:pt idx="207" formatCode="0.0000">
                  <c:v>11.617135416666667</c:v>
                </c:pt>
                <c:pt idx="208" formatCode="0.0000">
                  <c:v>11.644739583333333</c:v>
                </c:pt>
                <c:pt idx="209" formatCode="0.0000">
                  <c:v>11.694895833333334</c:v>
                </c:pt>
                <c:pt idx="210" formatCode="0.0000">
                  <c:v>11.763124999999999</c:v>
                </c:pt>
                <c:pt idx="211" formatCode="0.0000">
                  <c:v>11.853899999999999</c:v>
                </c:pt>
                <c:pt idx="212" formatCode="0.0000">
                  <c:v>11.920999999999999</c:v>
                </c:pt>
                <c:pt idx="213" formatCode="0.0000">
                  <c:v>11.917100000000001</c:v>
                </c:pt>
                <c:pt idx="214" formatCode="0.0000">
                  <c:v>11.905000000000001</c:v>
                </c:pt>
                <c:pt idx="215" formatCode="0.0000">
                  <c:v>11.8658</c:v>
                </c:pt>
                <c:pt idx="216" formatCode="0.0000">
                  <c:v>11.8568</c:v>
                </c:pt>
                <c:pt idx="217" formatCode="0.0000">
                  <c:v>11.8691</c:v>
                </c:pt>
              </c:numCache>
            </c:numRef>
          </c:val>
          <c:smooth val="0"/>
          <c:extLst xmlns:c16r2="http://schemas.microsoft.com/office/drawing/2015/06/chart">
            <c:ext xmlns:c16="http://schemas.microsoft.com/office/drawing/2014/chart" uri="{C3380CC4-5D6E-409C-BE32-E72D297353CC}">
              <c16:uniqueId val="{00000000-FCE2-4933-83C3-28DB10B6BFD5}"/>
            </c:ext>
          </c:extLst>
        </c:ser>
        <c:ser>
          <c:idx val="1"/>
          <c:order val="1"/>
          <c:tx>
            <c:strRef>
              <c:f>'[Chart in Microsoft PowerPoint]Exchange rates '!$S$10</c:f>
              <c:strCache>
                <c:ptCount val="1"/>
                <c:pt idx="0">
                  <c:v>YTD Average</c:v>
                </c:pt>
              </c:strCache>
            </c:strRef>
          </c:tx>
          <c:spPr>
            <a:ln>
              <a:solidFill>
                <a:schemeClr val="accent1"/>
              </a:solidFill>
            </a:ln>
          </c:spPr>
          <c:marker>
            <c:symbol val="none"/>
          </c:marker>
          <c:cat>
            <c:numRef>
              <c:f>'[Chart in Microsoft PowerPoint]Exchange rates '!$B$12:$B$229</c:f>
              <c:numCache>
                <c:formatCode>d\-mmm\-yy</c:formatCode>
                <c:ptCount val="218"/>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43172</c:v>
                </c:pt>
                <c:pt idx="48">
                  <c:v>43173</c:v>
                </c:pt>
                <c:pt idx="49">
                  <c:v>43174</c:v>
                </c:pt>
                <c:pt idx="50">
                  <c:v>43175</c:v>
                </c:pt>
                <c:pt idx="51">
                  <c:v>43178</c:v>
                </c:pt>
                <c:pt idx="52">
                  <c:v>43179</c:v>
                </c:pt>
                <c:pt idx="53">
                  <c:v>43180</c:v>
                </c:pt>
                <c:pt idx="54">
                  <c:v>43181</c:v>
                </c:pt>
                <c:pt idx="55">
                  <c:v>43182</c:v>
                </c:pt>
                <c:pt idx="56">
                  <c:v>43185</c:v>
                </c:pt>
                <c:pt idx="57">
                  <c:v>43186</c:v>
                </c:pt>
                <c:pt idx="58">
                  <c:v>43187</c:v>
                </c:pt>
                <c:pt idx="59">
                  <c:v>43188</c:v>
                </c:pt>
                <c:pt idx="60">
                  <c:v>43193</c:v>
                </c:pt>
                <c:pt idx="61">
                  <c:v>43194</c:v>
                </c:pt>
                <c:pt idx="62">
                  <c:v>43195</c:v>
                </c:pt>
                <c:pt idx="63">
                  <c:v>43196</c:v>
                </c:pt>
                <c:pt idx="64">
                  <c:v>43199</c:v>
                </c:pt>
                <c:pt idx="65">
                  <c:v>43200</c:v>
                </c:pt>
                <c:pt idx="66">
                  <c:v>43201</c:v>
                </c:pt>
                <c:pt idx="67">
                  <c:v>43202</c:v>
                </c:pt>
                <c:pt idx="68">
                  <c:v>43203</c:v>
                </c:pt>
                <c:pt idx="69">
                  <c:v>43206</c:v>
                </c:pt>
                <c:pt idx="70">
                  <c:v>43207</c:v>
                </c:pt>
                <c:pt idx="71">
                  <c:v>43208</c:v>
                </c:pt>
                <c:pt idx="72">
                  <c:v>43209</c:v>
                </c:pt>
                <c:pt idx="73">
                  <c:v>43210</c:v>
                </c:pt>
                <c:pt idx="74">
                  <c:v>43213</c:v>
                </c:pt>
                <c:pt idx="75">
                  <c:v>43214</c:v>
                </c:pt>
                <c:pt idx="76">
                  <c:v>43215</c:v>
                </c:pt>
                <c:pt idx="77">
                  <c:v>43216</c:v>
                </c:pt>
                <c:pt idx="78">
                  <c:v>43217</c:v>
                </c:pt>
                <c:pt idx="79">
                  <c:v>43220</c:v>
                </c:pt>
                <c:pt idx="80">
                  <c:v>43222</c:v>
                </c:pt>
                <c:pt idx="81">
                  <c:v>43223</c:v>
                </c:pt>
                <c:pt idx="82">
                  <c:v>43224</c:v>
                </c:pt>
                <c:pt idx="83">
                  <c:v>43227</c:v>
                </c:pt>
                <c:pt idx="84">
                  <c:v>43228</c:v>
                </c:pt>
                <c:pt idx="85">
                  <c:v>43229</c:v>
                </c:pt>
                <c:pt idx="86">
                  <c:v>43230</c:v>
                </c:pt>
                <c:pt idx="87">
                  <c:v>43231</c:v>
                </c:pt>
                <c:pt idx="88">
                  <c:v>43234</c:v>
                </c:pt>
                <c:pt idx="89">
                  <c:v>43235</c:v>
                </c:pt>
                <c:pt idx="90">
                  <c:v>43236</c:v>
                </c:pt>
                <c:pt idx="91">
                  <c:v>43237</c:v>
                </c:pt>
                <c:pt idx="92">
                  <c:v>43238</c:v>
                </c:pt>
                <c:pt idx="93">
                  <c:v>43241</c:v>
                </c:pt>
                <c:pt idx="94">
                  <c:v>43242</c:v>
                </c:pt>
                <c:pt idx="95">
                  <c:v>43243</c:v>
                </c:pt>
                <c:pt idx="96">
                  <c:v>43244</c:v>
                </c:pt>
                <c:pt idx="97">
                  <c:v>43248</c:v>
                </c:pt>
                <c:pt idx="98">
                  <c:v>43249</c:v>
                </c:pt>
                <c:pt idx="99">
                  <c:v>43250</c:v>
                </c:pt>
                <c:pt idx="100">
                  <c:v>43251</c:v>
                </c:pt>
                <c:pt idx="101">
                  <c:v>43252</c:v>
                </c:pt>
                <c:pt idx="102">
                  <c:v>43255</c:v>
                </c:pt>
                <c:pt idx="103">
                  <c:v>43256</c:v>
                </c:pt>
                <c:pt idx="104">
                  <c:v>43257</c:v>
                </c:pt>
                <c:pt idx="105">
                  <c:v>43258</c:v>
                </c:pt>
                <c:pt idx="106">
                  <c:v>43259</c:v>
                </c:pt>
                <c:pt idx="107">
                  <c:v>43262</c:v>
                </c:pt>
                <c:pt idx="108">
                  <c:v>43263</c:v>
                </c:pt>
                <c:pt idx="109">
                  <c:v>43264</c:v>
                </c:pt>
                <c:pt idx="110">
                  <c:v>43265</c:v>
                </c:pt>
                <c:pt idx="111">
                  <c:v>43266</c:v>
                </c:pt>
                <c:pt idx="112">
                  <c:v>43269</c:v>
                </c:pt>
                <c:pt idx="113">
                  <c:v>43270</c:v>
                </c:pt>
                <c:pt idx="114">
                  <c:v>43271</c:v>
                </c:pt>
                <c:pt idx="115">
                  <c:v>43272</c:v>
                </c:pt>
                <c:pt idx="116">
                  <c:v>43273</c:v>
                </c:pt>
                <c:pt idx="117">
                  <c:v>43276</c:v>
                </c:pt>
                <c:pt idx="118">
                  <c:v>43277</c:v>
                </c:pt>
                <c:pt idx="119">
                  <c:v>43278</c:v>
                </c:pt>
                <c:pt idx="120">
                  <c:v>43279</c:v>
                </c:pt>
                <c:pt idx="121">
                  <c:v>43280</c:v>
                </c:pt>
                <c:pt idx="122">
                  <c:v>43285</c:v>
                </c:pt>
                <c:pt idx="123">
                  <c:v>43286</c:v>
                </c:pt>
                <c:pt idx="124">
                  <c:v>43287</c:v>
                </c:pt>
                <c:pt idx="125">
                  <c:v>43290</c:v>
                </c:pt>
                <c:pt idx="126">
                  <c:v>43291</c:v>
                </c:pt>
                <c:pt idx="127">
                  <c:v>43292</c:v>
                </c:pt>
                <c:pt idx="128">
                  <c:v>43293</c:v>
                </c:pt>
                <c:pt idx="129">
                  <c:v>43294</c:v>
                </c:pt>
                <c:pt idx="130">
                  <c:v>43297</c:v>
                </c:pt>
                <c:pt idx="131">
                  <c:v>43298</c:v>
                </c:pt>
                <c:pt idx="132">
                  <c:v>43299</c:v>
                </c:pt>
                <c:pt idx="133">
                  <c:v>43300</c:v>
                </c:pt>
                <c:pt idx="134">
                  <c:v>43301</c:v>
                </c:pt>
                <c:pt idx="135">
                  <c:v>43304</c:v>
                </c:pt>
                <c:pt idx="136">
                  <c:v>43305</c:v>
                </c:pt>
                <c:pt idx="137">
                  <c:v>43306</c:v>
                </c:pt>
                <c:pt idx="138">
                  <c:v>43308</c:v>
                </c:pt>
                <c:pt idx="139">
                  <c:v>43311</c:v>
                </c:pt>
                <c:pt idx="140">
                  <c:v>43312</c:v>
                </c:pt>
                <c:pt idx="141">
                  <c:v>43313</c:v>
                </c:pt>
                <c:pt idx="142">
                  <c:v>43314</c:v>
                </c:pt>
                <c:pt idx="143">
                  <c:v>43315</c:v>
                </c:pt>
                <c:pt idx="144">
                  <c:v>43319</c:v>
                </c:pt>
                <c:pt idx="145">
                  <c:v>43320</c:v>
                </c:pt>
                <c:pt idx="146">
                  <c:v>43321</c:v>
                </c:pt>
                <c:pt idx="147">
                  <c:v>43322</c:v>
                </c:pt>
                <c:pt idx="148">
                  <c:v>43325</c:v>
                </c:pt>
                <c:pt idx="149">
                  <c:v>43326</c:v>
                </c:pt>
                <c:pt idx="150">
                  <c:v>43327</c:v>
                </c:pt>
                <c:pt idx="151">
                  <c:v>43328</c:v>
                </c:pt>
                <c:pt idx="152">
                  <c:v>43329</c:v>
                </c:pt>
                <c:pt idx="153">
                  <c:v>43332</c:v>
                </c:pt>
                <c:pt idx="154">
                  <c:v>43333</c:v>
                </c:pt>
                <c:pt idx="155">
                  <c:v>43334</c:v>
                </c:pt>
                <c:pt idx="156">
                  <c:v>43335</c:v>
                </c:pt>
                <c:pt idx="157">
                  <c:v>43336</c:v>
                </c:pt>
                <c:pt idx="158">
                  <c:v>43339</c:v>
                </c:pt>
                <c:pt idx="159">
                  <c:v>43340</c:v>
                </c:pt>
                <c:pt idx="160">
                  <c:v>43341</c:v>
                </c:pt>
                <c:pt idx="161">
                  <c:v>43342</c:v>
                </c:pt>
                <c:pt idx="162">
                  <c:v>43343</c:v>
                </c:pt>
                <c:pt idx="163">
                  <c:v>43346</c:v>
                </c:pt>
                <c:pt idx="164">
                  <c:v>43347</c:v>
                </c:pt>
                <c:pt idx="165">
                  <c:v>43348</c:v>
                </c:pt>
                <c:pt idx="166">
                  <c:v>43349</c:v>
                </c:pt>
                <c:pt idx="167">
                  <c:v>43350</c:v>
                </c:pt>
                <c:pt idx="168">
                  <c:v>43353</c:v>
                </c:pt>
                <c:pt idx="169">
                  <c:v>43354</c:v>
                </c:pt>
                <c:pt idx="170">
                  <c:v>43355</c:v>
                </c:pt>
                <c:pt idx="171">
                  <c:v>43356</c:v>
                </c:pt>
                <c:pt idx="172">
                  <c:v>43357</c:v>
                </c:pt>
                <c:pt idx="173">
                  <c:v>43360</c:v>
                </c:pt>
                <c:pt idx="174">
                  <c:v>43361</c:v>
                </c:pt>
                <c:pt idx="175">
                  <c:v>43362</c:v>
                </c:pt>
                <c:pt idx="176">
                  <c:v>43363</c:v>
                </c:pt>
                <c:pt idx="177">
                  <c:v>43364</c:v>
                </c:pt>
                <c:pt idx="178">
                  <c:v>43367</c:v>
                </c:pt>
                <c:pt idx="179">
                  <c:v>43368</c:v>
                </c:pt>
                <c:pt idx="180">
                  <c:v>43369</c:v>
                </c:pt>
                <c:pt idx="181">
                  <c:v>43370</c:v>
                </c:pt>
                <c:pt idx="182">
                  <c:v>43371</c:v>
                </c:pt>
                <c:pt idx="183">
                  <c:v>43374</c:v>
                </c:pt>
                <c:pt idx="184">
                  <c:v>43375</c:v>
                </c:pt>
                <c:pt idx="185">
                  <c:v>43376</c:v>
                </c:pt>
                <c:pt idx="186">
                  <c:v>43377</c:v>
                </c:pt>
                <c:pt idx="187">
                  <c:v>43378</c:v>
                </c:pt>
                <c:pt idx="188">
                  <c:v>43381</c:v>
                </c:pt>
                <c:pt idx="189">
                  <c:v>43382</c:v>
                </c:pt>
                <c:pt idx="190">
                  <c:v>43383</c:v>
                </c:pt>
                <c:pt idx="191">
                  <c:v>43384</c:v>
                </c:pt>
                <c:pt idx="192">
                  <c:v>43385</c:v>
                </c:pt>
                <c:pt idx="193">
                  <c:v>43388</c:v>
                </c:pt>
                <c:pt idx="194">
                  <c:v>43389</c:v>
                </c:pt>
                <c:pt idx="195">
                  <c:v>43390</c:v>
                </c:pt>
                <c:pt idx="196">
                  <c:v>43392</c:v>
                </c:pt>
                <c:pt idx="197">
                  <c:v>43395</c:v>
                </c:pt>
                <c:pt idx="198">
                  <c:v>43396</c:v>
                </c:pt>
                <c:pt idx="199">
                  <c:v>43398</c:v>
                </c:pt>
                <c:pt idx="200">
                  <c:v>43399</c:v>
                </c:pt>
                <c:pt idx="201">
                  <c:v>43402</c:v>
                </c:pt>
                <c:pt idx="202">
                  <c:v>43403</c:v>
                </c:pt>
                <c:pt idx="203">
                  <c:v>43404</c:v>
                </c:pt>
                <c:pt idx="204">
                  <c:v>43405</c:v>
                </c:pt>
                <c:pt idx="205">
                  <c:v>43406</c:v>
                </c:pt>
                <c:pt idx="206">
                  <c:v>43409</c:v>
                </c:pt>
                <c:pt idx="207">
                  <c:v>43410</c:v>
                </c:pt>
                <c:pt idx="208">
                  <c:v>43411</c:v>
                </c:pt>
                <c:pt idx="209">
                  <c:v>43412</c:v>
                </c:pt>
                <c:pt idx="210">
                  <c:v>43413</c:v>
                </c:pt>
                <c:pt idx="211">
                  <c:v>43416</c:v>
                </c:pt>
                <c:pt idx="212">
                  <c:v>43417</c:v>
                </c:pt>
                <c:pt idx="213">
                  <c:v>43418</c:v>
                </c:pt>
                <c:pt idx="214">
                  <c:v>43419</c:v>
                </c:pt>
                <c:pt idx="215">
                  <c:v>43420</c:v>
                </c:pt>
                <c:pt idx="216">
                  <c:v>43423</c:v>
                </c:pt>
                <c:pt idx="217">
                  <c:v>43424</c:v>
                </c:pt>
              </c:numCache>
            </c:numRef>
          </c:cat>
          <c:val>
            <c:numRef>
              <c:f>'[Chart in Microsoft PowerPoint]Exchange rates '!$S$12:$S$229</c:f>
              <c:numCache>
                <c:formatCode>0.0000</c:formatCode>
                <c:ptCount val="218"/>
                <c:pt idx="0">
                  <c:v>10.017773437500001</c:v>
                </c:pt>
                <c:pt idx="1">
                  <c:v>10.045269097222222</c:v>
                </c:pt>
                <c:pt idx="2">
                  <c:v>10.064290364583334</c:v>
                </c:pt>
                <c:pt idx="3">
                  <c:v>10.077223958333335</c:v>
                </c:pt>
                <c:pt idx="4">
                  <c:v>10.08259982638889</c:v>
                </c:pt>
                <c:pt idx="5">
                  <c:v>10.065427827380953</c:v>
                </c:pt>
                <c:pt idx="6">
                  <c:v>10.030348307291666</c:v>
                </c:pt>
                <c:pt idx="7">
                  <c:v>10.008735532407407</c:v>
                </c:pt>
                <c:pt idx="8">
                  <c:v>9.9910598958333328</c:v>
                </c:pt>
                <c:pt idx="9">
                  <c:v>9.9769010416666664</c:v>
                </c:pt>
                <c:pt idx="10">
                  <c:v>9.9636089409722217</c:v>
                </c:pt>
                <c:pt idx="11">
                  <c:v>9.9473858173076923</c:v>
                </c:pt>
                <c:pt idx="12">
                  <c:v>9.935429687500001</c:v>
                </c:pt>
                <c:pt idx="13">
                  <c:v>9.9283385416666672</c:v>
                </c:pt>
                <c:pt idx="14">
                  <c:v>9.9179020182291673</c:v>
                </c:pt>
                <c:pt idx="15">
                  <c:v>9.9072227328431381</c:v>
                </c:pt>
                <c:pt idx="16">
                  <c:v>9.8984881365740751</c:v>
                </c:pt>
                <c:pt idx="17">
                  <c:v>9.889658717105263</c:v>
                </c:pt>
                <c:pt idx="18">
                  <c:v>9.8816809895833337</c:v>
                </c:pt>
                <c:pt idx="19">
                  <c:v>9.8739074900793664</c:v>
                </c:pt>
                <c:pt idx="20">
                  <c:v>9.8684363162878803</c:v>
                </c:pt>
                <c:pt idx="21">
                  <c:v>9.8630604619565219</c:v>
                </c:pt>
                <c:pt idx="22">
                  <c:v>9.8589876302083344</c:v>
                </c:pt>
                <c:pt idx="23">
                  <c:v>9.8577156250000009</c:v>
                </c:pt>
                <c:pt idx="24">
                  <c:v>9.8547111778846173</c:v>
                </c:pt>
                <c:pt idx="25">
                  <c:v>9.8510070601851876</c:v>
                </c:pt>
                <c:pt idx="26">
                  <c:v>9.8480960937500015</c:v>
                </c:pt>
                <c:pt idx="27">
                  <c:v>9.8458100215517241</c:v>
                </c:pt>
                <c:pt idx="28">
                  <c:v>9.8427096874999993</c:v>
                </c:pt>
                <c:pt idx="29">
                  <c:v>9.8390642137096762</c:v>
                </c:pt>
                <c:pt idx="30">
                  <c:v>9.836727832031249</c:v>
                </c:pt>
                <c:pt idx="31">
                  <c:v>9.8355633522727253</c:v>
                </c:pt>
                <c:pt idx="32">
                  <c:v>9.8342673713235271</c:v>
                </c:pt>
                <c:pt idx="33">
                  <c:v>9.8336854464285697</c:v>
                </c:pt>
                <c:pt idx="34">
                  <c:v>9.8356997395833314</c:v>
                </c:pt>
                <c:pt idx="35">
                  <c:v>9.8359943412162156</c:v>
                </c:pt>
                <c:pt idx="36">
                  <c:v>9.8360602796052632</c:v>
                </c:pt>
                <c:pt idx="37">
                  <c:v>9.8363766826923076</c:v>
                </c:pt>
                <c:pt idx="38">
                  <c:v>9.8364750781249999</c:v>
                </c:pt>
                <c:pt idx="39">
                  <c:v>9.8344244664634139</c:v>
                </c:pt>
                <c:pt idx="40">
                  <c:v>9.8319857886904778</c:v>
                </c:pt>
                <c:pt idx="41">
                  <c:v>9.8303047238372105</c:v>
                </c:pt>
                <c:pt idx="42">
                  <c:v>9.8285500710227289</c:v>
                </c:pt>
                <c:pt idx="43">
                  <c:v>9.8268978472222237</c:v>
                </c:pt>
                <c:pt idx="44">
                  <c:v>9.8252891983695676</c:v>
                </c:pt>
                <c:pt idx="45">
                  <c:v>9.823554321808512</c:v>
                </c:pt>
                <c:pt idx="46">
                  <c:v>9.820960742187502</c:v>
                </c:pt>
                <c:pt idx="47">
                  <c:v>9.8170189413265323</c:v>
                </c:pt>
                <c:pt idx="48">
                  <c:v>9.8129014791666691</c:v>
                </c:pt>
                <c:pt idx="49">
                  <c:v>9.8083633782679769</c:v>
                </c:pt>
                <c:pt idx="50">
                  <c:v>9.8033487780448745</c:v>
                </c:pt>
                <c:pt idx="51">
                  <c:v>9.7977470715408828</c:v>
                </c:pt>
                <c:pt idx="52">
                  <c:v>9.7925476658950643</c:v>
                </c:pt>
                <c:pt idx="53">
                  <c:v>9.7879047537878812</c:v>
                </c:pt>
                <c:pt idx="54">
                  <c:v>9.7833625558035742</c:v>
                </c:pt>
                <c:pt idx="55">
                  <c:v>9.7782670138888914</c:v>
                </c:pt>
                <c:pt idx="56">
                  <c:v>9.7730023527298879</c:v>
                </c:pt>
                <c:pt idx="57">
                  <c:v>9.76788260946328</c:v>
                </c:pt>
                <c:pt idx="58">
                  <c:v>9.7629126909722252</c:v>
                </c:pt>
                <c:pt idx="59">
                  <c:v>9.7581859801912607</c:v>
                </c:pt>
                <c:pt idx="60">
                  <c:v>9.7528960181451652</c:v>
                </c:pt>
                <c:pt idx="61">
                  <c:v>9.7460775628306919</c:v>
                </c:pt>
                <c:pt idx="62">
                  <c:v>9.7403510904947961</c:v>
                </c:pt>
                <c:pt idx="63">
                  <c:v>9.7351918429487228</c:v>
                </c:pt>
                <c:pt idx="64">
                  <c:v>9.7303956912878835</c:v>
                </c:pt>
                <c:pt idx="65">
                  <c:v>9.7262837531094579</c:v>
                </c:pt>
                <c:pt idx="66">
                  <c:v>9.7224597273284346</c:v>
                </c:pt>
                <c:pt idx="67">
                  <c:v>9.7193171950483137</c:v>
                </c:pt>
                <c:pt idx="68">
                  <c:v>9.7164445089285749</c:v>
                </c:pt>
                <c:pt idx="69">
                  <c:v>9.7141082893192507</c:v>
                </c:pt>
                <c:pt idx="70">
                  <c:v>9.7120358940972249</c:v>
                </c:pt>
                <c:pt idx="71">
                  <c:v>9.7094751855022867</c:v>
                </c:pt>
                <c:pt idx="72">
                  <c:v>9.7066233248873903</c:v>
                </c:pt>
                <c:pt idx="73">
                  <c:v>9.7035341111111126</c:v>
                </c:pt>
                <c:pt idx="74">
                  <c:v>9.7008450657894745</c:v>
                </c:pt>
                <c:pt idx="75">
                  <c:v>9.6987020562770585</c:v>
                </c:pt>
                <c:pt idx="76">
                  <c:v>9.6969812500000021</c:v>
                </c:pt>
                <c:pt idx="77">
                  <c:v>9.6970695675105496</c:v>
                </c:pt>
                <c:pt idx="78">
                  <c:v>9.697420000000001</c:v>
                </c:pt>
                <c:pt idx="79">
                  <c:v>9.6996946502057622</c:v>
                </c:pt>
                <c:pt idx="80">
                  <c:v>9.7027992378048786</c:v>
                </c:pt>
                <c:pt idx="81">
                  <c:v>9.7058202309236954</c:v>
                </c:pt>
                <c:pt idx="82">
                  <c:v>9.7097489583333338</c:v>
                </c:pt>
                <c:pt idx="83">
                  <c:v>9.7137280147058824</c:v>
                </c:pt>
                <c:pt idx="84">
                  <c:v>9.7167648498062018</c:v>
                </c:pt>
                <c:pt idx="85">
                  <c:v>9.7188650143678164</c:v>
                </c:pt>
                <c:pt idx="86">
                  <c:v>9.720438044507576</c:v>
                </c:pt>
                <c:pt idx="87">
                  <c:v>9.7221641619850203</c:v>
                </c:pt>
                <c:pt idx="88">
                  <c:v>9.7242043518518528</c:v>
                </c:pt>
                <c:pt idx="89">
                  <c:v>9.7268790750915759</c:v>
                </c:pt>
                <c:pt idx="90">
                  <c:v>9.7298024909420295</c:v>
                </c:pt>
                <c:pt idx="91">
                  <c:v>9.7337920698924734</c:v>
                </c:pt>
                <c:pt idx="92">
                  <c:v>9.7381821365248236</c:v>
                </c:pt>
                <c:pt idx="93">
                  <c:v>9.742753903508774</c:v>
                </c:pt>
                <c:pt idx="94">
                  <c:v>9.7478619357638898</c:v>
                </c:pt>
                <c:pt idx="95">
                  <c:v>9.752864647766323</c:v>
                </c:pt>
                <c:pt idx="96">
                  <c:v>9.7584444727891171</c:v>
                </c:pt>
                <c:pt idx="97">
                  <c:v>9.7644818602693615</c:v>
                </c:pt>
                <c:pt idx="98">
                  <c:v>9.7700599583333343</c:v>
                </c:pt>
                <c:pt idx="99">
                  <c:v>9.7751985973597364</c:v>
                </c:pt>
                <c:pt idx="100">
                  <c:v>9.7805331495098038</c:v>
                </c:pt>
                <c:pt idx="101">
                  <c:v>9.785751476537218</c:v>
                </c:pt>
                <c:pt idx="102">
                  <c:v>9.7901813501602568</c:v>
                </c:pt>
                <c:pt idx="103">
                  <c:v>9.7928929166666663</c:v>
                </c:pt>
                <c:pt idx="104">
                  <c:v>9.7959149567610062</c:v>
                </c:pt>
                <c:pt idx="105">
                  <c:v>9.7989700739875385</c:v>
                </c:pt>
                <c:pt idx="106">
                  <c:v>9.8020448109567919</c:v>
                </c:pt>
                <c:pt idx="107">
                  <c:v>9.8052924885321104</c:v>
                </c:pt>
                <c:pt idx="108">
                  <c:v>9.8084280871212126</c:v>
                </c:pt>
                <c:pt idx="109">
                  <c:v>9.8107686373873868</c:v>
                </c:pt>
                <c:pt idx="110">
                  <c:v>9.8120415364583344</c:v>
                </c:pt>
                <c:pt idx="111">
                  <c:v>9.8131877396755165</c:v>
                </c:pt>
                <c:pt idx="112">
                  <c:v>9.8143723135964898</c:v>
                </c:pt>
                <c:pt idx="113">
                  <c:v>9.8155453442028975</c:v>
                </c:pt>
                <c:pt idx="114">
                  <c:v>9.8172360452586194</c:v>
                </c:pt>
                <c:pt idx="115">
                  <c:v>9.8193937499999997</c:v>
                </c:pt>
                <c:pt idx="116">
                  <c:v>9.8213842337570618</c:v>
                </c:pt>
                <c:pt idx="117">
                  <c:v>9.821968714985994</c:v>
                </c:pt>
                <c:pt idx="118">
                  <c:v>9.8224809548611098</c:v>
                </c:pt>
                <c:pt idx="119">
                  <c:v>9.8234874827823688</c:v>
                </c:pt>
                <c:pt idx="120">
                  <c:v>9.8246055840163926</c:v>
                </c:pt>
                <c:pt idx="121">
                  <c:v>9.8256360602981037</c:v>
                </c:pt>
                <c:pt idx="122">
                  <c:v>9.8263894993279575</c:v>
                </c:pt>
                <c:pt idx="123">
                  <c:v>9.8265308833333354</c:v>
                </c:pt>
                <c:pt idx="124">
                  <c:v>9.8259392030423296</c:v>
                </c:pt>
                <c:pt idx="125">
                  <c:v>9.8252649770341218</c:v>
                </c:pt>
                <c:pt idx="126">
                  <c:v>9.8243750488281272</c:v>
                </c:pt>
                <c:pt idx="127">
                  <c:v>9.8240052164082705</c:v>
                </c:pt>
                <c:pt idx="128">
                  <c:v>9.8244070993589769</c:v>
                </c:pt>
                <c:pt idx="129">
                  <c:v>9.8249523377862609</c:v>
                </c:pt>
                <c:pt idx="130">
                  <c:v>9.8259308396464675</c:v>
                </c:pt>
                <c:pt idx="131">
                  <c:v>9.8273994047619073</c:v>
                </c:pt>
                <c:pt idx="132">
                  <c:v>9.8288460509950273</c:v>
                </c:pt>
                <c:pt idx="133">
                  <c:v>9.8293530555555577</c:v>
                </c:pt>
                <c:pt idx="134">
                  <c:v>9.8296335477941206</c:v>
                </c:pt>
                <c:pt idx="135">
                  <c:v>9.8298301094890554</c:v>
                </c:pt>
                <c:pt idx="136">
                  <c:v>9.8300245772946884</c:v>
                </c:pt>
                <c:pt idx="137">
                  <c:v>9.8308989508393303</c:v>
                </c:pt>
                <c:pt idx="138">
                  <c:v>9.831942380952384</c:v>
                </c:pt>
                <c:pt idx="139">
                  <c:v>9.8331726950354632</c:v>
                </c:pt>
                <c:pt idx="140">
                  <c:v>9.834095921361504</c:v>
                </c:pt>
                <c:pt idx="141">
                  <c:v>9.8344460664335696</c:v>
                </c:pt>
                <c:pt idx="142">
                  <c:v>9.835082870370373</c:v>
                </c:pt>
                <c:pt idx="143">
                  <c:v>9.8359572988505768</c:v>
                </c:pt>
                <c:pt idx="144">
                  <c:v>9.8367505422374446</c:v>
                </c:pt>
                <c:pt idx="145">
                  <c:v>9.8375159863945587</c:v>
                </c:pt>
                <c:pt idx="146">
                  <c:v>9.8383668074324344</c:v>
                </c:pt>
                <c:pt idx="147">
                  <c:v>9.8393935682326639</c:v>
                </c:pt>
                <c:pt idx="148">
                  <c:v>9.8406101111111131</c:v>
                </c:pt>
                <c:pt idx="149">
                  <c:v>9.8422113410596044</c:v>
                </c:pt>
                <c:pt idx="150">
                  <c:v>9.8443781250000004</c:v>
                </c:pt>
                <c:pt idx="151">
                  <c:v>9.8467283224400877</c:v>
                </c:pt>
                <c:pt idx="152">
                  <c:v>9.8491542072510825</c:v>
                </c:pt>
                <c:pt idx="153">
                  <c:v>9.8516361424731187</c:v>
                </c:pt>
                <c:pt idx="154">
                  <c:v>9.8535574118589739</c:v>
                </c:pt>
                <c:pt idx="155">
                  <c:v>9.8547595408704876</c:v>
                </c:pt>
                <c:pt idx="156">
                  <c:v>9.8559299709915607</c:v>
                </c:pt>
                <c:pt idx="157">
                  <c:v>9.8577349187631018</c:v>
                </c:pt>
                <c:pt idx="158">
                  <c:v>9.8601165885416666</c:v>
                </c:pt>
                <c:pt idx="159">
                  <c:v>9.8626216873706003</c:v>
                </c:pt>
                <c:pt idx="160">
                  <c:v>9.8646734053497926</c:v>
                </c:pt>
                <c:pt idx="161">
                  <c:v>9.8665913087934545</c:v>
                </c:pt>
                <c:pt idx="162">
                  <c:v>9.8691114583333324</c:v>
                </c:pt>
                <c:pt idx="163">
                  <c:v>9.8716806060606039</c:v>
                </c:pt>
                <c:pt idx="164">
                  <c:v>9.8742972389558226</c:v>
                </c:pt>
                <c:pt idx="165">
                  <c:v>9.8769617514970047</c:v>
                </c:pt>
                <c:pt idx="166">
                  <c:v>9.8794655753968232</c:v>
                </c:pt>
                <c:pt idx="167">
                  <c:v>9.8816679487179471</c:v>
                </c:pt>
                <c:pt idx="168">
                  <c:v>9.8840692892156845</c:v>
                </c:pt>
                <c:pt idx="169">
                  <c:v>9.8865637670565292</c:v>
                </c:pt>
                <c:pt idx="170">
                  <c:v>9.8891055474806198</c:v>
                </c:pt>
                <c:pt idx="171">
                  <c:v>9.8918190510597288</c:v>
                </c:pt>
                <c:pt idx="172">
                  <c:v>9.8954304837164742</c:v>
                </c:pt>
                <c:pt idx="173">
                  <c:v>9.9000131428571425</c:v>
                </c:pt>
                <c:pt idx="174">
                  <c:v>9.9055889441287874</c:v>
                </c:pt>
                <c:pt idx="175">
                  <c:v>9.9122611111111087</c:v>
                </c:pt>
                <c:pt idx="176">
                  <c:v>9.9203950608614218</c:v>
                </c:pt>
                <c:pt idx="177">
                  <c:v>9.929767853817502</c:v>
                </c:pt>
                <c:pt idx="178">
                  <c:v>9.9402031712962948</c:v>
                </c:pt>
                <c:pt idx="179">
                  <c:v>9.9511504834254119</c:v>
                </c:pt>
                <c:pt idx="180">
                  <c:v>9.9624153388278369</c:v>
                </c:pt>
                <c:pt idx="181">
                  <c:v>9.9741877732240418</c:v>
                </c:pt>
                <c:pt idx="182">
                  <c:v>9.9867669157608674</c:v>
                </c:pt>
                <c:pt idx="183">
                  <c:v>9.9999676351351336</c:v>
                </c:pt>
                <c:pt idx="184">
                  <c:v>10.011860013440858</c:v>
                </c:pt>
                <c:pt idx="185">
                  <c:v>10.020737232620318</c:v>
                </c:pt>
                <c:pt idx="186">
                  <c:v>10.028273758865247</c:v>
                </c:pt>
                <c:pt idx="187">
                  <c:v>10.036518121693121</c:v>
                </c:pt>
                <c:pt idx="188">
                  <c:v>10.047165833333333</c:v>
                </c:pt>
                <c:pt idx="189">
                  <c:v>10.059272731239091</c:v>
                </c:pt>
                <c:pt idx="190">
                  <c:v>10.070975737847222</c:v>
                </c:pt>
                <c:pt idx="191">
                  <c:v>10.082300021588946</c:v>
                </c:pt>
                <c:pt idx="192">
                  <c:v>10.093411984536083</c:v>
                </c:pt>
                <c:pt idx="193">
                  <c:v>10.104295662393163</c:v>
                </c:pt>
                <c:pt idx="194">
                  <c:v>10.114670216836736</c:v>
                </c:pt>
                <c:pt idx="195">
                  <c:v>10.12342823604061</c:v>
                </c:pt>
                <c:pt idx="196">
                  <c:v>10.132146191077441</c:v>
                </c:pt>
                <c:pt idx="197">
                  <c:v>10.140168278894473</c:v>
                </c:pt>
                <c:pt idx="198">
                  <c:v>10.147489833333333</c:v>
                </c:pt>
                <c:pt idx="199">
                  <c:v>10.155024087893864</c:v>
                </c:pt>
                <c:pt idx="200">
                  <c:v>10.162043873762377</c:v>
                </c:pt>
                <c:pt idx="201">
                  <c:v>10.169028366174057</c:v>
                </c:pt>
                <c:pt idx="202">
                  <c:v>10.176242442810457</c:v>
                </c:pt>
                <c:pt idx="203">
                  <c:v>10.184192967479675</c:v>
                </c:pt>
                <c:pt idx="204">
                  <c:v>10.192277953074434</c:v>
                </c:pt>
                <c:pt idx="205">
                  <c:v>10.200309923510469</c:v>
                </c:pt>
                <c:pt idx="206">
                  <c:v>10.207825460737181</c:v>
                </c:pt>
                <c:pt idx="207">
                  <c:v>10.214568570574166</c:v>
                </c:pt>
                <c:pt idx="208">
                  <c:v>10.221378908730161</c:v>
                </c:pt>
                <c:pt idx="209">
                  <c:v>10.228362401263825</c:v>
                </c:pt>
                <c:pt idx="210">
                  <c:v>10.235601847484279</c:v>
                </c:pt>
                <c:pt idx="211">
                  <c:v>10.243199491392803</c:v>
                </c:pt>
                <c:pt idx="212">
                  <c:v>10.251039680685359</c:v>
                </c:pt>
                <c:pt idx="213">
                  <c:v>10.258788798449613</c:v>
                </c:pt>
                <c:pt idx="214">
                  <c:v>10.26641014660494</c:v>
                </c:pt>
                <c:pt idx="215">
                  <c:v>10.273780606758836</c:v>
                </c:pt>
                <c:pt idx="216">
                  <c:v>10.281042163608566</c:v>
                </c:pt>
                <c:pt idx="217">
                  <c:v>10.288293569254188</c:v>
                </c:pt>
              </c:numCache>
            </c:numRef>
          </c:val>
          <c:smooth val="0"/>
          <c:extLst xmlns:c16r2="http://schemas.microsoft.com/office/drawing/2015/06/chart">
            <c:ext xmlns:c16="http://schemas.microsoft.com/office/drawing/2014/chart" uri="{C3380CC4-5D6E-409C-BE32-E72D297353CC}">
              <c16:uniqueId val="{00000001-FCE2-4933-83C3-28DB10B6BFD5}"/>
            </c:ext>
          </c:extLst>
        </c:ser>
        <c:dLbls>
          <c:showLegendKey val="0"/>
          <c:showVal val="0"/>
          <c:showCatName val="0"/>
          <c:showSerName val="0"/>
          <c:showPercent val="0"/>
          <c:showBubbleSize val="0"/>
        </c:dLbls>
        <c:smooth val="0"/>
        <c:axId val="278228632"/>
        <c:axId val="278229416"/>
      </c:lineChart>
      <c:dateAx>
        <c:axId val="278228632"/>
        <c:scaling>
          <c:orientation val="minMax"/>
          <c:min val="43103"/>
        </c:scaling>
        <c:delete val="0"/>
        <c:axPos val="b"/>
        <c:numFmt formatCode="d\-mmm\-yy" sourceLinked="0"/>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1300" b="1" i="0" u="none" strike="noStrike" baseline="0">
                <a:solidFill>
                  <a:srgbClr val="333333"/>
                </a:solidFill>
                <a:latin typeface="Calibri"/>
                <a:ea typeface="Calibri"/>
                <a:cs typeface="Calibri"/>
              </a:defRPr>
            </a:pPr>
            <a:endParaRPr lang="en-US"/>
          </a:p>
        </c:txPr>
        <c:crossAx val="278229416"/>
        <c:crosses val="autoZero"/>
        <c:auto val="1"/>
        <c:lblOffset val="100"/>
        <c:baseTimeUnit val="days"/>
        <c:majorUnit val="19"/>
        <c:majorTimeUnit val="days"/>
      </c:dateAx>
      <c:valAx>
        <c:axId val="278229416"/>
        <c:scaling>
          <c:orientation val="minMax"/>
          <c:max val="12.8"/>
          <c:min val="9.3000000000000007"/>
        </c:scaling>
        <c:delete val="0"/>
        <c:axPos val="l"/>
        <c:majorGridlines>
          <c:spPr>
            <a:ln w="0" cap="flat" cmpd="sng" algn="ctr">
              <a:solidFill>
                <a:schemeClr val="tx1">
                  <a:lumMod val="15000"/>
                  <a:lumOff val="85000"/>
                </a:schemeClr>
              </a:solidFill>
              <a:round/>
            </a:ln>
            <a:effectLst/>
          </c:spPr>
        </c:majorGridlines>
        <c:numFmt formatCode="_(* #,##0.000_);_(* \(#,##0.000\);_(* &quot;-&quot;??_);_(@_)" sourceLinked="1"/>
        <c:majorTickMark val="none"/>
        <c:minorTickMark val="none"/>
        <c:tickLblPos val="nextTo"/>
        <c:spPr>
          <a:ln w="9525">
            <a:noFill/>
          </a:ln>
        </c:spPr>
        <c:txPr>
          <a:bodyPr rot="0" vert="horz"/>
          <a:lstStyle/>
          <a:p>
            <a:pPr>
              <a:defRPr sz="1400" b="1" i="0" u="none" strike="noStrike" baseline="0">
                <a:solidFill>
                  <a:srgbClr val="333333"/>
                </a:solidFill>
                <a:latin typeface="Calibri"/>
                <a:ea typeface="Calibri"/>
                <a:cs typeface="Calibri"/>
              </a:defRPr>
            </a:pPr>
            <a:endParaRPr lang="en-US"/>
          </a:p>
        </c:txPr>
        <c:crossAx val="278228632"/>
        <c:crosses val="autoZero"/>
        <c:crossBetween val="between"/>
      </c:valAx>
      <c:spPr>
        <a:noFill/>
        <a:ln w="12700">
          <a:solidFill>
            <a:schemeClr val="tx1"/>
          </a:solidFill>
        </a:ln>
      </c:spPr>
    </c:plotArea>
    <c:legend>
      <c:legendPos val="r"/>
      <c:layout>
        <c:manualLayout>
          <c:xMode val="edge"/>
          <c:yMode val="edge"/>
          <c:x val="0.34179315235257229"/>
          <c:y val="0.96796979982369302"/>
          <c:w val="0.26732539056774102"/>
          <c:h val="2.2001629106706489E-2"/>
        </c:manualLayout>
      </c:layout>
      <c:overlay val="0"/>
      <c:txPr>
        <a:bodyPr/>
        <a:lstStyle/>
        <a:p>
          <a:pPr>
            <a:defRPr sz="1300" b="1"/>
          </a:pPr>
          <a:endParaRPr lang="en-US"/>
        </a:p>
      </c:txPr>
    </c:legend>
    <c:plotVisOnly val="1"/>
    <c:dispBlanksAs val="gap"/>
    <c:showDLblsOverMax val="0"/>
  </c:chart>
  <c:spPr>
    <a:no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893347843523243"/>
          <c:y val="0"/>
          <c:w val="0.63649996224758432"/>
          <c:h val="0.78548888157808983"/>
        </c:manualLayout>
      </c:layout>
      <c:barChart>
        <c:barDir val="bar"/>
        <c:grouping val="clustered"/>
        <c:varyColors val="0"/>
        <c:ser>
          <c:idx val="0"/>
          <c:order val="0"/>
          <c:tx>
            <c:strRef>
              <c:f>Sheet1!$V$2</c:f>
              <c:strCache>
                <c:ptCount val="1"/>
                <c:pt idx="0">
                  <c:v>2018 Q3</c:v>
                </c:pt>
              </c:strCache>
            </c:strRef>
          </c:tx>
          <c:spPr>
            <a:solidFill>
              <a:schemeClr val="accent1"/>
            </a:solidFill>
            <a:ln>
              <a:noFill/>
            </a:ln>
            <a:effectLst/>
          </c:spPr>
          <c:invertIfNegative val="0"/>
          <c:cat>
            <c:strRef>
              <c:f>Sheet1!$U$3:$U$11</c:f>
              <c:strCache>
                <c:ptCount val="9"/>
                <c:pt idx="0">
                  <c:v>Other Businesses</c:v>
                </c:pt>
                <c:pt idx="1">
                  <c:v>Foreign Financials</c:v>
                </c:pt>
                <c:pt idx="2">
                  <c:v>Mining and quarrying</c:v>
                </c:pt>
                <c:pt idx="3">
                  <c:v>Agric, hunting and forestry</c:v>
                </c:pt>
                <c:pt idx="4">
                  <c:v>Construction</c:v>
                </c:pt>
                <c:pt idx="5">
                  <c:v>Households</c:v>
                </c:pt>
                <c:pt idx="6">
                  <c:v>Manufacturing</c:v>
                </c:pt>
                <c:pt idx="7">
                  <c:v>Wholesale and retail trade</c:v>
                </c:pt>
                <c:pt idx="8">
                  <c:v>Public administration </c:v>
                </c:pt>
              </c:strCache>
            </c:strRef>
          </c:cat>
          <c:val>
            <c:numRef>
              <c:f>Sheet1!$V$3:$V$11</c:f>
              <c:numCache>
                <c:formatCode>#,##0.00_);[Red]\(#,##0.00\)</c:formatCode>
                <c:ptCount val="9"/>
                <c:pt idx="0">
                  <c:v>40120566.584698886</c:v>
                </c:pt>
                <c:pt idx="1">
                  <c:v>31451726.534659892</c:v>
                </c:pt>
                <c:pt idx="2">
                  <c:v>470217265.16323352</c:v>
                </c:pt>
                <c:pt idx="3">
                  <c:v>43614143.908467151</c:v>
                </c:pt>
                <c:pt idx="4">
                  <c:v>73376981.679855511</c:v>
                </c:pt>
                <c:pt idx="5">
                  <c:v>-2233816.0546619445</c:v>
                </c:pt>
                <c:pt idx="6">
                  <c:v>-42035986.237626776</c:v>
                </c:pt>
                <c:pt idx="7">
                  <c:v>-67274194.898379326</c:v>
                </c:pt>
                <c:pt idx="8">
                  <c:v>-281909525.15618014</c:v>
                </c:pt>
              </c:numCache>
            </c:numRef>
          </c:val>
          <c:extLst xmlns:c16r2="http://schemas.microsoft.com/office/drawing/2015/06/chart">
            <c:ext xmlns:c16="http://schemas.microsoft.com/office/drawing/2014/chart" uri="{C3380CC4-5D6E-409C-BE32-E72D297353CC}">
              <c16:uniqueId val="{00000000-9E97-4E61-A266-F377F1B0398C}"/>
            </c:ext>
          </c:extLst>
        </c:ser>
        <c:ser>
          <c:idx val="1"/>
          <c:order val="1"/>
          <c:tx>
            <c:strRef>
              <c:f>Sheet1!$W$2</c:f>
              <c:strCache>
                <c:ptCount val="1"/>
                <c:pt idx="0">
                  <c:v>2018 Q2</c:v>
                </c:pt>
              </c:strCache>
            </c:strRef>
          </c:tx>
          <c:spPr>
            <a:solidFill>
              <a:schemeClr val="accent2"/>
            </a:solidFill>
            <a:ln>
              <a:noFill/>
            </a:ln>
            <a:effectLst/>
          </c:spPr>
          <c:invertIfNegative val="0"/>
          <c:cat>
            <c:strRef>
              <c:f>Sheet1!$U$3:$U$11</c:f>
              <c:strCache>
                <c:ptCount val="9"/>
                <c:pt idx="0">
                  <c:v>Other Businesses</c:v>
                </c:pt>
                <c:pt idx="1">
                  <c:v>Foreign Financials</c:v>
                </c:pt>
                <c:pt idx="2">
                  <c:v>Mining and quarrying</c:v>
                </c:pt>
                <c:pt idx="3">
                  <c:v>Agric, hunting and forestry</c:v>
                </c:pt>
                <c:pt idx="4">
                  <c:v>Construction</c:v>
                </c:pt>
                <c:pt idx="5">
                  <c:v>Households</c:v>
                </c:pt>
                <c:pt idx="6">
                  <c:v>Manufacturing</c:v>
                </c:pt>
                <c:pt idx="7">
                  <c:v>Wholesale and retail trade</c:v>
                </c:pt>
                <c:pt idx="8">
                  <c:v>Public administration </c:v>
                </c:pt>
              </c:strCache>
            </c:strRef>
          </c:cat>
          <c:val>
            <c:numRef>
              <c:f>Sheet1!$W$3:$W$11</c:f>
              <c:numCache>
                <c:formatCode>#,##0.00_);[Red]\(#,##0.00\)</c:formatCode>
                <c:ptCount val="9"/>
                <c:pt idx="0">
                  <c:v>63278477.208613694</c:v>
                </c:pt>
                <c:pt idx="1">
                  <c:v>-3646340.6252866089</c:v>
                </c:pt>
                <c:pt idx="2">
                  <c:v>570255691.00625038</c:v>
                </c:pt>
                <c:pt idx="3">
                  <c:v>46017306.69623252</c:v>
                </c:pt>
                <c:pt idx="4">
                  <c:v>76244887.550233707</c:v>
                </c:pt>
                <c:pt idx="5">
                  <c:v>-14752190.6397104</c:v>
                </c:pt>
                <c:pt idx="6">
                  <c:v>-43888538.320968382</c:v>
                </c:pt>
                <c:pt idx="7">
                  <c:v>-86347224.141500443</c:v>
                </c:pt>
                <c:pt idx="8">
                  <c:v>-322940363.59178084</c:v>
                </c:pt>
              </c:numCache>
            </c:numRef>
          </c:val>
          <c:extLst xmlns:c16r2="http://schemas.microsoft.com/office/drawing/2015/06/chart">
            <c:ext xmlns:c16="http://schemas.microsoft.com/office/drawing/2014/chart" uri="{C3380CC4-5D6E-409C-BE32-E72D297353CC}">
              <c16:uniqueId val="{00000001-9E97-4E61-A266-F377F1B0398C}"/>
            </c:ext>
          </c:extLst>
        </c:ser>
        <c:dLbls>
          <c:showLegendKey val="0"/>
          <c:showVal val="0"/>
          <c:showCatName val="0"/>
          <c:showSerName val="0"/>
          <c:showPercent val="0"/>
          <c:showBubbleSize val="0"/>
        </c:dLbls>
        <c:gapWidth val="62"/>
        <c:axId val="369667744"/>
        <c:axId val="368524824"/>
      </c:barChart>
      <c:catAx>
        <c:axId val="36966774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68524824"/>
        <c:crosses val="autoZero"/>
        <c:auto val="1"/>
        <c:lblAlgn val="ctr"/>
        <c:lblOffset val="100"/>
        <c:noMultiLvlLbl val="0"/>
      </c:catAx>
      <c:valAx>
        <c:axId val="368524824"/>
        <c:scaling>
          <c:orientation val="minMax"/>
          <c:max val="700000000"/>
          <c:min val="-400000000"/>
        </c:scaling>
        <c:delete val="0"/>
        <c:axPos val="b"/>
        <c:numFmt formatCode="#,##0_);[Red]\(#,##0\)" sourceLinked="0"/>
        <c:majorTickMark val="none"/>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69667744"/>
        <c:crosses val="autoZero"/>
        <c:crossBetween val="between"/>
        <c:majorUnit val="200000000"/>
        <c:dispUnits>
          <c:builtInUnit val="millions"/>
        </c:dispUnits>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Entry>
      <c:layout>
        <c:manualLayout>
          <c:xMode val="edge"/>
          <c:yMode val="edge"/>
          <c:x val="3.022666134190384E-2"/>
          <c:y val="0.91362668191438101"/>
          <c:w val="0.94684203581731285"/>
          <c:h val="6.55981066862234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0">
          <a:latin typeface="Cambria" panose="02040503050406030204" pitchFamily="18"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2359861267342E-2"/>
          <c:y val="2.9232805207113376E-2"/>
          <c:w val="0.87589793592506404"/>
          <c:h val="0.71787401628831127"/>
        </c:manualLayout>
      </c:layout>
      <c:areaChart>
        <c:grouping val="stacked"/>
        <c:varyColors val="0"/>
        <c:ser>
          <c:idx val="0"/>
          <c:order val="0"/>
          <c:tx>
            <c:strRef>
              <c:f>Sheet1!$F$1</c:f>
              <c:strCache>
                <c:ptCount val="1"/>
                <c:pt idx="0">
                  <c:v>Electricity Generation </c:v>
                </c:pt>
              </c:strCache>
            </c:strRef>
          </c:tx>
          <c:spPr>
            <a:solidFill>
              <a:srgbClr val="F79646"/>
            </a:solidFill>
            <a:ln>
              <a:noFill/>
            </a:ln>
            <a:effectLst/>
          </c:spPr>
          <c:cat>
            <c:strRef>
              <c:f>Sheet1!$E$12:$E$28</c:f>
              <c:strCache>
                <c:ptCount val="17"/>
                <c:pt idx="0">
                  <c:v>2014 Q3</c:v>
                </c:pt>
                <c:pt idx="1">
                  <c:v>2014 Q4</c:v>
                </c:pt>
                <c:pt idx="2">
                  <c:v>2015 Q1</c:v>
                </c:pt>
                <c:pt idx="3">
                  <c:v>2015 Q2</c:v>
                </c:pt>
                <c:pt idx="4">
                  <c:v>2015 Q3</c:v>
                </c:pt>
                <c:pt idx="5">
                  <c:v>2015 Q4</c:v>
                </c:pt>
                <c:pt idx="6">
                  <c:v>2016 Q1</c:v>
                </c:pt>
                <c:pt idx="7">
                  <c:v>2016 Q2</c:v>
                </c:pt>
                <c:pt idx="8">
                  <c:v>2016 Q3</c:v>
                </c:pt>
                <c:pt idx="9">
                  <c:v>2016 Q4</c:v>
                </c:pt>
                <c:pt idx="10">
                  <c:v>2017 Q1</c:v>
                </c:pt>
                <c:pt idx="11">
                  <c:v>2017 Q2</c:v>
                </c:pt>
                <c:pt idx="12">
                  <c:v>2017 Q3</c:v>
                </c:pt>
                <c:pt idx="13">
                  <c:v>2017 Q4</c:v>
                </c:pt>
                <c:pt idx="14">
                  <c:v>2018 Q1</c:v>
                </c:pt>
                <c:pt idx="15">
                  <c:v>2018 Q2</c:v>
                </c:pt>
                <c:pt idx="16">
                  <c:v>2018 Q3</c:v>
                </c:pt>
              </c:strCache>
            </c:strRef>
          </c:cat>
          <c:val>
            <c:numRef>
              <c:f>Sheet1!$F$12:$F$28</c:f>
              <c:numCache>
                <c:formatCode>General</c:formatCode>
                <c:ptCount val="17"/>
                <c:pt idx="0">
                  <c:v>3554249</c:v>
                </c:pt>
                <c:pt idx="1">
                  <c:v>3472374</c:v>
                </c:pt>
                <c:pt idx="2">
                  <c:v>3575090</c:v>
                </c:pt>
                <c:pt idx="3">
                  <c:v>3590520</c:v>
                </c:pt>
                <c:pt idx="4">
                  <c:v>3248646</c:v>
                </c:pt>
                <c:pt idx="5">
                  <c:v>2708122.7330000005</c:v>
                </c:pt>
                <c:pt idx="6">
                  <c:v>2466072.7406000001</c:v>
                </c:pt>
                <c:pt idx="7">
                  <c:v>2796404.5439999998</c:v>
                </c:pt>
                <c:pt idx="8">
                  <c:v>2860819.4639999997</c:v>
                </c:pt>
                <c:pt idx="9">
                  <c:v>2596955.412</c:v>
                </c:pt>
                <c:pt idx="10">
                  <c:v>2840080.2170000002</c:v>
                </c:pt>
                <c:pt idx="11">
                  <c:v>3094827.9849999999</c:v>
                </c:pt>
                <c:pt idx="12">
                  <c:v>3131416.81</c:v>
                </c:pt>
                <c:pt idx="13">
                  <c:v>3161513</c:v>
                </c:pt>
                <c:pt idx="14">
                  <c:v>2902197</c:v>
                </c:pt>
                <c:pt idx="15">
                  <c:v>3453124.4879999999</c:v>
                </c:pt>
                <c:pt idx="16">
                  <c:v>3656087.5299999993</c:v>
                </c:pt>
              </c:numCache>
            </c:numRef>
          </c:val>
          <c:extLst xmlns:c16r2="http://schemas.microsoft.com/office/drawing/2015/06/chart">
            <c:ext xmlns:c16="http://schemas.microsoft.com/office/drawing/2014/chart" uri="{C3380CC4-5D6E-409C-BE32-E72D297353CC}">
              <c16:uniqueId val="{00000000-4F43-4E52-9142-1074DC08A928}"/>
            </c:ext>
          </c:extLst>
        </c:ser>
        <c:dLbls>
          <c:showLegendKey val="0"/>
          <c:showVal val="0"/>
          <c:showCatName val="0"/>
          <c:showSerName val="0"/>
          <c:showPercent val="0"/>
          <c:showBubbleSize val="0"/>
        </c:dLbls>
        <c:axId val="386753184"/>
        <c:axId val="386747304"/>
      </c:areaChart>
      <c:lineChart>
        <c:grouping val="standard"/>
        <c:varyColors val="0"/>
        <c:ser>
          <c:idx val="1"/>
          <c:order val="1"/>
          <c:tx>
            <c:strRef>
              <c:f>Sheet1!$G$1</c:f>
              <c:strCache>
                <c:ptCount val="1"/>
                <c:pt idx="0">
                  <c:v>Year-on-year Change </c:v>
                </c:pt>
              </c:strCache>
            </c:strRef>
          </c:tx>
          <c:spPr>
            <a:ln w="28575" cap="rnd">
              <a:solidFill>
                <a:sysClr val="windowText" lastClr="000000"/>
              </a:solidFill>
              <a:round/>
            </a:ln>
            <a:effectLst/>
          </c:spPr>
          <c:marker>
            <c:symbol val="none"/>
          </c:marker>
          <c:cat>
            <c:strRef>
              <c:f>Sheet1!$E$12:$E$28</c:f>
              <c:strCache>
                <c:ptCount val="17"/>
                <c:pt idx="0">
                  <c:v>2014 Q3</c:v>
                </c:pt>
                <c:pt idx="1">
                  <c:v>2014 Q4</c:v>
                </c:pt>
                <c:pt idx="2">
                  <c:v>2015 Q1</c:v>
                </c:pt>
                <c:pt idx="3">
                  <c:v>2015 Q2</c:v>
                </c:pt>
                <c:pt idx="4">
                  <c:v>2015 Q3</c:v>
                </c:pt>
                <c:pt idx="5">
                  <c:v>2015 Q4</c:v>
                </c:pt>
                <c:pt idx="6">
                  <c:v>2016 Q1</c:v>
                </c:pt>
                <c:pt idx="7">
                  <c:v>2016 Q2</c:v>
                </c:pt>
                <c:pt idx="8">
                  <c:v>2016 Q3</c:v>
                </c:pt>
                <c:pt idx="9">
                  <c:v>2016 Q4</c:v>
                </c:pt>
                <c:pt idx="10">
                  <c:v>2017 Q1</c:v>
                </c:pt>
                <c:pt idx="11">
                  <c:v>2017 Q2</c:v>
                </c:pt>
                <c:pt idx="12">
                  <c:v>2017 Q3</c:v>
                </c:pt>
                <c:pt idx="13">
                  <c:v>2017 Q4</c:v>
                </c:pt>
                <c:pt idx="14">
                  <c:v>2018 Q1</c:v>
                </c:pt>
                <c:pt idx="15">
                  <c:v>2018 Q2</c:v>
                </c:pt>
                <c:pt idx="16">
                  <c:v>2018 Q3</c:v>
                </c:pt>
              </c:strCache>
            </c:strRef>
          </c:cat>
          <c:val>
            <c:numRef>
              <c:f>Sheet1!$G$12:$G$28</c:f>
              <c:numCache>
                <c:formatCode>General</c:formatCode>
                <c:ptCount val="17"/>
                <c:pt idx="0">
                  <c:v>3.7473849113158542</c:v>
                </c:pt>
                <c:pt idx="1">
                  <c:v>3.5877790301837909</c:v>
                </c:pt>
                <c:pt idx="2">
                  <c:v>5.0534583756352669</c:v>
                </c:pt>
                <c:pt idx="3">
                  <c:v>2.3216235263474161</c:v>
                </c:pt>
                <c:pt idx="4">
                  <c:v>-8.5982439609605272</c:v>
                </c:pt>
                <c:pt idx="5">
                  <c:v>-22.009474411454512</c:v>
                </c:pt>
                <c:pt idx="6">
                  <c:v>-31.020680861181116</c:v>
                </c:pt>
                <c:pt idx="7">
                  <c:v>-22.117004110825178</c:v>
                </c:pt>
                <c:pt idx="8">
                  <c:v>-11.938097779813505</c:v>
                </c:pt>
                <c:pt idx="9">
                  <c:v>-4.1049587467127724</c:v>
                </c:pt>
                <c:pt idx="10">
                  <c:v>15.166116969810206</c:v>
                </c:pt>
                <c:pt idx="11">
                  <c:v>10.671683452964675</c:v>
                </c:pt>
                <c:pt idx="12">
                  <c:v>9.4587354918807431</c:v>
                </c:pt>
                <c:pt idx="13">
                  <c:v>21.739209899072385</c:v>
                </c:pt>
                <c:pt idx="14">
                  <c:v>2.1871488920694793</c:v>
                </c:pt>
                <c:pt idx="15">
                  <c:v>11.577267128790037</c:v>
                </c:pt>
                <c:pt idx="16">
                  <c:v>16.755058551276015</c:v>
                </c:pt>
              </c:numCache>
            </c:numRef>
          </c:val>
          <c:smooth val="0"/>
          <c:extLst xmlns:c16r2="http://schemas.microsoft.com/office/drawing/2015/06/chart">
            <c:ext xmlns:c16="http://schemas.microsoft.com/office/drawing/2014/chart" uri="{C3380CC4-5D6E-409C-BE32-E72D297353CC}">
              <c16:uniqueId val="{00000001-4F43-4E52-9142-1074DC08A928}"/>
            </c:ext>
          </c:extLst>
        </c:ser>
        <c:dLbls>
          <c:showLegendKey val="0"/>
          <c:showVal val="0"/>
          <c:showCatName val="0"/>
          <c:showSerName val="0"/>
          <c:showPercent val="0"/>
          <c:showBubbleSize val="0"/>
        </c:dLbls>
        <c:marker val="1"/>
        <c:smooth val="0"/>
        <c:axId val="386751224"/>
        <c:axId val="386753576"/>
      </c:lineChart>
      <c:catAx>
        <c:axId val="38675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86747304"/>
        <c:crosses val="autoZero"/>
        <c:auto val="1"/>
        <c:lblAlgn val="ctr"/>
        <c:lblOffset val="100"/>
        <c:noMultiLvlLbl val="0"/>
      </c:catAx>
      <c:valAx>
        <c:axId val="38674730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86753184"/>
        <c:crosses val="autoZero"/>
        <c:crossBetween val="between"/>
      </c:valAx>
      <c:valAx>
        <c:axId val="3867535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86751224"/>
        <c:crosses val="max"/>
        <c:crossBetween val="between"/>
      </c:valAx>
      <c:catAx>
        <c:axId val="386751224"/>
        <c:scaling>
          <c:orientation val="minMax"/>
        </c:scaling>
        <c:delete val="1"/>
        <c:axPos val="b"/>
        <c:numFmt formatCode="General" sourceLinked="1"/>
        <c:majorTickMark val="out"/>
        <c:minorTickMark val="none"/>
        <c:tickLblPos val="nextTo"/>
        <c:crossAx val="386753576"/>
        <c:crosses val="autoZero"/>
        <c:auto val="1"/>
        <c:lblAlgn val="ctr"/>
        <c:lblOffset val="100"/>
        <c:noMultiLvlLbl val="0"/>
      </c:catAx>
      <c:spPr>
        <a:noFill/>
        <a:ln>
          <a:noFill/>
        </a:ln>
        <a:effectLst/>
      </c:spPr>
    </c:plotArea>
    <c:legend>
      <c:legendPos val="b"/>
      <c:layout>
        <c:manualLayout>
          <c:xMode val="edge"/>
          <c:yMode val="edge"/>
          <c:x val="2.5565124671916014E-2"/>
          <c:y val="0.92265733224327817"/>
          <c:w val="0.95655746156730415"/>
          <c:h val="7.734266775672184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800">
          <a:solidFill>
            <a:sysClr val="windowText" lastClr="000000"/>
          </a:solidFill>
          <a:latin typeface="+mj-lt"/>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687421946368732E-2"/>
          <c:y val="3.1854052467147786E-2"/>
          <c:w val="0.889050884825757"/>
          <c:h val="0.70769135051906484"/>
        </c:manualLayout>
      </c:layout>
      <c:areaChart>
        <c:grouping val="standard"/>
        <c:varyColors val="0"/>
        <c:ser>
          <c:idx val="0"/>
          <c:order val="0"/>
          <c:tx>
            <c:strRef>
              <c:f>'tour, manuf, sales'!$M$1</c:f>
              <c:strCache>
                <c:ptCount val="1"/>
                <c:pt idx="0">
                  <c:v>Nominal Retail Sales </c:v>
                </c:pt>
              </c:strCache>
            </c:strRef>
          </c:tx>
          <c:spPr>
            <a:solidFill>
              <a:schemeClr val="tx2">
                <a:lumMod val="60000"/>
                <a:lumOff val="40000"/>
              </a:schemeClr>
            </a:solidFill>
            <a:ln>
              <a:noFill/>
            </a:ln>
            <a:effectLst/>
          </c:spPr>
          <c:cat>
            <c:strRef>
              <c:f>'tour, manuf, sales'!$L$11:$L$28</c:f>
              <c:strCache>
                <c:ptCount val="18"/>
                <c:pt idx="0">
                  <c:v>2014 Q2</c:v>
                </c:pt>
                <c:pt idx="1">
                  <c:v>2014 Q3</c:v>
                </c:pt>
                <c:pt idx="2">
                  <c:v>2014 Q4</c:v>
                </c:pt>
                <c:pt idx="3">
                  <c:v>2015 Q1</c:v>
                </c:pt>
                <c:pt idx="4">
                  <c:v>2015 Q2</c:v>
                </c:pt>
                <c:pt idx="5">
                  <c:v>2015 Q3</c:v>
                </c:pt>
                <c:pt idx="6">
                  <c:v>2015 Q4</c:v>
                </c:pt>
                <c:pt idx="7">
                  <c:v>2016 Q1</c:v>
                </c:pt>
                <c:pt idx="8">
                  <c:v>2016 Q2</c:v>
                </c:pt>
                <c:pt idx="9">
                  <c:v>2016 Q3</c:v>
                </c:pt>
                <c:pt idx="10">
                  <c:v>2016 Q4</c:v>
                </c:pt>
                <c:pt idx="11">
                  <c:v>2017 Q1</c:v>
                </c:pt>
                <c:pt idx="12">
                  <c:v>2017 Q2</c:v>
                </c:pt>
                <c:pt idx="13">
                  <c:v>2017 Q3</c:v>
                </c:pt>
                <c:pt idx="14">
                  <c:v>2017 Q4</c:v>
                </c:pt>
                <c:pt idx="15">
                  <c:v>2018 Q1</c:v>
                </c:pt>
                <c:pt idx="16">
                  <c:v>2018 Q2</c:v>
                </c:pt>
                <c:pt idx="17">
                  <c:v>2018 Q3</c:v>
                </c:pt>
              </c:strCache>
            </c:strRef>
          </c:cat>
          <c:val>
            <c:numRef>
              <c:f>'tour, manuf, sales'!$M$11:$M$28</c:f>
              <c:numCache>
                <c:formatCode>General</c:formatCode>
                <c:ptCount val="18"/>
                <c:pt idx="0">
                  <c:v>724.31</c:v>
                </c:pt>
                <c:pt idx="1">
                  <c:v>771.31999999999994</c:v>
                </c:pt>
                <c:pt idx="2">
                  <c:v>828.05</c:v>
                </c:pt>
                <c:pt idx="3">
                  <c:v>828.31979935000004</c:v>
                </c:pt>
                <c:pt idx="4">
                  <c:v>849.32728161</c:v>
                </c:pt>
                <c:pt idx="5">
                  <c:v>914.55267132999995</c:v>
                </c:pt>
                <c:pt idx="6">
                  <c:v>1135.2500863499999</c:v>
                </c:pt>
                <c:pt idx="7">
                  <c:v>1088.1635002100002</c:v>
                </c:pt>
                <c:pt idx="8">
                  <c:v>1114.5282528600001</c:v>
                </c:pt>
                <c:pt idx="9">
                  <c:v>1047.64908874</c:v>
                </c:pt>
                <c:pt idx="10">
                  <c:v>1177.4663276799999</c:v>
                </c:pt>
                <c:pt idx="11">
                  <c:v>1096.27434552</c:v>
                </c:pt>
                <c:pt idx="12">
                  <c:v>1112.32119291</c:v>
                </c:pt>
                <c:pt idx="13">
                  <c:v>1116.07072098</c:v>
                </c:pt>
                <c:pt idx="14">
                  <c:v>1209.9773856700001</c:v>
                </c:pt>
                <c:pt idx="15">
                  <c:v>1164.48167831</c:v>
                </c:pt>
                <c:pt idx="16">
                  <c:v>1219.7344746200001</c:v>
                </c:pt>
                <c:pt idx="17">
                  <c:v>1217.2407613599999</c:v>
                </c:pt>
              </c:numCache>
            </c:numRef>
          </c:val>
          <c:extLst xmlns:c16r2="http://schemas.microsoft.com/office/drawing/2015/06/chart">
            <c:ext xmlns:c16="http://schemas.microsoft.com/office/drawing/2014/chart" uri="{C3380CC4-5D6E-409C-BE32-E72D297353CC}">
              <c16:uniqueId val="{00000000-ABBB-4928-A7F9-2CC37A50A85E}"/>
            </c:ext>
          </c:extLst>
        </c:ser>
        <c:ser>
          <c:idx val="1"/>
          <c:order val="1"/>
          <c:tx>
            <c:strRef>
              <c:f>'tour, manuf, sales'!$N$1</c:f>
              <c:strCache>
                <c:ptCount val="1"/>
                <c:pt idx="0">
                  <c:v>Real Sales</c:v>
                </c:pt>
              </c:strCache>
            </c:strRef>
          </c:tx>
          <c:spPr>
            <a:solidFill>
              <a:schemeClr val="accent6"/>
            </a:solidFill>
            <a:ln>
              <a:noFill/>
            </a:ln>
            <a:effectLst/>
          </c:spPr>
          <c:cat>
            <c:strRef>
              <c:f>'tour, manuf, sales'!$L$11:$L$28</c:f>
              <c:strCache>
                <c:ptCount val="18"/>
                <c:pt idx="0">
                  <c:v>2014 Q2</c:v>
                </c:pt>
                <c:pt idx="1">
                  <c:v>2014 Q3</c:v>
                </c:pt>
                <c:pt idx="2">
                  <c:v>2014 Q4</c:v>
                </c:pt>
                <c:pt idx="3">
                  <c:v>2015 Q1</c:v>
                </c:pt>
                <c:pt idx="4">
                  <c:v>2015 Q2</c:v>
                </c:pt>
                <c:pt idx="5">
                  <c:v>2015 Q3</c:v>
                </c:pt>
                <c:pt idx="6">
                  <c:v>2015 Q4</c:v>
                </c:pt>
                <c:pt idx="7">
                  <c:v>2016 Q1</c:v>
                </c:pt>
                <c:pt idx="8">
                  <c:v>2016 Q2</c:v>
                </c:pt>
                <c:pt idx="9">
                  <c:v>2016 Q3</c:v>
                </c:pt>
                <c:pt idx="10">
                  <c:v>2016 Q4</c:v>
                </c:pt>
                <c:pt idx="11">
                  <c:v>2017 Q1</c:v>
                </c:pt>
                <c:pt idx="12">
                  <c:v>2017 Q2</c:v>
                </c:pt>
                <c:pt idx="13">
                  <c:v>2017 Q3</c:v>
                </c:pt>
                <c:pt idx="14">
                  <c:v>2017 Q4</c:v>
                </c:pt>
                <c:pt idx="15">
                  <c:v>2018 Q1</c:v>
                </c:pt>
                <c:pt idx="16">
                  <c:v>2018 Q2</c:v>
                </c:pt>
                <c:pt idx="17">
                  <c:v>2018 Q3</c:v>
                </c:pt>
              </c:strCache>
            </c:strRef>
          </c:cat>
          <c:val>
            <c:numRef>
              <c:f>'tour, manuf, sales'!$N$11:$N$28</c:f>
              <c:numCache>
                <c:formatCode>General</c:formatCode>
                <c:ptCount val="18"/>
                <c:pt idx="0">
                  <c:v>514.98554296819452</c:v>
                </c:pt>
                <c:pt idx="1">
                  <c:v>538.18029584147348</c:v>
                </c:pt>
                <c:pt idx="2">
                  <c:v>571.94989984573942</c:v>
                </c:pt>
                <c:pt idx="3">
                  <c:v>561.54736465018539</c:v>
                </c:pt>
                <c:pt idx="4">
                  <c:v>564.03724373090711</c:v>
                </c:pt>
                <c:pt idx="5">
                  <c:v>594.40573984791365</c:v>
                </c:pt>
                <c:pt idx="6">
                  <c:v>662.63600191645423</c:v>
                </c:pt>
                <c:pt idx="7">
                  <c:v>603.20599061882149</c:v>
                </c:pt>
                <c:pt idx="8">
                  <c:v>609.88722955328967</c:v>
                </c:pt>
                <c:pt idx="9">
                  <c:v>569.66346447835861</c:v>
                </c:pt>
                <c:pt idx="10">
                  <c:v>624.05465745177014</c:v>
                </c:pt>
                <c:pt idx="11">
                  <c:v>565.84822211210894</c:v>
                </c:pt>
                <c:pt idx="12">
                  <c:v>573.44026304818522</c:v>
                </c:pt>
                <c:pt idx="13">
                  <c:v>569.73389649809417</c:v>
                </c:pt>
                <c:pt idx="14">
                  <c:v>606.90042918693882</c:v>
                </c:pt>
                <c:pt idx="15">
                  <c:v>567.40324431613317</c:v>
                </c:pt>
                <c:pt idx="16">
                  <c:v>581.6568786933716</c:v>
                </c:pt>
                <c:pt idx="17">
                  <c:v>575.63641414924791</c:v>
                </c:pt>
              </c:numCache>
            </c:numRef>
          </c:val>
          <c:extLst xmlns:c16r2="http://schemas.microsoft.com/office/drawing/2015/06/chart">
            <c:ext xmlns:c16="http://schemas.microsoft.com/office/drawing/2014/chart" uri="{C3380CC4-5D6E-409C-BE32-E72D297353CC}">
              <c16:uniqueId val="{00000001-ABBB-4928-A7F9-2CC37A50A85E}"/>
            </c:ext>
          </c:extLst>
        </c:ser>
        <c:dLbls>
          <c:showLegendKey val="0"/>
          <c:showVal val="0"/>
          <c:showCatName val="0"/>
          <c:showSerName val="0"/>
          <c:showPercent val="0"/>
          <c:showBubbleSize val="0"/>
        </c:dLbls>
        <c:axId val="386754360"/>
        <c:axId val="386748480"/>
      </c:areaChart>
      <c:lineChart>
        <c:grouping val="standard"/>
        <c:varyColors val="0"/>
        <c:ser>
          <c:idx val="2"/>
          <c:order val="2"/>
          <c:tx>
            <c:strRef>
              <c:f>'tour, manuf, sales'!$O$1</c:f>
              <c:strCache>
                <c:ptCount val="1"/>
                <c:pt idx="0">
                  <c:v>Y/Y Real Growth </c:v>
                </c:pt>
              </c:strCache>
            </c:strRef>
          </c:tx>
          <c:spPr>
            <a:ln w="28575" cap="rnd">
              <a:solidFill>
                <a:sysClr val="windowText" lastClr="000000"/>
              </a:solidFill>
              <a:round/>
            </a:ln>
            <a:effectLst/>
          </c:spPr>
          <c:marker>
            <c:symbol val="none"/>
          </c:marker>
          <c:cat>
            <c:strRef>
              <c:f>'tour, manuf, sales'!$L$11:$L$28</c:f>
              <c:strCache>
                <c:ptCount val="18"/>
                <c:pt idx="0">
                  <c:v>2014 Q2</c:v>
                </c:pt>
                <c:pt idx="1">
                  <c:v>2014 Q3</c:v>
                </c:pt>
                <c:pt idx="2">
                  <c:v>2014 Q4</c:v>
                </c:pt>
                <c:pt idx="3">
                  <c:v>2015 Q1</c:v>
                </c:pt>
                <c:pt idx="4">
                  <c:v>2015 Q2</c:v>
                </c:pt>
                <c:pt idx="5">
                  <c:v>2015 Q3</c:v>
                </c:pt>
                <c:pt idx="6">
                  <c:v>2015 Q4</c:v>
                </c:pt>
                <c:pt idx="7">
                  <c:v>2016 Q1</c:v>
                </c:pt>
                <c:pt idx="8">
                  <c:v>2016 Q2</c:v>
                </c:pt>
                <c:pt idx="9">
                  <c:v>2016 Q3</c:v>
                </c:pt>
                <c:pt idx="10">
                  <c:v>2016 Q4</c:v>
                </c:pt>
                <c:pt idx="11">
                  <c:v>2017 Q1</c:v>
                </c:pt>
                <c:pt idx="12">
                  <c:v>2017 Q2</c:v>
                </c:pt>
                <c:pt idx="13">
                  <c:v>2017 Q3</c:v>
                </c:pt>
                <c:pt idx="14">
                  <c:v>2017 Q4</c:v>
                </c:pt>
                <c:pt idx="15">
                  <c:v>2018 Q1</c:v>
                </c:pt>
                <c:pt idx="16">
                  <c:v>2018 Q2</c:v>
                </c:pt>
                <c:pt idx="17">
                  <c:v>2018 Q3</c:v>
                </c:pt>
              </c:strCache>
            </c:strRef>
          </c:cat>
          <c:val>
            <c:numRef>
              <c:f>'tour, manuf, sales'!$O$11:$O$28</c:f>
              <c:numCache>
                <c:formatCode>General</c:formatCode>
                <c:ptCount val="18"/>
                <c:pt idx="0">
                  <c:v>17.039993932535637</c:v>
                </c:pt>
                <c:pt idx="1">
                  <c:v>14.79646219607722</c:v>
                </c:pt>
                <c:pt idx="2">
                  <c:v>13.547173589745887</c:v>
                </c:pt>
                <c:pt idx="3">
                  <c:v>14.12348082527657</c:v>
                </c:pt>
                <c:pt idx="4">
                  <c:v>9.5248694710915451</c:v>
                </c:pt>
                <c:pt idx="5">
                  <c:v>10.447324891099674</c:v>
                </c:pt>
                <c:pt idx="6">
                  <c:v>15.855602404191993</c:v>
                </c:pt>
                <c:pt idx="7">
                  <c:v>7.4185417991565528</c:v>
                </c:pt>
                <c:pt idx="8">
                  <c:v>8.1288933190122528</c:v>
                </c:pt>
                <c:pt idx="9">
                  <c:v>-4.1625229554286713</c:v>
                </c:pt>
                <c:pt idx="10">
                  <c:v>-5.8224039069866951</c:v>
                </c:pt>
                <c:pt idx="11">
                  <c:v>-6.1932025025792097</c:v>
                </c:pt>
                <c:pt idx="12">
                  <c:v>-5.9760173256619868</c:v>
                </c:pt>
                <c:pt idx="13">
                  <c:v>1.2363794437830755E-2</c:v>
                </c:pt>
                <c:pt idx="14">
                  <c:v>-2.7488342663570475</c:v>
                </c:pt>
                <c:pt idx="15">
                  <c:v>0.27481259872477182</c:v>
                </c:pt>
                <c:pt idx="16">
                  <c:v>1.4328633991464113</c:v>
                </c:pt>
                <c:pt idx="17">
                  <c:v>1.0360130733723105</c:v>
                </c:pt>
              </c:numCache>
            </c:numRef>
          </c:val>
          <c:smooth val="0"/>
          <c:extLst xmlns:c16r2="http://schemas.microsoft.com/office/drawing/2015/06/chart">
            <c:ext xmlns:c16="http://schemas.microsoft.com/office/drawing/2014/chart" uri="{C3380CC4-5D6E-409C-BE32-E72D297353CC}">
              <c16:uniqueId val="{00000002-ABBB-4928-A7F9-2CC37A50A85E}"/>
            </c:ext>
          </c:extLst>
        </c:ser>
        <c:dLbls>
          <c:showLegendKey val="0"/>
          <c:showVal val="0"/>
          <c:showCatName val="0"/>
          <c:showSerName val="0"/>
          <c:showPercent val="0"/>
          <c:showBubbleSize val="0"/>
        </c:dLbls>
        <c:marker val="1"/>
        <c:smooth val="0"/>
        <c:axId val="386752008"/>
        <c:axId val="386750832"/>
      </c:lineChart>
      <c:catAx>
        <c:axId val="386754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6748480"/>
        <c:crosses val="autoZero"/>
        <c:auto val="1"/>
        <c:lblAlgn val="ctr"/>
        <c:lblOffset val="100"/>
        <c:tickLblSkip val="1"/>
        <c:noMultiLvlLbl val="0"/>
      </c:catAx>
      <c:valAx>
        <c:axId val="3867484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6754360"/>
        <c:crossesAt val="1"/>
        <c:crossBetween val="midCat"/>
      </c:valAx>
      <c:valAx>
        <c:axId val="386750832"/>
        <c:scaling>
          <c:orientation val="minMax"/>
        </c:scaling>
        <c:delete val="0"/>
        <c:axPos val="r"/>
        <c:numFmt formatCode="General" sourceLinked="1"/>
        <c:majorTickMark val="out"/>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6752008"/>
        <c:crosses val="max"/>
        <c:crossBetween val="between"/>
      </c:valAx>
      <c:catAx>
        <c:axId val="386752008"/>
        <c:scaling>
          <c:orientation val="minMax"/>
        </c:scaling>
        <c:delete val="1"/>
        <c:axPos val="b"/>
        <c:numFmt formatCode="General" sourceLinked="1"/>
        <c:majorTickMark val="out"/>
        <c:minorTickMark val="none"/>
        <c:tickLblPos val="nextTo"/>
        <c:crossAx val="386750832"/>
        <c:crosses val="autoZero"/>
        <c:auto val="1"/>
        <c:lblAlgn val="ctr"/>
        <c:lblOffset val="100"/>
        <c:noMultiLvlLbl val="0"/>
      </c:catAx>
      <c:spPr>
        <a:noFill/>
        <a:ln>
          <a:noFill/>
        </a:ln>
        <a:effectLst/>
      </c:spPr>
    </c:plotArea>
    <c:legend>
      <c:legendPos val="b"/>
      <c:layout>
        <c:manualLayout>
          <c:xMode val="edge"/>
          <c:yMode val="edge"/>
          <c:x val="2.4167119426315515E-2"/>
          <c:y val="0.90815361243776538"/>
          <c:w val="0.95748595388429281"/>
          <c:h val="9.18463875622346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Cambria" panose="02040503050406030204" pitchFamily="18"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41958512582377"/>
          <c:y val="2.624479632353648E-2"/>
          <c:w val="0.86935136319951445"/>
          <c:h val="0.69557035267276757"/>
        </c:manualLayout>
      </c:layout>
      <c:lineChart>
        <c:grouping val="standard"/>
        <c:varyColors val="0"/>
        <c:ser>
          <c:idx val="0"/>
          <c:order val="0"/>
          <c:tx>
            <c:strRef>
              <c:f>'[Chart in Microsoft Word]Data'!$C$1</c:f>
              <c:strCache>
                <c:ptCount val="1"/>
                <c:pt idx="0">
                  <c:v>Overall Inflation</c:v>
                </c:pt>
              </c:strCache>
            </c:strRef>
          </c:tx>
          <c:spPr>
            <a:ln w="44450" cap="rnd">
              <a:solidFill>
                <a:sysClr val="windowText" lastClr="000000"/>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Word]Data'!$C$37:$C$83</c:f>
              <c:numCache>
                <c:formatCode>General</c:formatCode>
                <c:ptCount val="47"/>
                <c:pt idx="0">
                  <c:v>7.9</c:v>
                </c:pt>
                <c:pt idx="1">
                  <c:v>7.7</c:v>
                </c:pt>
                <c:pt idx="2">
                  <c:v>7.4</c:v>
                </c:pt>
                <c:pt idx="3">
                  <c:v>7.2</c:v>
                </c:pt>
                <c:pt idx="4">
                  <c:v>7.2</c:v>
                </c:pt>
                <c:pt idx="5">
                  <c:v>6.9</c:v>
                </c:pt>
                <c:pt idx="6">
                  <c:v>7.1</c:v>
                </c:pt>
                <c:pt idx="7">
                  <c:v>7.1</c:v>
                </c:pt>
                <c:pt idx="8">
                  <c:v>7.3</c:v>
                </c:pt>
                <c:pt idx="9">
                  <c:v>7.7</c:v>
                </c:pt>
                <c:pt idx="10">
                  <c:v>14.3</c:v>
                </c:pt>
                <c:pt idx="11">
                  <c:v>19.5</c:v>
                </c:pt>
                <c:pt idx="12">
                  <c:v>21.1</c:v>
                </c:pt>
                <c:pt idx="13">
                  <c:v>21.8</c:v>
                </c:pt>
                <c:pt idx="14" formatCode="0.0">
                  <c:v>22.891320600829211</c:v>
                </c:pt>
                <c:pt idx="15">
                  <c:v>22.2</c:v>
                </c:pt>
                <c:pt idx="16">
                  <c:v>21.8</c:v>
                </c:pt>
                <c:pt idx="17">
                  <c:v>21.3</c:v>
                </c:pt>
                <c:pt idx="18" formatCode="0.0">
                  <c:v>21.028654430212601</c:v>
                </c:pt>
                <c:pt idx="19">
                  <c:v>20.2</c:v>
                </c:pt>
                <c:pt idx="20">
                  <c:v>19.600000000000001</c:v>
                </c:pt>
                <c:pt idx="21">
                  <c:v>18.899999999999999</c:v>
                </c:pt>
                <c:pt idx="22">
                  <c:v>12.5</c:v>
                </c:pt>
                <c:pt idx="23">
                  <c:v>8.8000000000000007</c:v>
                </c:pt>
                <c:pt idx="24">
                  <c:v>7.5</c:v>
                </c:pt>
                <c:pt idx="25" formatCode="_(* #,##0.0_);_(* \(#,##0.0\);_(* &quot;-&quot;??_);_(@_)">
                  <c:v>7.0397313933967531</c:v>
                </c:pt>
                <c:pt idx="26" formatCode="_(* #,##0.0_);_(* \(#,##0.0\);_(* &quot;-&quot;??_);_(@_)">
                  <c:v>6.8082517559869382</c:v>
                </c:pt>
                <c:pt idx="27" formatCode="_(* #,##0.0_);_(* \(#,##0.0\);_(* &quot;-&quot;??_);_(@_)">
                  <c:v>6.6600616468516005</c:v>
                </c:pt>
                <c:pt idx="28" formatCode="_(* #,##0.0_);_(* \(#,##0.0\);_(* &quot;-&quot;??_);_(@_)">
                  <c:v>6.7164179104477473</c:v>
                </c:pt>
                <c:pt idx="29" formatCode="_(* #,##0.0_);_(* \(#,##0.0\);_(* &quot;-&quot;??_);_(@_)">
                  <c:v>6.5</c:v>
                </c:pt>
                <c:pt idx="30" formatCode="_(* #,##0.00_);_(* \(#,##0.00\);_(* &quot;-&quot;??_);_(@_)">
                  <c:v>6.8245049369919819</c:v>
                </c:pt>
                <c:pt idx="31" formatCode="_(* #,##0.0_);_(* \(#,##0.0\);_(* &quot;-&quot;??_);_(@_)">
                  <c:v>6.6</c:v>
                </c:pt>
                <c:pt idx="32" formatCode="_(* #,##0.0_);_(* \(#,##0.0\);_(* &quot;-&quot;??_);_(@_)">
                  <c:v>6.3</c:v>
                </c:pt>
                <c:pt idx="33" formatCode="_(* #,##0.0_);_(* \(#,##0.0\);_(* &quot;-&quot;??_);_(@_)">
                  <c:v>6.6</c:v>
                </c:pt>
                <c:pt idx="34" formatCode="_(* #,##0.0_);_(* \(#,##0.0\);_(* &quot;-&quot;??_);_(@_)">
                  <c:v>6.4</c:v>
                </c:pt>
                <c:pt idx="35" formatCode="_(* #,##0.0_);_(* \(#,##0.0\);_(* &quot;-&quot;??_);_(@_)">
                  <c:v>6.3</c:v>
                </c:pt>
                <c:pt idx="36" formatCode="_(* #,##0.0_);_(* \(#,##0.0\);_(* &quot;-&quot;??_);_(@_)">
                  <c:v>6.1</c:v>
                </c:pt>
                <c:pt idx="37" formatCode="_(* #,##0.0_);_(* \(#,##0.0\);_(* &quot;-&quot;??_);_(@_)">
                  <c:v>6.2</c:v>
                </c:pt>
                <c:pt idx="38" formatCode="_(* #,##0.0_);_(* \(#,##0.0\);_(* &quot;-&quot;??_);_(@_)">
                  <c:v>6.1</c:v>
                </c:pt>
                <c:pt idx="39" formatCode="_(* #,##0.0_);_(* \(#,##0.0\);_(* &quot;-&quot;??_);_(@_)">
                  <c:v>7.1</c:v>
                </c:pt>
                <c:pt idx="40" formatCode="_(* #,##0.0_);_(* \(#,##0.0\);_(* &quot;-&quot;??_);_(@_)">
                  <c:v>7.430069930069938</c:v>
                </c:pt>
                <c:pt idx="41" formatCode="_(* #,##0.0_);_(* \(#,##0.0\);_(* &quot;-&quot;??_);_(@_)">
                  <c:v>7.8152296783475572</c:v>
                </c:pt>
                <c:pt idx="42" formatCode="_(* #,##0.0_);_(* \(#,##0.0\);_(* &quot;-&quot;??_);_(@_)">
                  <c:v>7.4</c:v>
                </c:pt>
                <c:pt idx="43" formatCode="_(* #,##0.0_);_(* \(#,##0.0\);_(* &quot;-&quot;??_);_(@_)">
                  <c:v>7.8</c:v>
                </c:pt>
                <c:pt idx="44" formatCode="_(* #,##0.0_);_(* \(#,##0.0\);_(* &quot;-&quot;??_);_(@_)">
                  <c:v>8.1</c:v>
                </c:pt>
                <c:pt idx="45" formatCode="_(* #,##0.0_);_(* \(#,##0.0\);_(* &quot;-&quot;??_);_(@_)">
                  <c:v>7.9</c:v>
                </c:pt>
                <c:pt idx="46" formatCode="_(* #,##0.0_);_(* \(#,##0.0\);_(* &quot;-&quot;??_);_(@_)">
                  <c:v>8.3000000000000007</c:v>
                </c:pt>
              </c:numCache>
            </c:numRef>
          </c:val>
          <c:smooth val="0"/>
          <c:extLst xmlns:c16r2="http://schemas.microsoft.com/office/drawing/2015/06/chart">
            <c:ext xmlns:c16="http://schemas.microsoft.com/office/drawing/2014/chart" uri="{C3380CC4-5D6E-409C-BE32-E72D297353CC}">
              <c16:uniqueId val="{00000000-A850-411C-80C3-9966A74206F2}"/>
            </c:ext>
          </c:extLst>
        </c:ser>
        <c:ser>
          <c:idx val="1"/>
          <c:order val="1"/>
          <c:tx>
            <c:strRef>
              <c:f>'[Chart in Microsoft Word]Data'!$D$1</c:f>
              <c:strCache>
                <c:ptCount val="1"/>
                <c:pt idx="0">
                  <c:v>Food inflation</c:v>
                </c:pt>
              </c:strCache>
            </c:strRef>
          </c:tx>
          <c:spPr>
            <a:ln w="44450" cap="rnd">
              <a:solidFill>
                <a:srgbClr val="00B050"/>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Word]Data'!$D$37:$D$83</c:f>
              <c:numCache>
                <c:formatCode>General</c:formatCode>
                <c:ptCount val="47"/>
                <c:pt idx="0">
                  <c:v>7.5</c:v>
                </c:pt>
                <c:pt idx="1">
                  <c:v>7.4</c:v>
                </c:pt>
                <c:pt idx="2">
                  <c:v>7.6</c:v>
                </c:pt>
                <c:pt idx="3">
                  <c:v>7.2</c:v>
                </c:pt>
                <c:pt idx="4">
                  <c:v>7.1</c:v>
                </c:pt>
                <c:pt idx="5">
                  <c:v>7.2</c:v>
                </c:pt>
                <c:pt idx="6">
                  <c:v>7.1</c:v>
                </c:pt>
                <c:pt idx="7">
                  <c:v>7.8</c:v>
                </c:pt>
                <c:pt idx="8">
                  <c:v>7.8</c:v>
                </c:pt>
                <c:pt idx="9">
                  <c:v>8.1</c:v>
                </c:pt>
                <c:pt idx="10">
                  <c:v>16.2</c:v>
                </c:pt>
                <c:pt idx="11">
                  <c:v>23.4</c:v>
                </c:pt>
                <c:pt idx="12">
                  <c:v>24.8</c:v>
                </c:pt>
                <c:pt idx="13">
                  <c:v>25.9</c:v>
                </c:pt>
                <c:pt idx="14" formatCode="0.0">
                  <c:v>26.371233934967364</c:v>
                </c:pt>
                <c:pt idx="15">
                  <c:v>26.2</c:v>
                </c:pt>
                <c:pt idx="16">
                  <c:v>26.5</c:v>
                </c:pt>
                <c:pt idx="17">
                  <c:v>25.8</c:v>
                </c:pt>
                <c:pt idx="18" formatCode="0.0">
                  <c:v>25.328677074774042</c:v>
                </c:pt>
                <c:pt idx="19">
                  <c:v>24.8</c:v>
                </c:pt>
                <c:pt idx="20">
                  <c:v>24.1</c:v>
                </c:pt>
                <c:pt idx="21">
                  <c:v>23.4</c:v>
                </c:pt>
                <c:pt idx="22">
                  <c:v>15.6</c:v>
                </c:pt>
                <c:pt idx="23">
                  <c:v>9.1999999999999993</c:v>
                </c:pt>
                <c:pt idx="24">
                  <c:v>7.8</c:v>
                </c:pt>
                <c:pt idx="25" formatCode="_(* #,##0.0_);_(* \(#,##0.0\);_(* &quot;-&quot;??_);_(@_)">
                  <c:v>7.353271868675515</c:v>
                </c:pt>
                <c:pt idx="26" formatCode="_(* #,##0.0_);_(* \(#,##0.0\);_(* &quot;-&quot;??_);_(@_)">
                  <c:v>7.4135823052128513</c:v>
                </c:pt>
                <c:pt idx="27" formatCode="_(* #,##0.0_);_(* \(#,##0.0\);_(* &quot;-&quot;??_);_(@_)">
                  <c:v>6.7320405464962541</c:v>
                </c:pt>
                <c:pt idx="28">
                  <c:v>6.1</c:v>
                </c:pt>
                <c:pt idx="29">
                  <c:v>5.9</c:v>
                </c:pt>
                <c:pt idx="30" formatCode="_(* #,##0.0_);_(* \(#,##0.0\);_(* &quot;-&quot;??_);_(@_)">
                  <c:v>5.7804731464787151</c:v>
                </c:pt>
                <c:pt idx="31" formatCode="_(* #,##0.0_);_(* \(#,##0.0\);_(* &quot;-&quot;??_);_(@_)">
                  <c:v>5.3</c:v>
                </c:pt>
                <c:pt idx="32" formatCode="_(* #,##0.0_);_(* \(#,##0.0\);_(* &quot;-&quot;??_);_(@_)">
                  <c:v>5.0999999999999996</c:v>
                </c:pt>
                <c:pt idx="33" formatCode="_(* #,##0.0_);_(* \(#,##0.0\);_(* &quot;-&quot;??_);_(@_)">
                  <c:v>5</c:v>
                </c:pt>
                <c:pt idx="34" formatCode="_(* #,##0.0_);_(* \(#,##0.0\);_(* &quot;-&quot;??_);_(@_)">
                  <c:v>4.9000000000000004</c:v>
                </c:pt>
                <c:pt idx="35" formatCode="_(* #,##0.0_);_(* \(#,##0.0\);_(* &quot;-&quot;??_);_(@_)">
                  <c:v>4.8</c:v>
                </c:pt>
                <c:pt idx="36" formatCode="_(* #,##0.0_);_(* \(#,##0.0\);_(* &quot;-&quot;??_);_(@_)">
                  <c:v>4.8</c:v>
                </c:pt>
                <c:pt idx="37" formatCode="_(* #,##0.0_);_(* \(#,##0.0\);_(* &quot;-&quot;??_);_(@_)">
                  <c:v>4.5999999999999996</c:v>
                </c:pt>
                <c:pt idx="38" formatCode="_(* #,##0.0_);_(* \(#,##0.0\);_(* &quot;-&quot;??_);_(@_)">
                  <c:v>4.5999999999999996</c:v>
                </c:pt>
                <c:pt idx="39" formatCode="_(* #,##0.0_);_(* \(#,##0.0\);_(* &quot;-&quot;??_);_(@_)">
                  <c:v>5.8</c:v>
                </c:pt>
                <c:pt idx="40" formatCode="_(* #,##0.0_);_(* \(#,##0.0\);_(* &quot;-&quot;??_);_(@_)">
                  <c:v>6.5485084239270464</c:v>
                </c:pt>
                <c:pt idx="41" formatCode="_(* #,##0.0_);_(* \(#,##0.0\);_(* &quot;-&quot;??_);_(@_)">
                  <c:v>6.8942436412315899</c:v>
                </c:pt>
                <c:pt idx="42" formatCode="_(* #,##0.0_);_(* \(#,##0.0\);_(* &quot;-&quot;??_);_(@_)">
                  <c:v>7.5</c:v>
                </c:pt>
                <c:pt idx="43" formatCode="_(* #,##0.0_);_(* \(#,##0.0\);_(* &quot;-&quot;??_);_(@_)">
                  <c:v>8.1</c:v>
                </c:pt>
                <c:pt idx="44" formatCode="_(* #,##0.0_);_(* \(#,##0.0\);_(* &quot;-&quot;??_);_(@_)">
                  <c:v>8.3000000000000007</c:v>
                </c:pt>
                <c:pt idx="45" formatCode="_(* #,##0.0_);_(* \(#,##0.0\);_(* &quot;-&quot;??_);_(@_)">
                  <c:v>8.6</c:v>
                </c:pt>
                <c:pt idx="46" formatCode="_(* #,##0.0_);_(* \(#,##0.0\);_(* &quot;-&quot;??_);_(@_)">
                  <c:v>8.3000000000000007</c:v>
                </c:pt>
              </c:numCache>
            </c:numRef>
          </c:val>
          <c:smooth val="0"/>
          <c:extLst xmlns:c16r2="http://schemas.microsoft.com/office/drawing/2015/06/chart">
            <c:ext xmlns:c16="http://schemas.microsoft.com/office/drawing/2014/chart" uri="{C3380CC4-5D6E-409C-BE32-E72D297353CC}">
              <c16:uniqueId val="{00000001-A850-411C-80C3-9966A74206F2}"/>
            </c:ext>
          </c:extLst>
        </c:ser>
        <c:ser>
          <c:idx val="2"/>
          <c:order val="2"/>
          <c:tx>
            <c:strRef>
              <c:f>'[Chart in Microsoft Word]Data'!$E$1</c:f>
              <c:strCache>
                <c:ptCount val="1"/>
                <c:pt idx="0">
                  <c:v>Non-food inflation</c:v>
                </c:pt>
              </c:strCache>
            </c:strRef>
          </c:tx>
          <c:spPr>
            <a:ln w="44450" cap="rnd">
              <a:solidFill>
                <a:srgbClr val="F79646">
                  <a:lumMod val="75000"/>
                </a:srgbClr>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Word]Data'!$E$37:$E$83</c:f>
              <c:numCache>
                <c:formatCode>General</c:formatCode>
                <c:ptCount val="47"/>
                <c:pt idx="0">
                  <c:v>8.3000000000000007</c:v>
                </c:pt>
                <c:pt idx="1">
                  <c:v>8</c:v>
                </c:pt>
                <c:pt idx="2">
                  <c:v>7.3</c:v>
                </c:pt>
                <c:pt idx="3">
                  <c:v>7.1</c:v>
                </c:pt>
                <c:pt idx="4">
                  <c:v>7.3</c:v>
                </c:pt>
                <c:pt idx="5">
                  <c:v>6.7</c:v>
                </c:pt>
                <c:pt idx="6">
                  <c:v>7</c:v>
                </c:pt>
                <c:pt idx="7">
                  <c:v>6.2</c:v>
                </c:pt>
                <c:pt idx="8">
                  <c:v>6.7</c:v>
                </c:pt>
                <c:pt idx="9">
                  <c:v>7.3</c:v>
                </c:pt>
                <c:pt idx="10">
                  <c:v>12.4</c:v>
                </c:pt>
                <c:pt idx="11">
                  <c:v>15.5</c:v>
                </c:pt>
                <c:pt idx="12">
                  <c:v>17.100000000000001</c:v>
                </c:pt>
                <c:pt idx="13">
                  <c:v>17.399999999999999</c:v>
                </c:pt>
                <c:pt idx="14" formatCode="0.0">
                  <c:v>19.150609516319307</c:v>
                </c:pt>
                <c:pt idx="15">
                  <c:v>17.899999999999999</c:v>
                </c:pt>
                <c:pt idx="16">
                  <c:v>16.7</c:v>
                </c:pt>
                <c:pt idx="17">
                  <c:v>16.5</c:v>
                </c:pt>
                <c:pt idx="18" formatCode="0.0">
                  <c:v>16.457382039573808</c:v>
                </c:pt>
                <c:pt idx="19">
                  <c:v>15.3</c:v>
                </c:pt>
                <c:pt idx="20">
                  <c:v>14.8</c:v>
                </c:pt>
                <c:pt idx="21">
                  <c:v>14</c:v>
                </c:pt>
                <c:pt idx="22">
                  <c:v>9</c:v>
                </c:pt>
                <c:pt idx="23">
                  <c:v>8.3000000000000007</c:v>
                </c:pt>
                <c:pt idx="24">
                  <c:v>7.1</c:v>
                </c:pt>
                <c:pt idx="25" formatCode="_(* #,##0.0_);_(* \(#,##0.0\);_(* &quot;-&quot;??_);_(@_)">
                  <c:v>6.6740885054272114</c:v>
                </c:pt>
                <c:pt idx="26" formatCode="_(* #,##0.0_);_(* \(#,##0.0\);_(* &quot;-&quot;??_);_(@_)">
                  <c:v>6.1276127612761133</c:v>
                </c:pt>
                <c:pt idx="27" formatCode="_(* #,##0.0_);_(* \(#,##0.0\);_(* &quot;-&quot;??_);_(@_)">
                  <c:v>6.5819861431870574</c:v>
                </c:pt>
                <c:pt idx="28">
                  <c:v>7.5</c:v>
                </c:pt>
                <c:pt idx="29">
                  <c:v>7.3</c:v>
                </c:pt>
                <c:pt idx="30" formatCode="_(* #,##0.0_);_(* \(#,##0.0\);_(* &quot;-&quot;??_);_(@_)">
                  <c:v>8.0270108370092075</c:v>
                </c:pt>
                <c:pt idx="31" formatCode="_(* #,##0.0_);_(* \(#,##0.0\);_(* &quot;-&quot;??_);_(@_)">
                  <c:v>8.1</c:v>
                </c:pt>
                <c:pt idx="32" formatCode="_(* #,##0.0_);_(* \(#,##0.0\);_(* &quot;-&quot;??_);_(@_)">
                  <c:v>7.7</c:v>
                </c:pt>
                <c:pt idx="33" formatCode="_(* #,##0.0_);_(* \(#,##0.0\);_(* &quot;-&quot;??_);_(@_)">
                  <c:v>8.4</c:v>
                </c:pt>
                <c:pt idx="34" formatCode="_(* #,##0.0_);_(* \(#,##0.0\);_(* &quot;-&quot;??_);_(@_)">
                  <c:v>8.1999999999999993</c:v>
                </c:pt>
                <c:pt idx="35" formatCode="_(* #,##0.0_);_(* \(#,##0.0\);_(* &quot;-&quot;??_);_(@_)">
                  <c:v>7.9</c:v>
                </c:pt>
                <c:pt idx="36" formatCode="_(* #,##0.0_);_(* \(#,##0.0\);_(* &quot;-&quot;??_);_(@_)">
                  <c:v>7.5</c:v>
                </c:pt>
                <c:pt idx="37" formatCode="_(* #,##0.0_);_(* \(#,##0.0\);_(* &quot;-&quot;??_);_(@_)">
                  <c:v>8.1</c:v>
                </c:pt>
                <c:pt idx="38" formatCode="_(* #,##0.0_);_(* \(#,##0.0\);_(* &quot;-&quot;??_);_(@_)">
                  <c:v>7.9</c:v>
                </c:pt>
                <c:pt idx="39" formatCode="_(* #,##0.0_);_(* \(#,##0.0\);_(* &quot;-&quot;??_);_(@_)">
                  <c:v>8.6999999999999993</c:v>
                </c:pt>
                <c:pt idx="40" formatCode="_(* #,##0.0_);_(* \(#,##0.0\);_(* &quot;-&quot;??_);_(@_)">
                  <c:v>8.4389267942338151</c:v>
                </c:pt>
                <c:pt idx="41" formatCode="_(* #,##0.0_);_(* \(#,##0.0\);_(* &quot;-&quot;??_);_(@_)">
                  <c:v>8.8677020862166103</c:v>
                </c:pt>
                <c:pt idx="42" formatCode="_(* #,##0.0_);_(* \(#,##0.0\);_(* &quot;-&quot;??_);_(@_)">
                  <c:v>7.3</c:v>
                </c:pt>
                <c:pt idx="43" formatCode="_(* #,##0.0_);_(* \(#,##0.0\);_(* &quot;-&quot;??_);_(@_)">
                  <c:v>7.6</c:v>
                </c:pt>
                <c:pt idx="44" formatCode="_(* #,##0.0_);_(* \(#,##0.0\);_(* &quot;-&quot;??_);_(@_)">
                  <c:v>7.8</c:v>
                </c:pt>
                <c:pt idx="45" formatCode="_(* #,##0.0_);_(* \(#,##0.0\);_(* &quot;-&quot;??_);_(@_)">
                  <c:v>7.3</c:v>
                </c:pt>
                <c:pt idx="46" formatCode="_(* #,##0.0_);_(* \(#,##0.0\);_(* &quot;-&quot;??_);_(@_)">
                  <c:v>8.3000000000000007</c:v>
                </c:pt>
              </c:numCache>
            </c:numRef>
          </c:val>
          <c:smooth val="0"/>
          <c:extLst xmlns:c16r2="http://schemas.microsoft.com/office/drawing/2015/06/chart">
            <c:ext xmlns:c16="http://schemas.microsoft.com/office/drawing/2014/chart" uri="{C3380CC4-5D6E-409C-BE32-E72D297353CC}">
              <c16:uniqueId val="{00000002-A850-411C-80C3-9966A74206F2}"/>
            </c:ext>
          </c:extLst>
        </c:ser>
        <c:ser>
          <c:idx val="4"/>
          <c:order val="3"/>
          <c:tx>
            <c:strRef>
              <c:f>'[Chart in Microsoft Word]Data'!$G$1</c:f>
              <c:strCache>
                <c:ptCount val="1"/>
                <c:pt idx="0">
                  <c:v>Inflation Lower Bound</c:v>
                </c:pt>
              </c:strCache>
            </c:strRef>
          </c:tx>
          <c:spPr>
            <a:ln w="28575" cap="rnd">
              <a:solidFill>
                <a:schemeClr val="accent5"/>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Word]Data'!$G$36:$G$74</c:f>
            </c:numRef>
          </c:val>
          <c:smooth val="0"/>
          <c:extLst xmlns:c16r2="http://schemas.microsoft.com/office/drawing/2015/06/chart">
            <c:ext xmlns:c16="http://schemas.microsoft.com/office/drawing/2014/chart" uri="{C3380CC4-5D6E-409C-BE32-E72D297353CC}">
              <c16:uniqueId val="{00000003-A850-411C-80C3-9966A74206F2}"/>
            </c:ext>
          </c:extLst>
        </c:ser>
        <c:ser>
          <c:idx val="5"/>
          <c:order val="4"/>
          <c:tx>
            <c:strRef>
              <c:f>'[Chart in Microsoft Word]Data'!$H$1</c:f>
              <c:strCache>
                <c:ptCount val="1"/>
                <c:pt idx="0">
                  <c:v>Inflation Upper Bound</c:v>
                </c:pt>
              </c:strCache>
            </c:strRef>
          </c:tx>
          <c:spPr>
            <a:ln w="28575" cap="rnd">
              <a:solidFill>
                <a:schemeClr val="accent6"/>
              </a:solidFill>
              <a:round/>
            </a:ln>
            <a:effectLst/>
          </c:spPr>
          <c:marker>
            <c:symbol val="none"/>
          </c:marker>
          <c:cat>
            <c:numRef>
              <c:f>'[Chart in Microsoft Word]Data'!$A$37:$A$83</c:f>
              <c:numCache>
                <c:formatCode>mmm\-yy</c:formatCode>
                <c:ptCount val="47"/>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42385</c:v>
                </c:pt>
                <c:pt idx="14">
                  <c:v>42416</c:v>
                </c:pt>
                <c:pt idx="15">
                  <c:v>42445</c:v>
                </c:pt>
                <c:pt idx="16">
                  <c:v>42476</c:v>
                </c:pt>
                <c:pt idx="17">
                  <c:v>42506</c:v>
                </c:pt>
                <c:pt idx="18">
                  <c:v>42537</c:v>
                </c:pt>
                <c:pt idx="19">
                  <c:v>42567</c:v>
                </c:pt>
                <c:pt idx="20">
                  <c:v>42598</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pt idx="40">
                  <c:v>43191</c:v>
                </c:pt>
                <c:pt idx="41">
                  <c:v>43221</c:v>
                </c:pt>
                <c:pt idx="42">
                  <c:v>43252</c:v>
                </c:pt>
                <c:pt idx="43">
                  <c:v>43282</c:v>
                </c:pt>
                <c:pt idx="44">
                  <c:v>43313</c:v>
                </c:pt>
                <c:pt idx="45">
                  <c:v>43344</c:v>
                </c:pt>
                <c:pt idx="46">
                  <c:v>43374</c:v>
                </c:pt>
              </c:numCache>
            </c:numRef>
          </c:cat>
          <c:val>
            <c:numRef>
              <c:f>'[Chart in Microsoft Word]Data'!$H$36:$H$74</c:f>
            </c:numRef>
          </c:val>
          <c:smooth val="0"/>
          <c:extLst xmlns:c16r2="http://schemas.microsoft.com/office/drawing/2015/06/chart">
            <c:ext xmlns:c16="http://schemas.microsoft.com/office/drawing/2014/chart" uri="{C3380CC4-5D6E-409C-BE32-E72D297353CC}">
              <c16:uniqueId val="{00000004-A850-411C-80C3-9966A74206F2}"/>
            </c:ext>
          </c:extLst>
        </c:ser>
        <c:dLbls>
          <c:showLegendKey val="0"/>
          <c:showVal val="0"/>
          <c:showCatName val="0"/>
          <c:showSerName val="0"/>
          <c:showPercent val="0"/>
          <c:showBubbleSize val="0"/>
        </c:dLbls>
        <c:smooth val="0"/>
        <c:axId val="386750440"/>
        <c:axId val="363806256"/>
      </c:lineChart>
      <c:dateAx>
        <c:axId val="386750440"/>
        <c:scaling>
          <c:orientation val="minMax"/>
          <c:max val="43374"/>
          <c:min val="42644"/>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63806256"/>
        <c:crosses val="autoZero"/>
        <c:auto val="1"/>
        <c:lblOffset val="100"/>
        <c:baseTimeUnit val="months"/>
      </c:dateAx>
      <c:valAx>
        <c:axId val="363806256"/>
        <c:scaling>
          <c:orientation val="minMax"/>
          <c:max val="20"/>
          <c:min val="4"/>
        </c:scaling>
        <c:delete val="0"/>
        <c:axPos val="l"/>
        <c:majorGridlines>
          <c:spPr>
            <a:ln w="9525" cap="flat" cmpd="sng" algn="ctr">
              <a:noFill/>
              <a:prstDash val="sysDash"/>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mn-ea"/>
                    <a:cs typeface="+mn-cs"/>
                  </a:defRPr>
                </a:pPr>
                <a:r>
                  <a:rPr lang="en-US" sz="1200"/>
                  <a:t>Percent</a:t>
                </a:r>
              </a:p>
            </c:rich>
          </c:tx>
          <c:layout>
            <c:manualLayout>
              <c:xMode val="edge"/>
              <c:yMode val="edge"/>
              <c:x val="8.5290734750374762E-3"/>
              <c:y val="0.378707317099975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title>
        <c:numFmt formatCode="General" sourceLinked="1"/>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86750440"/>
        <c:crosses val="autoZero"/>
        <c:crossBetween val="between"/>
        <c:majorUnit val="2"/>
      </c:valAx>
      <c:spPr>
        <a:noFill/>
        <a:ln>
          <a:noFill/>
        </a:ln>
        <a:effectLst/>
      </c:spPr>
    </c:plotArea>
    <c:legend>
      <c:legendPos val="b"/>
      <c:layout>
        <c:manualLayout>
          <c:xMode val="edge"/>
          <c:yMode val="edge"/>
          <c:x val="3.7802878088514791E-2"/>
          <c:y val="0.89051681599934951"/>
          <c:w val="0.95950831719808161"/>
          <c:h val="0.105734572833064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Cambria" panose="02040503050406030204" pitchFamily="18"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31907443916567"/>
          <c:y val="2.564395055868381E-2"/>
          <c:w val="0.80369394837055252"/>
          <c:h val="0.72912894578100296"/>
        </c:manualLayout>
      </c:layout>
      <c:lineChart>
        <c:grouping val="standard"/>
        <c:varyColors val="0"/>
        <c:ser>
          <c:idx val="0"/>
          <c:order val="0"/>
          <c:tx>
            <c:strRef>
              <c:f>'[Chart in Microsoft Word]monthly inflation'!$B$2</c:f>
              <c:strCache>
                <c:ptCount val="1"/>
                <c:pt idx="0">
                  <c:v>Overall Monthly Inflation</c:v>
                </c:pt>
              </c:strCache>
            </c:strRef>
          </c:tx>
          <c:spPr>
            <a:ln w="44450" cap="rnd">
              <a:solidFill>
                <a:sysClr val="windowText" lastClr="000000"/>
              </a:solidFill>
              <a:round/>
            </a:ln>
            <a:effectLst/>
          </c:spPr>
          <c:marker>
            <c:symbol val="none"/>
          </c:marker>
          <c:cat>
            <c:numRef>
              <c:f>'[Chart in Microsoft Word]monthly inflation'!$A$5:$A$60</c:f>
              <c:numCache>
                <c:formatCode>mmm\-yy</c:formatCode>
                <c:ptCount val="56"/>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42842</c:v>
                </c:pt>
                <c:pt idx="38">
                  <c:v>42872</c:v>
                </c:pt>
                <c:pt idx="39">
                  <c:v>42903</c:v>
                </c:pt>
                <c:pt idx="40">
                  <c:v>42933</c:v>
                </c:pt>
                <c:pt idx="41">
                  <c:v>42964</c:v>
                </c:pt>
                <c:pt idx="42">
                  <c:v>42995</c:v>
                </c:pt>
                <c:pt idx="43">
                  <c:v>43025</c:v>
                </c:pt>
                <c:pt idx="44">
                  <c:v>43056</c:v>
                </c:pt>
                <c:pt idx="45">
                  <c:v>43086</c:v>
                </c:pt>
                <c:pt idx="46">
                  <c:v>43117</c:v>
                </c:pt>
                <c:pt idx="47">
                  <c:v>43148</c:v>
                </c:pt>
                <c:pt idx="48">
                  <c:v>43176</c:v>
                </c:pt>
                <c:pt idx="49">
                  <c:v>43207</c:v>
                </c:pt>
                <c:pt idx="50">
                  <c:v>43237</c:v>
                </c:pt>
                <c:pt idx="51">
                  <c:v>43268</c:v>
                </c:pt>
                <c:pt idx="52">
                  <c:v>43298</c:v>
                </c:pt>
                <c:pt idx="53">
                  <c:v>43329</c:v>
                </c:pt>
                <c:pt idx="54">
                  <c:v>43360</c:v>
                </c:pt>
                <c:pt idx="55">
                  <c:v>43390</c:v>
                </c:pt>
              </c:numCache>
            </c:numRef>
          </c:cat>
          <c:val>
            <c:numRef>
              <c:f>'[Chart in Microsoft Word]monthly inflation'!$B$5:$B$60</c:f>
              <c:numCache>
                <c:formatCode>_(* #,##0.0_);_(* \(#,##0.0\);_(* "-"??_);_(@_)</c:formatCode>
                <c:ptCount val="56"/>
                <c:pt idx="0">
                  <c:v>1.2485397196261516</c:v>
                </c:pt>
                <c:pt idx="1">
                  <c:v>0.67786832047307399</c:v>
                </c:pt>
                <c:pt idx="2">
                  <c:v>0.88818852517726921</c:v>
                </c:pt>
                <c:pt idx="3">
                  <c:v>0.44728434504792691</c:v>
                </c:pt>
                <c:pt idx="4">
                  <c:v>0.77042691546509445</c:v>
                </c:pt>
                <c:pt idx="5">
                  <c:v>0.66633934207758205</c:v>
                </c:pt>
                <c:pt idx="6">
                  <c:v>0.24386845039019445</c:v>
                </c:pt>
                <c:pt idx="7">
                  <c:v>9.0359352192947995E-2</c:v>
                </c:pt>
                <c:pt idx="8">
                  <c:v>0.43750000000000178</c:v>
                </c:pt>
                <c:pt idx="9">
                  <c:v>0.73981884809513065</c:v>
                </c:pt>
                <c:pt idx="10">
                  <c:v>0.72752230610844126</c:v>
                </c:pt>
                <c:pt idx="11">
                  <c:v>0.25211229217769748</c:v>
                </c:pt>
                <c:pt idx="12">
                  <c:v>1.0195065588255225</c:v>
                </c:pt>
                <c:pt idx="13">
                  <c:v>0.69299603041108604</c:v>
                </c:pt>
                <c:pt idx="14">
                  <c:v>0.64145396231458651</c:v>
                </c:pt>
                <c:pt idx="15">
                  <c:v>0.55769486124019885</c:v>
                </c:pt>
                <c:pt idx="16">
                  <c:v>0.77908358642544417</c:v>
                </c:pt>
                <c:pt idx="17">
                  <c:v>0.85167714884697432</c:v>
                </c:pt>
                <c:pt idx="18">
                  <c:v>0.6885799662206038</c:v>
                </c:pt>
                <c:pt idx="19">
                  <c:v>6.225806451612903</c:v>
                </c:pt>
                <c:pt idx="20">
                  <c:v>4.9863346492559968</c:v>
                </c:pt>
                <c:pt idx="21">
                  <c:v>2.0826102047899919</c:v>
                </c:pt>
                <c:pt idx="22">
                  <c:v>1.2694094979031956</c:v>
                </c:pt>
                <c:pt idx="23">
                  <c:v>1.1807498601007271</c:v>
                </c:pt>
                <c:pt idx="24">
                  <c:v>0.48116807698690423</c:v>
                </c:pt>
                <c:pt idx="25">
                  <c:v>0.30823425803609972</c:v>
                </c:pt>
                <c:pt idx="26">
                  <c:v>0.24143985952589375</c:v>
                </c:pt>
                <c:pt idx="27">
                  <c:v>0.34486533829647392</c:v>
                </c:pt>
                <c:pt idx="28">
                  <c:v>6.5462877093458438E-2</c:v>
                </c:pt>
                <c:pt idx="29">
                  <c:v>0.34890693997708944</c:v>
                </c:pt>
                <c:pt idx="30">
                  <c:v>8.1490737219547249E-2</c:v>
                </c:pt>
                <c:pt idx="31">
                  <c:v>0.51025947237000047</c:v>
                </c:pt>
                <c:pt idx="32">
                  <c:v>1.5338085979693217</c:v>
                </c:pt>
                <c:pt idx="33">
                  <c:v>0.87234042553190339</c:v>
                </c:pt>
                <c:pt idx="34">
                  <c:v>0.86479645644379488</c:v>
                </c:pt>
                <c:pt idx="35">
                  <c:v>0.96194061062317981</c:v>
                </c:pt>
                <c:pt idx="36">
                  <c:v>0.34175642087821423</c:v>
                </c:pt>
                <c:pt idx="37">
                  <c:v>0.36123438951387588</c:v>
                </c:pt>
                <c:pt idx="38">
                  <c:v>7.1986836692716771E-2</c:v>
                </c:pt>
                <c:pt idx="39">
                  <c:v>0.61658616791695486</c:v>
                </c:pt>
                <c:pt idx="40">
                  <c:v>-0.11234807476253605</c:v>
                </c:pt>
                <c:pt idx="41">
                  <c:v>7.6687116564411184E-2</c:v>
                </c:pt>
                <c:pt idx="42">
                  <c:v>0.29629629629630561</c:v>
                </c:pt>
                <c:pt idx="43">
                  <c:v>0.3921968114908525</c:v>
                </c:pt>
                <c:pt idx="44">
                  <c:v>1.3901572805682383</c:v>
                </c:pt>
                <c:pt idx="45">
                  <c:v>0.67053642914332023</c:v>
                </c:pt>
                <c:pt idx="46">
                  <c:v>0.97922258673823759</c:v>
                </c:pt>
                <c:pt idx="47">
                  <c:v>0.86635491016489041</c:v>
                </c:pt>
                <c:pt idx="48">
                  <c:v>1.3225318432482647</c:v>
                </c:pt>
                <c:pt idx="49">
                  <c:v>0.63096040843848566</c:v>
                </c:pt>
                <c:pt idx="50">
                  <c:v>0.43076628535874129</c:v>
                </c:pt>
                <c:pt idx="51">
                  <c:v>0.24781966353712992</c:v>
                </c:pt>
                <c:pt idx="52">
                  <c:v>0.3</c:v>
                </c:pt>
                <c:pt idx="53">
                  <c:v>0.3</c:v>
                </c:pt>
                <c:pt idx="54">
                  <c:v>0.2</c:v>
                </c:pt>
                <c:pt idx="55">
                  <c:v>0.7</c:v>
                </c:pt>
              </c:numCache>
            </c:numRef>
          </c:val>
          <c:smooth val="0"/>
          <c:extLst xmlns:c16r2="http://schemas.microsoft.com/office/drawing/2015/06/chart">
            <c:ext xmlns:c16="http://schemas.microsoft.com/office/drawing/2014/chart" uri="{C3380CC4-5D6E-409C-BE32-E72D297353CC}">
              <c16:uniqueId val="{00000000-484D-4BDA-9E9C-8D01DCF6D088}"/>
            </c:ext>
          </c:extLst>
        </c:ser>
        <c:ser>
          <c:idx val="1"/>
          <c:order val="1"/>
          <c:tx>
            <c:strRef>
              <c:f>'[Chart in Microsoft Word]monthly inflation'!$C$2</c:f>
              <c:strCache>
                <c:ptCount val="1"/>
                <c:pt idx="0">
                  <c:v>Food</c:v>
                </c:pt>
              </c:strCache>
            </c:strRef>
          </c:tx>
          <c:spPr>
            <a:ln w="44450" cap="rnd">
              <a:solidFill>
                <a:srgbClr val="00B050"/>
              </a:solidFill>
              <a:round/>
            </a:ln>
            <a:effectLst/>
          </c:spPr>
          <c:marker>
            <c:symbol val="none"/>
          </c:marker>
          <c:cat>
            <c:numRef>
              <c:f>'[Chart in Microsoft Word]monthly inflation'!$A$5:$A$60</c:f>
              <c:numCache>
                <c:formatCode>mmm\-yy</c:formatCode>
                <c:ptCount val="56"/>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42842</c:v>
                </c:pt>
                <c:pt idx="38">
                  <c:v>42872</c:v>
                </c:pt>
                <c:pt idx="39">
                  <c:v>42903</c:v>
                </c:pt>
                <c:pt idx="40">
                  <c:v>42933</c:v>
                </c:pt>
                <c:pt idx="41">
                  <c:v>42964</c:v>
                </c:pt>
                <c:pt idx="42">
                  <c:v>42995</c:v>
                </c:pt>
                <c:pt idx="43">
                  <c:v>43025</c:v>
                </c:pt>
                <c:pt idx="44">
                  <c:v>43056</c:v>
                </c:pt>
                <c:pt idx="45">
                  <c:v>43086</c:v>
                </c:pt>
                <c:pt idx="46">
                  <c:v>43117</c:v>
                </c:pt>
                <c:pt idx="47">
                  <c:v>43148</c:v>
                </c:pt>
                <c:pt idx="48">
                  <c:v>43176</c:v>
                </c:pt>
                <c:pt idx="49">
                  <c:v>43207</c:v>
                </c:pt>
                <c:pt idx="50">
                  <c:v>43237</c:v>
                </c:pt>
                <c:pt idx="51">
                  <c:v>43268</c:v>
                </c:pt>
                <c:pt idx="52">
                  <c:v>43298</c:v>
                </c:pt>
                <c:pt idx="53">
                  <c:v>43329</c:v>
                </c:pt>
                <c:pt idx="54">
                  <c:v>43360</c:v>
                </c:pt>
                <c:pt idx="55">
                  <c:v>43390</c:v>
                </c:pt>
              </c:numCache>
            </c:numRef>
          </c:cat>
          <c:val>
            <c:numRef>
              <c:f>'[Chart in Microsoft Word]monthly inflation'!$C$5:$C$60</c:f>
              <c:numCache>
                <c:formatCode>_(* #,##0.0_);_(* \(#,##0.0\);_(* "-"??_);_(@_)</c:formatCode>
                <c:ptCount val="56"/>
                <c:pt idx="0">
                  <c:v>1.3070414022363197</c:v>
                </c:pt>
                <c:pt idx="1">
                  <c:v>0.67119099112535885</c:v>
                </c:pt>
                <c:pt idx="2">
                  <c:v>0.76301948292465394</c:v>
                </c:pt>
                <c:pt idx="3">
                  <c:v>0.22055580061755009</c:v>
                </c:pt>
                <c:pt idx="4">
                  <c:v>-5.8685446009376641E-2</c:v>
                </c:pt>
                <c:pt idx="5">
                  <c:v>0.92483852025835311</c:v>
                </c:pt>
                <c:pt idx="6">
                  <c:v>0.18181818181817189</c:v>
                </c:pt>
                <c:pt idx="7" formatCode="_(* #,##0.00_);_(* \(#,##0.00\);_(* &quot;-&quot;??_);_(@_)">
                  <c:v>-2.9038112522683512E-2</c:v>
                </c:pt>
                <c:pt idx="8">
                  <c:v>0.53736112119671109</c:v>
                </c:pt>
                <c:pt idx="9">
                  <c:v>1.2999999999999901</c:v>
                </c:pt>
                <c:pt idx="10">
                  <c:v>0.73451058949440817</c:v>
                </c:pt>
                <c:pt idx="11">
                  <c:v>0.78567383918459743</c:v>
                </c:pt>
                <c:pt idx="12">
                  <c:v>0.98321511342089885</c:v>
                </c:pt>
                <c:pt idx="13">
                  <c:v>0.5702760970860421</c:v>
                </c:pt>
                <c:pt idx="14">
                  <c:v>0.82981813152616102</c:v>
                </c:pt>
                <c:pt idx="15">
                  <c:v>0.15773952403812519</c:v>
                </c:pt>
                <c:pt idx="16">
                  <c:v>0.60942207614353983</c:v>
                </c:pt>
                <c:pt idx="17">
                  <c:v>0.83713332879602476</c:v>
                </c:pt>
                <c:pt idx="18">
                  <c:v>0.53320734341251175</c:v>
                </c:pt>
                <c:pt idx="19">
                  <c:v>7.4387378314870745</c:v>
                </c:pt>
                <c:pt idx="20">
                  <c:v>6.7612322689495574</c:v>
                </c:pt>
                <c:pt idx="21">
                  <c:v>2.4817091015510773</c:v>
                </c:pt>
                <c:pt idx="22">
                  <c:v>1.5934662173739067</c:v>
                </c:pt>
                <c:pt idx="23">
                  <c:v>1.1580841016415544</c:v>
                </c:pt>
                <c:pt idx="24">
                  <c:v>0.87807046793375587</c:v>
                </c:pt>
                <c:pt idx="25">
                  <c:v>0.82084618774789231</c:v>
                </c:pt>
                <c:pt idx="26">
                  <c:v>0.20763892683459684</c:v>
                </c:pt>
                <c:pt idx="27">
                  <c:v>-0.19630296090298316</c:v>
                </c:pt>
                <c:pt idx="28">
                  <c:v>0.18029831175216948</c:v>
                </c:pt>
                <c:pt idx="29">
                  <c:v>0.27814136125654532</c:v>
                </c:pt>
                <c:pt idx="30">
                  <c:v>-1.0877250231144941E-2</c:v>
                </c:pt>
                <c:pt idx="31">
                  <c:v>0.63094914332335605</c:v>
                </c:pt>
                <c:pt idx="32">
                  <c:v>0.84860277822822461</c:v>
                </c:pt>
                <c:pt idx="33">
                  <c:v>1.1255225640475874</c:v>
                </c:pt>
                <c:pt idx="34">
                  <c:v>1.2083951664193293</c:v>
                </c:pt>
                <c:pt idx="35">
                  <c:v>1.2149141181399203</c:v>
                </c:pt>
                <c:pt idx="36">
                  <c:v>0.23799668874171509</c:v>
                </c:pt>
                <c:pt idx="37">
                  <c:v>0.18065448539279494</c:v>
                </c:pt>
                <c:pt idx="38">
                  <c:v>6.6979236436703893E-2</c:v>
                </c:pt>
                <c:pt idx="39">
                  <c:v>-0.31407682010090587</c:v>
                </c:pt>
                <c:pt idx="40">
                  <c:v>-0.24792107845670319</c:v>
                </c:pt>
                <c:pt idx="41">
                  <c:v>9.8379329984976671E-2</c:v>
                </c:pt>
                <c:pt idx="42">
                  <c:v>-0.13966480446926388</c:v>
                </c:pt>
                <c:pt idx="43">
                  <c:v>0.52836052836051639</c:v>
                </c:pt>
                <c:pt idx="44">
                  <c:v>0.79868088833927597</c:v>
                </c:pt>
                <c:pt idx="45">
                  <c:v>1.0990696247827447</c:v>
                </c:pt>
                <c:pt idx="46">
                  <c:v>0.9708246953531896</c:v>
                </c:pt>
                <c:pt idx="47">
                  <c:v>1.2269016976313329</c:v>
                </c:pt>
                <c:pt idx="48">
                  <c:v>1.3653903235381515</c:v>
                </c:pt>
                <c:pt idx="49">
                  <c:v>0.92728160078086042</c:v>
                </c:pt>
                <c:pt idx="50">
                  <c:v>0.39168278529981837</c:v>
                </c:pt>
                <c:pt idx="51">
                  <c:v>0.28900341987379008</c:v>
                </c:pt>
                <c:pt idx="52">
                  <c:v>0.3</c:v>
                </c:pt>
                <c:pt idx="53">
                  <c:v>0.3</c:v>
                </c:pt>
                <c:pt idx="54">
                  <c:v>0.1</c:v>
                </c:pt>
                <c:pt idx="55">
                  <c:v>0.3</c:v>
                </c:pt>
              </c:numCache>
            </c:numRef>
          </c:val>
          <c:smooth val="0"/>
          <c:extLst xmlns:c16r2="http://schemas.microsoft.com/office/drawing/2015/06/chart">
            <c:ext xmlns:c16="http://schemas.microsoft.com/office/drawing/2014/chart" uri="{C3380CC4-5D6E-409C-BE32-E72D297353CC}">
              <c16:uniqueId val="{00000001-484D-4BDA-9E9C-8D01DCF6D088}"/>
            </c:ext>
          </c:extLst>
        </c:ser>
        <c:ser>
          <c:idx val="2"/>
          <c:order val="2"/>
          <c:tx>
            <c:strRef>
              <c:f>'[Chart in Microsoft Word]monthly inflation'!$D$2</c:f>
              <c:strCache>
                <c:ptCount val="1"/>
                <c:pt idx="0">
                  <c:v>Non-food</c:v>
                </c:pt>
              </c:strCache>
            </c:strRef>
          </c:tx>
          <c:spPr>
            <a:ln w="44450" cap="rnd">
              <a:solidFill>
                <a:srgbClr val="F79646">
                  <a:lumMod val="75000"/>
                </a:srgbClr>
              </a:solidFill>
              <a:round/>
            </a:ln>
            <a:effectLst/>
          </c:spPr>
          <c:marker>
            <c:symbol val="none"/>
          </c:marker>
          <c:cat>
            <c:numRef>
              <c:f>'[Chart in Microsoft Word]monthly inflation'!$A$5:$A$60</c:f>
              <c:numCache>
                <c:formatCode>mmm\-yy</c:formatCode>
                <c:ptCount val="56"/>
                <c:pt idx="0">
                  <c:v>41699</c:v>
                </c:pt>
                <c:pt idx="1">
                  <c:v>41730</c:v>
                </c:pt>
                <c:pt idx="2">
                  <c:v>41760</c:v>
                </c:pt>
                <c:pt idx="3">
                  <c:v>41791</c:v>
                </c:pt>
                <c:pt idx="4">
                  <c:v>41821</c:v>
                </c:pt>
                <c:pt idx="5">
                  <c:v>41852</c:v>
                </c:pt>
                <c:pt idx="6">
                  <c:v>41883</c:v>
                </c:pt>
                <c:pt idx="7">
                  <c:v>41913</c:v>
                </c:pt>
                <c:pt idx="8">
                  <c:v>41944</c:v>
                </c:pt>
                <c:pt idx="9">
                  <c:v>41974</c:v>
                </c:pt>
                <c:pt idx="10">
                  <c:v>42005</c:v>
                </c:pt>
                <c:pt idx="11">
                  <c:v>42036</c:v>
                </c:pt>
                <c:pt idx="12">
                  <c:v>42064</c:v>
                </c:pt>
                <c:pt idx="13">
                  <c:v>42095</c:v>
                </c:pt>
                <c:pt idx="14">
                  <c:v>42125</c:v>
                </c:pt>
                <c:pt idx="15">
                  <c:v>42156</c:v>
                </c:pt>
                <c:pt idx="16">
                  <c:v>42186</c:v>
                </c:pt>
                <c:pt idx="17">
                  <c:v>42217</c:v>
                </c:pt>
                <c:pt idx="18">
                  <c:v>42248</c:v>
                </c:pt>
                <c:pt idx="19">
                  <c:v>42278</c:v>
                </c:pt>
                <c:pt idx="20">
                  <c:v>42309</c:v>
                </c:pt>
                <c:pt idx="21">
                  <c:v>42339</c:v>
                </c:pt>
                <c:pt idx="22">
                  <c:v>42370</c:v>
                </c:pt>
                <c:pt idx="23">
                  <c:v>42401</c:v>
                </c:pt>
                <c:pt idx="24">
                  <c:v>42430</c:v>
                </c:pt>
                <c:pt idx="25">
                  <c:v>42461</c:v>
                </c:pt>
                <c:pt idx="26">
                  <c:v>42491</c:v>
                </c:pt>
                <c:pt idx="27">
                  <c:v>42522</c:v>
                </c:pt>
                <c:pt idx="28">
                  <c:v>42552</c:v>
                </c:pt>
                <c:pt idx="29">
                  <c:v>42583</c:v>
                </c:pt>
                <c:pt idx="30">
                  <c:v>42614</c:v>
                </c:pt>
                <c:pt idx="31">
                  <c:v>42644</c:v>
                </c:pt>
                <c:pt idx="32">
                  <c:v>42675</c:v>
                </c:pt>
                <c:pt idx="33">
                  <c:v>42705</c:v>
                </c:pt>
                <c:pt idx="34">
                  <c:v>42736</c:v>
                </c:pt>
                <c:pt idx="35">
                  <c:v>42767</c:v>
                </c:pt>
                <c:pt idx="36">
                  <c:v>42795</c:v>
                </c:pt>
                <c:pt idx="37">
                  <c:v>42842</c:v>
                </c:pt>
                <c:pt idx="38">
                  <c:v>42872</c:v>
                </c:pt>
                <c:pt idx="39">
                  <c:v>42903</c:v>
                </c:pt>
                <c:pt idx="40">
                  <c:v>42933</c:v>
                </c:pt>
                <c:pt idx="41">
                  <c:v>42964</c:v>
                </c:pt>
                <c:pt idx="42">
                  <c:v>42995</c:v>
                </c:pt>
                <c:pt idx="43">
                  <c:v>43025</c:v>
                </c:pt>
                <c:pt idx="44">
                  <c:v>43056</c:v>
                </c:pt>
                <c:pt idx="45">
                  <c:v>43086</c:v>
                </c:pt>
                <c:pt idx="46">
                  <c:v>43117</c:v>
                </c:pt>
                <c:pt idx="47">
                  <c:v>43148</c:v>
                </c:pt>
                <c:pt idx="48">
                  <c:v>43176</c:v>
                </c:pt>
                <c:pt idx="49">
                  <c:v>43207</c:v>
                </c:pt>
                <c:pt idx="50">
                  <c:v>43237</c:v>
                </c:pt>
                <c:pt idx="51">
                  <c:v>43268</c:v>
                </c:pt>
                <c:pt idx="52">
                  <c:v>43298</c:v>
                </c:pt>
                <c:pt idx="53">
                  <c:v>43329</c:v>
                </c:pt>
                <c:pt idx="54">
                  <c:v>43360</c:v>
                </c:pt>
                <c:pt idx="55">
                  <c:v>43390</c:v>
                </c:pt>
              </c:numCache>
            </c:numRef>
          </c:cat>
          <c:val>
            <c:numRef>
              <c:f>'[Chart in Microsoft Word]monthly inflation'!$D$5:$D$60</c:f>
              <c:numCache>
                <c:formatCode>_(* #,##0.0_);_(* \(#,##0.0\);_(* "-"??_);_(@_)</c:formatCode>
                <c:ptCount val="56"/>
                <c:pt idx="0">
                  <c:v>1.2021934758155162</c:v>
                </c:pt>
                <c:pt idx="1">
                  <c:v>0.67384508509900076</c:v>
                </c:pt>
                <c:pt idx="2">
                  <c:v>1.0281534639801304</c:v>
                </c:pt>
                <c:pt idx="3">
                  <c:v>0.68301345536507796</c:v>
                </c:pt>
                <c:pt idx="4">
                  <c:v>1.6552472695203768</c:v>
                </c:pt>
                <c:pt idx="5">
                  <c:v>0.39372706039373373</c:v>
                </c:pt>
                <c:pt idx="6">
                  <c:v>0.30576974208986751</c:v>
                </c:pt>
                <c:pt idx="7">
                  <c:v>0.21206096752814929</c:v>
                </c:pt>
                <c:pt idx="8">
                  <c:v>0.33725697659039433</c:v>
                </c:pt>
                <c:pt idx="9">
                  <c:v>0.20000000000000018</c:v>
                </c:pt>
                <c:pt idx="10">
                  <c:v>0.68178412830965929</c:v>
                </c:pt>
                <c:pt idx="11">
                  <c:v>-0.3201149800744596</c:v>
                </c:pt>
                <c:pt idx="12">
                  <c:v>1.0617381046008401</c:v>
                </c:pt>
                <c:pt idx="13">
                  <c:v>0.82360570687418644</c:v>
                </c:pt>
                <c:pt idx="14">
                  <c:v>0.43738341802277425</c:v>
                </c:pt>
                <c:pt idx="15">
                  <c:v>0.97982708933717078</c:v>
                </c:pt>
                <c:pt idx="16">
                  <c:v>0.95763571790967728</c:v>
                </c:pt>
                <c:pt idx="17">
                  <c:v>0.87317042527796929</c:v>
                </c:pt>
                <c:pt idx="18">
                  <c:v>0.85315730477020235</c:v>
                </c:pt>
                <c:pt idx="19">
                  <c:v>4.9521457239888989</c:v>
                </c:pt>
                <c:pt idx="20">
                  <c:v>3.0652468082602802</c:v>
                </c:pt>
                <c:pt idx="21">
                  <c:v>1.6440232903299545</c:v>
                </c:pt>
                <c:pt idx="22">
                  <c:v>0.89295743007975492</c:v>
                </c:pt>
                <c:pt idx="23">
                  <c:v>1.196771500139171</c:v>
                </c:pt>
                <c:pt idx="24">
                  <c:v>3.3003300330025631E-2</c:v>
                </c:pt>
                <c:pt idx="25">
                  <c:v>-0.27493676454415361</c:v>
                </c:pt>
                <c:pt idx="26">
                  <c:v>0.27018085575649664</c:v>
                </c:pt>
                <c:pt idx="27">
                  <c:v>0.97882870497663088</c:v>
                </c:pt>
                <c:pt idx="28">
                  <c:v>-5.9903065947819467E-2</c:v>
                </c:pt>
                <c:pt idx="29">
                  <c:v>0.43047079337401595</c:v>
                </c:pt>
                <c:pt idx="30">
                  <c:v>0.17904617220985131</c:v>
                </c:pt>
                <c:pt idx="31">
                  <c:v>0.37370017331024297</c:v>
                </c:pt>
                <c:pt idx="32">
                  <c:v>2.3255813953488191</c:v>
                </c:pt>
                <c:pt idx="33">
                  <c:v>0.58531955283696036</c:v>
                </c:pt>
                <c:pt idx="34">
                  <c:v>0.46657929226736616</c:v>
                </c:pt>
                <c:pt idx="35">
                  <c:v>0.67835524942601033</c:v>
                </c:pt>
                <c:pt idx="36">
                  <c:v>0.46128330050794197</c:v>
                </c:pt>
                <c:pt idx="37">
                  <c:v>0.5675076097611198</c:v>
                </c:pt>
                <c:pt idx="38">
                  <c:v>8.2080746934787285E-2</c:v>
                </c:pt>
                <c:pt idx="39">
                  <c:v>1.68127530883182</c:v>
                </c:pt>
                <c:pt idx="40">
                  <c:v>3.0246509048748038E-2</c:v>
                </c:pt>
                <c:pt idx="41">
                  <c:v>5.0395605503195107E-2</c:v>
                </c:pt>
                <c:pt idx="42">
                  <c:v>0.7908124716667464</c:v>
                </c:pt>
                <c:pt idx="43">
                  <c:v>0.24487756121940318</c:v>
                </c:pt>
                <c:pt idx="44">
                  <c:v>2.0439702876514199</c:v>
                </c:pt>
                <c:pt idx="45">
                  <c:v>0.20518833357761057</c:v>
                </c:pt>
                <c:pt idx="46">
                  <c:v>0.9848374043196273</c:v>
                </c:pt>
                <c:pt idx="47">
                  <c:v>0.46347704340270468</c:v>
                </c:pt>
                <c:pt idx="48">
                  <c:v>1.2782930462780451</c:v>
                </c:pt>
                <c:pt idx="49">
                  <c:v>0.2989323843416436</c:v>
                </c:pt>
                <c:pt idx="50">
                  <c:v>0.47781247043239272</c:v>
                </c:pt>
                <c:pt idx="51">
                  <c:v>0.19774942323085298</c:v>
                </c:pt>
                <c:pt idx="52">
                  <c:v>0.3</c:v>
                </c:pt>
                <c:pt idx="53">
                  <c:v>0.3</c:v>
                </c:pt>
                <c:pt idx="54">
                  <c:v>0.3</c:v>
                </c:pt>
                <c:pt idx="55">
                  <c:v>1.2</c:v>
                </c:pt>
              </c:numCache>
            </c:numRef>
          </c:val>
          <c:smooth val="0"/>
          <c:extLst xmlns:c16r2="http://schemas.microsoft.com/office/drawing/2015/06/chart">
            <c:ext xmlns:c16="http://schemas.microsoft.com/office/drawing/2014/chart" uri="{C3380CC4-5D6E-409C-BE32-E72D297353CC}">
              <c16:uniqueId val="{00000002-484D-4BDA-9E9C-8D01DCF6D088}"/>
            </c:ext>
          </c:extLst>
        </c:ser>
        <c:dLbls>
          <c:showLegendKey val="0"/>
          <c:showVal val="0"/>
          <c:showCatName val="0"/>
          <c:showSerName val="0"/>
          <c:showPercent val="0"/>
          <c:showBubbleSize val="0"/>
        </c:dLbls>
        <c:smooth val="0"/>
        <c:axId val="389579376"/>
        <c:axId val="389579768"/>
      </c:lineChart>
      <c:dateAx>
        <c:axId val="389579376"/>
        <c:scaling>
          <c:orientation val="minMax"/>
          <c:max val="43374"/>
          <c:min val="42614"/>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89579768"/>
        <c:crosses val="autoZero"/>
        <c:auto val="1"/>
        <c:lblOffset val="100"/>
        <c:baseTimeUnit val="months"/>
        <c:majorUnit val="2"/>
        <c:majorTimeUnit val="months"/>
      </c:dateAx>
      <c:valAx>
        <c:axId val="389579768"/>
        <c:scaling>
          <c:orientation val="minMax"/>
          <c:max val="2.5"/>
          <c:min val="-0.5"/>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r>
                  <a:rPr lang="en-US"/>
                  <a:t>percent</a:t>
                </a:r>
              </a:p>
            </c:rich>
          </c:tx>
          <c:layout>
            <c:manualLayout>
              <c:xMode val="edge"/>
              <c:yMode val="edge"/>
              <c:x val="1.3141944311780706E-2"/>
              <c:y val="0.3783863670167196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title>
        <c:numFmt formatCode="_(* #,##0.0_);_(* \(#,##0.0\);_(* &quot;-&quot;??_);_(@_)" sourceLinked="1"/>
        <c:majorTickMark val="none"/>
        <c:minorTickMark val="none"/>
        <c:tickLblPos val="nextTo"/>
        <c:spPr>
          <a:noFill/>
          <a:ln>
            <a:solidFill>
              <a:sysClr val="window" lastClr="FFFFFF">
                <a:lumMod val="75000"/>
              </a:sys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89579376"/>
        <c:crosses val="autoZero"/>
        <c:crossBetween val="between"/>
        <c:minorUnit val="0.5"/>
      </c:valAx>
      <c:spPr>
        <a:noFill/>
        <a:ln w="25400">
          <a:noFill/>
        </a:ln>
        <a:effectLst/>
      </c:spPr>
    </c:plotArea>
    <c:legend>
      <c:legendPos val="b"/>
      <c:layout>
        <c:manualLayout>
          <c:xMode val="edge"/>
          <c:yMode val="edge"/>
          <c:x val="1.6539241743047117E-2"/>
          <c:y val="0.89270847474884607"/>
          <c:w val="0.98346092877004232"/>
          <c:h val="0.107291525251153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Cambria" panose="020405030504060302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55878572719049E-2"/>
          <c:y val="2.0868772189082074E-2"/>
          <c:w val="0.91185080814249775"/>
          <c:h val="0.77836689131261538"/>
        </c:manualLayout>
      </c:layout>
      <c:areaChart>
        <c:grouping val="stacked"/>
        <c:varyColors val="0"/>
        <c:ser>
          <c:idx val="0"/>
          <c:order val="0"/>
          <c:tx>
            <c:strRef>
              <c:f>'Interbank and Policy Rate'!$C$2</c:f>
              <c:strCache>
                <c:ptCount val="1"/>
                <c:pt idx="0">
                  <c:v>BOZ Policy Rate Lower-Bound</c:v>
                </c:pt>
              </c:strCache>
            </c:strRef>
          </c:tx>
          <c:spPr>
            <a:noFill/>
            <a:ln w="25400">
              <a:noFill/>
            </a:ln>
          </c:spPr>
          <c:cat>
            <c:numRef>
              <c:f>'Interbank and Policy Rate'!$B$3:$B$1602</c:f>
              <c:numCache>
                <c:formatCode>[$-409]mmm\-yy;@</c:formatCode>
                <c:ptCount val="1600"/>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numCache>
            </c:numRef>
          </c:cat>
          <c:val>
            <c:numRef>
              <c:f>'Interbank and Policy Rate'!$C$3:$C$1602</c:f>
              <c:numCache>
                <c:formatCode>General</c:formatCode>
                <c:ptCount val="1600"/>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pt idx="68">
                  <c:v>7</c:v>
                </c:pt>
                <c:pt idx="69">
                  <c:v>7</c:v>
                </c:pt>
                <c:pt idx="70">
                  <c:v>7</c:v>
                </c:pt>
                <c:pt idx="71">
                  <c:v>7</c:v>
                </c:pt>
                <c:pt idx="72">
                  <c:v>7</c:v>
                </c:pt>
                <c:pt idx="73">
                  <c:v>7</c:v>
                </c:pt>
                <c:pt idx="74">
                  <c:v>7</c:v>
                </c:pt>
                <c:pt idx="75">
                  <c:v>7</c:v>
                </c:pt>
                <c:pt idx="76">
                  <c:v>7</c:v>
                </c:pt>
                <c:pt idx="77">
                  <c:v>7</c:v>
                </c:pt>
                <c:pt idx="78">
                  <c:v>7</c:v>
                </c:pt>
                <c:pt idx="79">
                  <c:v>7</c:v>
                </c:pt>
                <c:pt idx="80">
                  <c:v>7</c:v>
                </c:pt>
                <c:pt idx="81">
                  <c:v>7</c:v>
                </c:pt>
                <c:pt idx="82">
                  <c:v>7</c:v>
                </c:pt>
                <c:pt idx="83">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c:v>7</c:v>
                </c:pt>
                <c:pt idx="105">
                  <c:v>7</c:v>
                </c:pt>
                <c:pt idx="106">
                  <c:v>7</c:v>
                </c:pt>
                <c:pt idx="107">
                  <c:v>7</c:v>
                </c:pt>
                <c:pt idx="108">
                  <c:v>7</c:v>
                </c:pt>
                <c:pt idx="109">
                  <c:v>7</c:v>
                </c:pt>
                <c:pt idx="110">
                  <c:v>7</c:v>
                </c:pt>
                <c:pt idx="111">
                  <c:v>7</c:v>
                </c:pt>
                <c:pt idx="112">
                  <c:v>7</c:v>
                </c:pt>
                <c:pt idx="113">
                  <c:v>7</c:v>
                </c:pt>
                <c:pt idx="114">
                  <c:v>7</c:v>
                </c:pt>
                <c:pt idx="115">
                  <c:v>7</c:v>
                </c:pt>
                <c:pt idx="116">
                  <c:v>7</c:v>
                </c:pt>
                <c:pt idx="117">
                  <c:v>7</c:v>
                </c:pt>
                <c:pt idx="118">
                  <c:v>7</c:v>
                </c:pt>
                <c:pt idx="119">
                  <c:v>7</c:v>
                </c:pt>
                <c:pt idx="120">
                  <c:v>7</c:v>
                </c:pt>
                <c:pt idx="121">
                  <c:v>7</c:v>
                </c:pt>
                <c:pt idx="122">
                  <c:v>7</c:v>
                </c:pt>
                <c:pt idx="123">
                  <c:v>7</c:v>
                </c:pt>
                <c:pt idx="124">
                  <c:v>7</c:v>
                </c:pt>
                <c:pt idx="125">
                  <c:v>7</c:v>
                </c:pt>
                <c:pt idx="126">
                  <c:v>7</c:v>
                </c:pt>
                <c:pt idx="127">
                  <c:v>7</c:v>
                </c:pt>
                <c:pt idx="128">
                  <c:v>7</c:v>
                </c:pt>
                <c:pt idx="129">
                  <c:v>7</c:v>
                </c:pt>
                <c:pt idx="130">
                  <c:v>7</c:v>
                </c:pt>
                <c:pt idx="131">
                  <c:v>7</c:v>
                </c:pt>
                <c:pt idx="132">
                  <c:v>7</c:v>
                </c:pt>
                <c:pt idx="133">
                  <c:v>7</c:v>
                </c:pt>
                <c:pt idx="134">
                  <c:v>7</c:v>
                </c:pt>
                <c:pt idx="135">
                  <c:v>7</c:v>
                </c:pt>
                <c:pt idx="136">
                  <c:v>7</c:v>
                </c:pt>
                <c:pt idx="137">
                  <c:v>7</c:v>
                </c:pt>
                <c:pt idx="138">
                  <c:v>7</c:v>
                </c:pt>
                <c:pt idx="139">
                  <c:v>7</c:v>
                </c:pt>
                <c:pt idx="140">
                  <c:v>7</c:v>
                </c:pt>
                <c:pt idx="141">
                  <c:v>7</c:v>
                </c:pt>
                <c:pt idx="142">
                  <c:v>7</c:v>
                </c:pt>
                <c:pt idx="143">
                  <c:v>7</c:v>
                </c:pt>
                <c:pt idx="144">
                  <c:v>7</c:v>
                </c:pt>
                <c:pt idx="145">
                  <c:v>7.25</c:v>
                </c:pt>
                <c:pt idx="146">
                  <c:v>7.25</c:v>
                </c:pt>
                <c:pt idx="147">
                  <c:v>7.25</c:v>
                </c:pt>
                <c:pt idx="148">
                  <c:v>7.25</c:v>
                </c:pt>
                <c:pt idx="149">
                  <c:v>7.25</c:v>
                </c:pt>
                <c:pt idx="150">
                  <c:v>7.25</c:v>
                </c:pt>
                <c:pt idx="151">
                  <c:v>7.25</c:v>
                </c:pt>
                <c:pt idx="152">
                  <c:v>7.25</c:v>
                </c:pt>
                <c:pt idx="153">
                  <c:v>7.25</c:v>
                </c:pt>
                <c:pt idx="154">
                  <c:v>7.25</c:v>
                </c:pt>
                <c:pt idx="155">
                  <c:v>7.25</c:v>
                </c:pt>
                <c:pt idx="156">
                  <c:v>7.25</c:v>
                </c:pt>
                <c:pt idx="157">
                  <c:v>7.25</c:v>
                </c:pt>
                <c:pt idx="158">
                  <c:v>7.25</c:v>
                </c:pt>
                <c:pt idx="159">
                  <c:v>7.25</c:v>
                </c:pt>
                <c:pt idx="160">
                  <c:v>7.25</c:v>
                </c:pt>
                <c:pt idx="161">
                  <c:v>7.25</c:v>
                </c:pt>
                <c:pt idx="162">
                  <c:v>7.25</c:v>
                </c:pt>
                <c:pt idx="163">
                  <c:v>7.25</c:v>
                </c:pt>
                <c:pt idx="164">
                  <c:v>7.25</c:v>
                </c:pt>
                <c:pt idx="165">
                  <c:v>7.25</c:v>
                </c:pt>
                <c:pt idx="166">
                  <c:v>7.25</c:v>
                </c:pt>
                <c:pt idx="167">
                  <c:v>7.25</c:v>
                </c:pt>
                <c:pt idx="168">
                  <c:v>7.25</c:v>
                </c:pt>
                <c:pt idx="169">
                  <c:v>7.25</c:v>
                </c:pt>
                <c:pt idx="170">
                  <c:v>7.25</c:v>
                </c:pt>
                <c:pt idx="171">
                  <c:v>7.25</c:v>
                </c:pt>
                <c:pt idx="172">
                  <c:v>7.25</c:v>
                </c:pt>
                <c:pt idx="173">
                  <c:v>7.25</c:v>
                </c:pt>
                <c:pt idx="174">
                  <c:v>7.25</c:v>
                </c:pt>
                <c:pt idx="175">
                  <c:v>7.25</c:v>
                </c:pt>
                <c:pt idx="176">
                  <c:v>7.25</c:v>
                </c:pt>
                <c:pt idx="177">
                  <c:v>7.25</c:v>
                </c:pt>
                <c:pt idx="178">
                  <c:v>7.25</c:v>
                </c:pt>
                <c:pt idx="179">
                  <c:v>7.25</c:v>
                </c:pt>
                <c:pt idx="180">
                  <c:v>7.25</c:v>
                </c:pt>
                <c:pt idx="181">
                  <c:v>7.25</c:v>
                </c:pt>
                <c:pt idx="182">
                  <c:v>7.25</c:v>
                </c:pt>
                <c:pt idx="183">
                  <c:v>7.25</c:v>
                </c:pt>
                <c:pt idx="184">
                  <c:v>7.25</c:v>
                </c:pt>
                <c:pt idx="185">
                  <c:v>7.25</c:v>
                </c:pt>
                <c:pt idx="186">
                  <c:v>7.25</c:v>
                </c:pt>
                <c:pt idx="187">
                  <c:v>7.25</c:v>
                </c:pt>
                <c:pt idx="188">
                  <c:v>7.25</c:v>
                </c:pt>
                <c:pt idx="189">
                  <c:v>7.25</c:v>
                </c:pt>
                <c:pt idx="190">
                  <c:v>7.25</c:v>
                </c:pt>
                <c:pt idx="191">
                  <c:v>7.25</c:v>
                </c:pt>
                <c:pt idx="192">
                  <c:v>7.25</c:v>
                </c:pt>
                <c:pt idx="193">
                  <c:v>7.25</c:v>
                </c:pt>
                <c:pt idx="194">
                  <c:v>7.25</c:v>
                </c:pt>
                <c:pt idx="195">
                  <c:v>7.25</c:v>
                </c:pt>
                <c:pt idx="196">
                  <c:v>7.25</c:v>
                </c:pt>
                <c:pt idx="197">
                  <c:v>7.25</c:v>
                </c:pt>
                <c:pt idx="198">
                  <c:v>7.25</c:v>
                </c:pt>
                <c:pt idx="199">
                  <c:v>7.25</c:v>
                </c:pt>
                <c:pt idx="200">
                  <c:v>7.25</c:v>
                </c:pt>
                <c:pt idx="201">
                  <c:v>7.25</c:v>
                </c:pt>
                <c:pt idx="202">
                  <c:v>7.25</c:v>
                </c:pt>
                <c:pt idx="203">
                  <c:v>7.25</c:v>
                </c:pt>
                <c:pt idx="204">
                  <c:v>7.25</c:v>
                </c:pt>
                <c:pt idx="205">
                  <c:v>7.25</c:v>
                </c:pt>
                <c:pt idx="206">
                  <c:v>7.25</c:v>
                </c:pt>
                <c:pt idx="207">
                  <c:v>7.25</c:v>
                </c:pt>
                <c:pt idx="208">
                  <c:v>7.25</c:v>
                </c:pt>
                <c:pt idx="209">
                  <c:v>7.25</c:v>
                </c:pt>
                <c:pt idx="210">
                  <c:v>7.25</c:v>
                </c:pt>
                <c:pt idx="211">
                  <c:v>7.25</c:v>
                </c:pt>
                <c:pt idx="212">
                  <c:v>7.25</c:v>
                </c:pt>
                <c:pt idx="213">
                  <c:v>7.25</c:v>
                </c:pt>
                <c:pt idx="214">
                  <c:v>7.25</c:v>
                </c:pt>
                <c:pt idx="215">
                  <c:v>7.25</c:v>
                </c:pt>
                <c:pt idx="216">
                  <c:v>7.25</c:v>
                </c:pt>
                <c:pt idx="217">
                  <c:v>7.25</c:v>
                </c:pt>
                <c:pt idx="218">
                  <c:v>7.25</c:v>
                </c:pt>
                <c:pt idx="219">
                  <c:v>7.25</c:v>
                </c:pt>
                <c:pt idx="220">
                  <c:v>7.25</c:v>
                </c:pt>
                <c:pt idx="221">
                  <c:v>7.25</c:v>
                </c:pt>
                <c:pt idx="222">
                  <c:v>7.25</c:v>
                </c:pt>
                <c:pt idx="223">
                  <c:v>7.25</c:v>
                </c:pt>
                <c:pt idx="224">
                  <c:v>7.25</c:v>
                </c:pt>
                <c:pt idx="225">
                  <c:v>7.25</c:v>
                </c:pt>
                <c:pt idx="226">
                  <c:v>7.25</c:v>
                </c:pt>
                <c:pt idx="227">
                  <c:v>7.25</c:v>
                </c:pt>
                <c:pt idx="228">
                  <c:v>7.25</c:v>
                </c:pt>
                <c:pt idx="229">
                  <c:v>7.25</c:v>
                </c:pt>
                <c:pt idx="230">
                  <c:v>7.25</c:v>
                </c:pt>
                <c:pt idx="231">
                  <c:v>7.25</c:v>
                </c:pt>
                <c:pt idx="232">
                  <c:v>7.25</c:v>
                </c:pt>
                <c:pt idx="233">
                  <c:v>7.25</c:v>
                </c:pt>
                <c:pt idx="234">
                  <c:v>7.25</c:v>
                </c:pt>
                <c:pt idx="235">
                  <c:v>7.25</c:v>
                </c:pt>
                <c:pt idx="236">
                  <c:v>7.25</c:v>
                </c:pt>
                <c:pt idx="237">
                  <c:v>7.25</c:v>
                </c:pt>
                <c:pt idx="238">
                  <c:v>7.25</c:v>
                </c:pt>
                <c:pt idx="239">
                  <c:v>7.25</c:v>
                </c:pt>
                <c:pt idx="240">
                  <c:v>7.25</c:v>
                </c:pt>
                <c:pt idx="241">
                  <c:v>7.25</c:v>
                </c:pt>
                <c:pt idx="242">
                  <c:v>7.25</c:v>
                </c:pt>
                <c:pt idx="243">
                  <c:v>7.25</c:v>
                </c:pt>
                <c:pt idx="244">
                  <c:v>7.25</c:v>
                </c:pt>
                <c:pt idx="245">
                  <c:v>7.25</c:v>
                </c:pt>
                <c:pt idx="246">
                  <c:v>7.25</c:v>
                </c:pt>
                <c:pt idx="247">
                  <c:v>7.25</c:v>
                </c:pt>
                <c:pt idx="248">
                  <c:v>7.25</c:v>
                </c:pt>
                <c:pt idx="249">
                  <c:v>7.25</c:v>
                </c:pt>
                <c:pt idx="250">
                  <c:v>7.25</c:v>
                </c:pt>
                <c:pt idx="251">
                  <c:v>7.25</c:v>
                </c:pt>
                <c:pt idx="252">
                  <c:v>7.25</c:v>
                </c:pt>
                <c:pt idx="253">
                  <c:v>7.25</c:v>
                </c:pt>
                <c:pt idx="254">
                  <c:v>7.25</c:v>
                </c:pt>
                <c:pt idx="255">
                  <c:v>7.25</c:v>
                </c:pt>
                <c:pt idx="256">
                  <c:v>7.25</c:v>
                </c:pt>
                <c:pt idx="257">
                  <c:v>7.25</c:v>
                </c:pt>
                <c:pt idx="258">
                  <c:v>7.25</c:v>
                </c:pt>
                <c:pt idx="259">
                  <c:v>7.25</c:v>
                </c:pt>
                <c:pt idx="260">
                  <c:v>7.25</c:v>
                </c:pt>
                <c:pt idx="261">
                  <c:v>7.25</c:v>
                </c:pt>
                <c:pt idx="262">
                  <c:v>7.25</c:v>
                </c:pt>
                <c:pt idx="263">
                  <c:v>7.25</c:v>
                </c:pt>
                <c:pt idx="264">
                  <c:v>7.25</c:v>
                </c:pt>
                <c:pt idx="265">
                  <c:v>7.25</c:v>
                </c:pt>
                <c:pt idx="266">
                  <c:v>7.25</c:v>
                </c:pt>
                <c:pt idx="267">
                  <c:v>7.25</c:v>
                </c:pt>
                <c:pt idx="268">
                  <c:v>7.25</c:v>
                </c:pt>
                <c:pt idx="269">
                  <c:v>7.25</c:v>
                </c:pt>
                <c:pt idx="270">
                  <c:v>7.25</c:v>
                </c:pt>
                <c:pt idx="271">
                  <c:v>7.25</c:v>
                </c:pt>
                <c:pt idx="272">
                  <c:v>7.25</c:v>
                </c:pt>
                <c:pt idx="273">
                  <c:v>7.25</c:v>
                </c:pt>
                <c:pt idx="274">
                  <c:v>7.25</c:v>
                </c:pt>
                <c:pt idx="275">
                  <c:v>7.25</c:v>
                </c:pt>
                <c:pt idx="276">
                  <c:v>7.25</c:v>
                </c:pt>
                <c:pt idx="277">
                  <c:v>7.25</c:v>
                </c:pt>
                <c:pt idx="278">
                  <c:v>7.25</c:v>
                </c:pt>
                <c:pt idx="279">
                  <c:v>7.25</c:v>
                </c:pt>
                <c:pt idx="280">
                  <c:v>7.25</c:v>
                </c:pt>
                <c:pt idx="281">
                  <c:v>7.25</c:v>
                </c:pt>
                <c:pt idx="282">
                  <c:v>7.25</c:v>
                </c:pt>
                <c:pt idx="283">
                  <c:v>7.25</c:v>
                </c:pt>
                <c:pt idx="284">
                  <c:v>7.25</c:v>
                </c:pt>
                <c:pt idx="285">
                  <c:v>7.25</c:v>
                </c:pt>
                <c:pt idx="286">
                  <c:v>7.25</c:v>
                </c:pt>
                <c:pt idx="287">
                  <c:v>7.25</c:v>
                </c:pt>
                <c:pt idx="288">
                  <c:v>7.25</c:v>
                </c:pt>
                <c:pt idx="289">
                  <c:v>7.5</c:v>
                </c:pt>
                <c:pt idx="290">
                  <c:v>7.5</c:v>
                </c:pt>
                <c:pt idx="291">
                  <c:v>7.5</c:v>
                </c:pt>
                <c:pt idx="292">
                  <c:v>7.5</c:v>
                </c:pt>
                <c:pt idx="293">
                  <c:v>7.5</c:v>
                </c:pt>
                <c:pt idx="294">
                  <c:v>7.5</c:v>
                </c:pt>
                <c:pt idx="295">
                  <c:v>7.5</c:v>
                </c:pt>
                <c:pt idx="296">
                  <c:v>7.5</c:v>
                </c:pt>
                <c:pt idx="297">
                  <c:v>7.5</c:v>
                </c:pt>
                <c:pt idx="298">
                  <c:v>7.5</c:v>
                </c:pt>
                <c:pt idx="299">
                  <c:v>7.5</c:v>
                </c:pt>
                <c:pt idx="300">
                  <c:v>7.5</c:v>
                </c:pt>
                <c:pt idx="301">
                  <c:v>7.5</c:v>
                </c:pt>
                <c:pt idx="302">
                  <c:v>7.5</c:v>
                </c:pt>
                <c:pt idx="303">
                  <c:v>7.5</c:v>
                </c:pt>
                <c:pt idx="304">
                  <c:v>7.5</c:v>
                </c:pt>
                <c:pt idx="305">
                  <c:v>7.5</c:v>
                </c:pt>
                <c:pt idx="306">
                  <c:v>7.5</c:v>
                </c:pt>
                <c:pt idx="307">
                  <c:v>7.5</c:v>
                </c:pt>
                <c:pt idx="308">
                  <c:v>7.5</c:v>
                </c:pt>
                <c:pt idx="309">
                  <c:v>7.75</c:v>
                </c:pt>
                <c:pt idx="310">
                  <c:v>7.75</c:v>
                </c:pt>
                <c:pt idx="311">
                  <c:v>7.75</c:v>
                </c:pt>
                <c:pt idx="312">
                  <c:v>7.75</c:v>
                </c:pt>
                <c:pt idx="313">
                  <c:v>7.75</c:v>
                </c:pt>
                <c:pt idx="314">
                  <c:v>7.75</c:v>
                </c:pt>
                <c:pt idx="315">
                  <c:v>7.75</c:v>
                </c:pt>
                <c:pt idx="316">
                  <c:v>7.75</c:v>
                </c:pt>
                <c:pt idx="317">
                  <c:v>7.75</c:v>
                </c:pt>
                <c:pt idx="318">
                  <c:v>7.75</c:v>
                </c:pt>
                <c:pt idx="319">
                  <c:v>7.75</c:v>
                </c:pt>
                <c:pt idx="320">
                  <c:v>7.75</c:v>
                </c:pt>
                <c:pt idx="321">
                  <c:v>7.75</c:v>
                </c:pt>
                <c:pt idx="322">
                  <c:v>7.75</c:v>
                </c:pt>
                <c:pt idx="323">
                  <c:v>7.75</c:v>
                </c:pt>
                <c:pt idx="324">
                  <c:v>7.75</c:v>
                </c:pt>
                <c:pt idx="325">
                  <c:v>7.75</c:v>
                </c:pt>
                <c:pt idx="326">
                  <c:v>7.75</c:v>
                </c:pt>
                <c:pt idx="327">
                  <c:v>7.75</c:v>
                </c:pt>
                <c:pt idx="328">
                  <c:v>7.75</c:v>
                </c:pt>
                <c:pt idx="329">
                  <c:v>7.75</c:v>
                </c:pt>
                <c:pt idx="330">
                  <c:v>7.75</c:v>
                </c:pt>
                <c:pt idx="331">
                  <c:v>7.75</c:v>
                </c:pt>
                <c:pt idx="332">
                  <c:v>7.75</c:v>
                </c:pt>
                <c:pt idx="333">
                  <c:v>7.75</c:v>
                </c:pt>
                <c:pt idx="334">
                  <c:v>7.75</c:v>
                </c:pt>
                <c:pt idx="335">
                  <c:v>7.75</c:v>
                </c:pt>
                <c:pt idx="336">
                  <c:v>7.75</c:v>
                </c:pt>
                <c:pt idx="337">
                  <c:v>7.75</c:v>
                </c:pt>
                <c:pt idx="338">
                  <c:v>7.75</c:v>
                </c:pt>
                <c:pt idx="339">
                  <c:v>7.75</c:v>
                </c:pt>
                <c:pt idx="340">
                  <c:v>7.75</c:v>
                </c:pt>
                <c:pt idx="341">
                  <c:v>7.75</c:v>
                </c:pt>
                <c:pt idx="342">
                  <c:v>7.75</c:v>
                </c:pt>
                <c:pt idx="343">
                  <c:v>7.75</c:v>
                </c:pt>
                <c:pt idx="344">
                  <c:v>7.75</c:v>
                </c:pt>
                <c:pt idx="345">
                  <c:v>7.75</c:v>
                </c:pt>
                <c:pt idx="346">
                  <c:v>7.75</c:v>
                </c:pt>
                <c:pt idx="347">
                  <c:v>7.75</c:v>
                </c:pt>
                <c:pt idx="348">
                  <c:v>7.75</c:v>
                </c:pt>
                <c:pt idx="349">
                  <c:v>7.75</c:v>
                </c:pt>
                <c:pt idx="350">
                  <c:v>7.75</c:v>
                </c:pt>
                <c:pt idx="351">
                  <c:v>7.75</c:v>
                </c:pt>
                <c:pt idx="352">
                  <c:v>7.75</c:v>
                </c:pt>
                <c:pt idx="353">
                  <c:v>7.75</c:v>
                </c:pt>
                <c:pt idx="354">
                  <c:v>7.75</c:v>
                </c:pt>
                <c:pt idx="355">
                  <c:v>7.75</c:v>
                </c:pt>
                <c:pt idx="356">
                  <c:v>7.75</c:v>
                </c:pt>
                <c:pt idx="357">
                  <c:v>7.75</c:v>
                </c:pt>
                <c:pt idx="358">
                  <c:v>7.75</c:v>
                </c:pt>
                <c:pt idx="359">
                  <c:v>7.75</c:v>
                </c:pt>
                <c:pt idx="360">
                  <c:v>7.75</c:v>
                </c:pt>
                <c:pt idx="361">
                  <c:v>7.75</c:v>
                </c:pt>
                <c:pt idx="362">
                  <c:v>7.75</c:v>
                </c:pt>
                <c:pt idx="363">
                  <c:v>7.75</c:v>
                </c:pt>
                <c:pt idx="364">
                  <c:v>7.75</c:v>
                </c:pt>
                <c:pt idx="365">
                  <c:v>7.75</c:v>
                </c:pt>
                <c:pt idx="366">
                  <c:v>7.75</c:v>
                </c:pt>
                <c:pt idx="367">
                  <c:v>7.75</c:v>
                </c:pt>
                <c:pt idx="368">
                  <c:v>7.75</c:v>
                </c:pt>
                <c:pt idx="369">
                  <c:v>7.75</c:v>
                </c:pt>
                <c:pt idx="370">
                  <c:v>7.75</c:v>
                </c:pt>
                <c:pt idx="371">
                  <c:v>7.75</c:v>
                </c:pt>
                <c:pt idx="372">
                  <c:v>7.75</c:v>
                </c:pt>
                <c:pt idx="373">
                  <c:v>7.75</c:v>
                </c:pt>
                <c:pt idx="374">
                  <c:v>7.75</c:v>
                </c:pt>
                <c:pt idx="375">
                  <c:v>7.75</c:v>
                </c:pt>
                <c:pt idx="376">
                  <c:v>7.75</c:v>
                </c:pt>
                <c:pt idx="377">
                  <c:v>7.75</c:v>
                </c:pt>
                <c:pt idx="378">
                  <c:v>7.75</c:v>
                </c:pt>
                <c:pt idx="379">
                  <c:v>7.75</c:v>
                </c:pt>
                <c:pt idx="380">
                  <c:v>7.75</c:v>
                </c:pt>
                <c:pt idx="381">
                  <c:v>7.75</c:v>
                </c:pt>
                <c:pt idx="382">
                  <c:v>7.75</c:v>
                </c:pt>
                <c:pt idx="383">
                  <c:v>7.75</c:v>
                </c:pt>
                <c:pt idx="384">
                  <c:v>7.75</c:v>
                </c:pt>
                <c:pt idx="385">
                  <c:v>7.75</c:v>
                </c:pt>
                <c:pt idx="386">
                  <c:v>7.75</c:v>
                </c:pt>
                <c:pt idx="387">
                  <c:v>7.75</c:v>
                </c:pt>
                <c:pt idx="388">
                  <c:v>7.75</c:v>
                </c:pt>
                <c:pt idx="389">
                  <c:v>7.75</c:v>
                </c:pt>
                <c:pt idx="390">
                  <c:v>7.75</c:v>
                </c:pt>
                <c:pt idx="391">
                  <c:v>7.75</c:v>
                </c:pt>
                <c:pt idx="392">
                  <c:v>7.75</c:v>
                </c:pt>
                <c:pt idx="393">
                  <c:v>7.75</c:v>
                </c:pt>
                <c:pt idx="394">
                  <c:v>7.75</c:v>
                </c:pt>
                <c:pt idx="395">
                  <c:v>7.75</c:v>
                </c:pt>
                <c:pt idx="396">
                  <c:v>7.75</c:v>
                </c:pt>
                <c:pt idx="397">
                  <c:v>7.75</c:v>
                </c:pt>
                <c:pt idx="398">
                  <c:v>7.75</c:v>
                </c:pt>
                <c:pt idx="399">
                  <c:v>7.75</c:v>
                </c:pt>
                <c:pt idx="400">
                  <c:v>7.75</c:v>
                </c:pt>
                <c:pt idx="401">
                  <c:v>7.75</c:v>
                </c:pt>
                <c:pt idx="402">
                  <c:v>7.75</c:v>
                </c:pt>
                <c:pt idx="403">
                  <c:v>7.75</c:v>
                </c:pt>
                <c:pt idx="404">
                  <c:v>7.75</c:v>
                </c:pt>
                <c:pt idx="405">
                  <c:v>7.75</c:v>
                </c:pt>
                <c:pt idx="406">
                  <c:v>7.75</c:v>
                </c:pt>
                <c:pt idx="407">
                  <c:v>7.75</c:v>
                </c:pt>
                <c:pt idx="408">
                  <c:v>7.75</c:v>
                </c:pt>
                <c:pt idx="409">
                  <c:v>7.75</c:v>
                </c:pt>
                <c:pt idx="410">
                  <c:v>7.75</c:v>
                </c:pt>
                <c:pt idx="411">
                  <c:v>7.75</c:v>
                </c:pt>
                <c:pt idx="412">
                  <c:v>7.75</c:v>
                </c:pt>
                <c:pt idx="413">
                  <c:v>7.75</c:v>
                </c:pt>
                <c:pt idx="414">
                  <c:v>7.75</c:v>
                </c:pt>
                <c:pt idx="415">
                  <c:v>7.75</c:v>
                </c:pt>
                <c:pt idx="416">
                  <c:v>7.75</c:v>
                </c:pt>
                <c:pt idx="417">
                  <c:v>7.75</c:v>
                </c:pt>
                <c:pt idx="418">
                  <c:v>7.75</c:v>
                </c:pt>
                <c:pt idx="419">
                  <c:v>7.75</c:v>
                </c:pt>
                <c:pt idx="420">
                  <c:v>7.75</c:v>
                </c:pt>
                <c:pt idx="421">
                  <c:v>7.75</c:v>
                </c:pt>
                <c:pt idx="422">
                  <c:v>7.75</c:v>
                </c:pt>
                <c:pt idx="423">
                  <c:v>7.75</c:v>
                </c:pt>
                <c:pt idx="424">
                  <c:v>7.75</c:v>
                </c:pt>
                <c:pt idx="425">
                  <c:v>7.75</c:v>
                </c:pt>
                <c:pt idx="426">
                  <c:v>7.75</c:v>
                </c:pt>
                <c:pt idx="427">
                  <c:v>7.75</c:v>
                </c:pt>
                <c:pt idx="428">
                  <c:v>7.75</c:v>
                </c:pt>
                <c:pt idx="429">
                  <c:v>7.75</c:v>
                </c:pt>
                <c:pt idx="430">
                  <c:v>7.75</c:v>
                </c:pt>
                <c:pt idx="431">
                  <c:v>7.75</c:v>
                </c:pt>
                <c:pt idx="432">
                  <c:v>7.75</c:v>
                </c:pt>
                <c:pt idx="433">
                  <c:v>7.75</c:v>
                </c:pt>
                <c:pt idx="434">
                  <c:v>7.75</c:v>
                </c:pt>
                <c:pt idx="435">
                  <c:v>7.75</c:v>
                </c:pt>
                <c:pt idx="436">
                  <c:v>7.75</c:v>
                </c:pt>
                <c:pt idx="437">
                  <c:v>7.75</c:v>
                </c:pt>
                <c:pt idx="438">
                  <c:v>7.75</c:v>
                </c:pt>
                <c:pt idx="439">
                  <c:v>7.75</c:v>
                </c:pt>
                <c:pt idx="440">
                  <c:v>7.75</c:v>
                </c:pt>
                <c:pt idx="441">
                  <c:v>7.75</c:v>
                </c:pt>
                <c:pt idx="442">
                  <c:v>7.75</c:v>
                </c:pt>
                <c:pt idx="443">
                  <c:v>7.75</c:v>
                </c:pt>
                <c:pt idx="444">
                  <c:v>7.75</c:v>
                </c:pt>
                <c:pt idx="445">
                  <c:v>7.75</c:v>
                </c:pt>
                <c:pt idx="446">
                  <c:v>7.75</c:v>
                </c:pt>
                <c:pt idx="447">
                  <c:v>7.75</c:v>
                </c:pt>
                <c:pt idx="448">
                  <c:v>7.75</c:v>
                </c:pt>
                <c:pt idx="449">
                  <c:v>7.75</c:v>
                </c:pt>
                <c:pt idx="450">
                  <c:v>7.75</c:v>
                </c:pt>
                <c:pt idx="451">
                  <c:v>7.75</c:v>
                </c:pt>
                <c:pt idx="452">
                  <c:v>7.75</c:v>
                </c:pt>
                <c:pt idx="453">
                  <c:v>7.75</c:v>
                </c:pt>
                <c:pt idx="454">
                  <c:v>7.75</c:v>
                </c:pt>
                <c:pt idx="455">
                  <c:v>7.75</c:v>
                </c:pt>
                <c:pt idx="456">
                  <c:v>7.75</c:v>
                </c:pt>
                <c:pt idx="457">
                  <c:v>7.75</c:v>
                </c:pt>
                <c:pt idx="458">
                  <c:v>7.75</c:v>
                </c:pt>
                <c:pt idx="459">
                  <c:v>7.75</c:v>
                </c:pt>
                <c:pt idx="460">
                  <c:v>7.75</c:v>
                </c:pt>
                <c:pt idx="461">
                  <c:v>7.75</c:v>
                </c:pt>
                <c:pt idx="462">
                  <c:v>7.75</c:v>
                </c:pt>
                <c:pt idx="463">
                  <c:v>7.75</c:v>
                </c:pt>
                <c:pt idx="464">
                  <c:v>7.75</c:v>
                </c:pt>
                <c:pt idx="465">
                  <c:v>7.75</c:v>
                </c:pt>
                <c:pt idx="466">
                  <c:v>7.75</c:v>
                </c:pt>
                <c:pt idx="467">
                  <c:v>7.75</c:v>
                </c:pt>
                <c:pt idx="468">
                  <c:v>7.75</c:v>
                </c:pt>
                <c:pt idx="469">
                  <c:v>7.75</c:v>
                </c:pt>
                <c:pt idx="470">
                  <c:v>7.75</c:v>
                </c:pt>
                <c:pt idx="471">
                  <c:v>7.75</c:v>
                </c:pt>
                <c:pt idx="472">
                  <c:v>7.75</c:v>
                </c:pt>
                <c:pt idx="473">
                  <c:v>7.75</c:v>
                </c:pt>
                <c:pt idx="474">
                  <c:v>7.75</c:v>
                </c:pt>
                <c:pt idx="475">
                  <c:v>7.75</c:v>
                </c:pt>
                <c:pt idx="476">
                  <c:v>7.75</c:v>
                </c:pt>
                <c:pt idx="477">
                  <c:v>7.75</c:v>
                </c:pt>
                <c:pt idx="478">
                  <c:v>8.25</c:v>
                </c:pt>
                <c:pt idx="479">
                  <c:v>8.25</c:v>
                </c:pt>
                <c:pt idx="480">
                  <c:v>8.25</c:v>
                </c:pt>
                <c:pt idx="481">
                  <c:v>8.25</c:v>
                </c:pt>
                <c:pt idx="482">
                  <c:v>8.25</c:v>
                </c:pt>
                <c:pt idx="483">
                  <c:v>8.25</c:v>
                </c:pt>
                <c:pt idx="484">
                  <c:v>8.25</c:v>
                </c:pt>
                <c:pt idx="485">
                  <c:v>8.25</c:v>
                </c:pt>
                <c:pt idx="486">
                  <c:v>8.25</c:v>
                </c:pt>
                <c:pt idx="487">
                  <c:v>8.25</c:v>
                </c:pt>
                <c:pt idx="488">
                  <c:v>8.25</c:v>
                </c:pt>
                <c:pt idx="489">
                  <c:v>8.25</c:v>
                </c:pt>
                <c:pt idx="490">
                  <c:v>8.25</c:v>
                </c:pt>
                <c:pt idx="491">
                  <c:v>8.25</c:v>
                </c:pt>
                <c:pt idx="492">
                  <c:v>8.25</c:v>
                </c:pt>
                <c:pt idx="493">
                  <c:v>8.25</c:v>
                </c:pt>
                <c:pt idx="494">
                  <c:v>8.25</c:v>
                </c:pt>
                <c:pt idx="495">
                  <c:v>8.25</c:v>
                </c:pt>
                <c:pt idx="496">
                  <c:v>8.25</c:v>
                </c:pt>
                <c:pt idx="497">
                  <c:v>8.25</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pt idx="567">
                  <c:v>10</c:v>
                </c:pt>
                <c:pt idx="568">
                  <c:v>10</c:v>
                </c:pt>
                <c:pt idx="569">
                  <c:v>10</c:v>
                </c:pt>
                <c:pt idx="570">
                  <c:v>10</c:v>
                </c:pt>
                <c:pt idx="571">
                  <c:v>10</c:v>
                </c:pt>
                <c:pt idx="572">
                  <c:v>10</c:v>
                </c:pt>
                <c:pt idx="573">
                  <c:v>10</c:v>
                </c:pt>
                <c:pt idx="574">
                  <c:v>10</c:v>
                </c:pt>
                <c:pt idx="575">
                  <c:v>10</c:v>
                </c:pt>
                <c:pt idx="576">
                  <c:v>10</c:v>
                </c:pt>
                <c:pt idx="577">
                  <c:v>10</c:v>
                </c:pt>
                <c:pt idx="578">
                  <c:v>10</c:v>
                </c:pt>
                <c:pt idx="579">
                  <c:v>10</c:v>
                </c:pt>
                <c:pt idx="580">
                  <c:v>10</c:v>
                </c:pt>
                <c:pt idx="581">
                  <c:v>10</c:v>
                </c:pt>
                <c:pt idx="582">
                  <c:v>10</c:v>
                </c:pt>
                <c:pt idx="583">
                  <c:v>10</c:v>
                </c:pt>
                <c:pt idx="584">
                  <c:v>10</c:v>
                </c:pt>
                <c:pt idx="585">
                  <c:v>10</c:v>
                </c:pt>
                <c:pt idx="586">
                  <c:v>10</c:v>
                </c:pt>
                <c:pt idx="587">
                  <c:v>10</c:v>
                </c:pt>
                <c:pt idx="588">
                  <c:v>10</c:v>
                </c:pt>
                <c:pt idx="589">
                  <c:v>10</c:v>
                </c:pt>
                <c:pt idx="590">
                  <c:v>10</c:v>
                </c:pt>
                <c:pt idx="591">
                  <c:v>10</c:v>
                </c:pt>
                <c:pt idx="592">
                  <c:v>10</c:v>
                </c:pt>
                <c:pt idx="593">
                  <c:v>10</c:v>
                </c:pt>
                <c:pt idx="594">
                  <c:v>10</c:v>
                </c:pt>
                <c:pt idx="595">
                  <c:v>10</c:v>
                </c:pt>
                <c:pt idx="596">
                  <c:v>10</c:v>
                </c:pt>
                <c:pt idx="597">
                  <c:v>10</c:v>
                </c:pt>
                <c:pt idx="598">
                  <c:v>10</c:v>
                </c:pt>
                <c:pt idx="599">
                  <c:v>10</c:v>
                </c:pt>
                <c:pt idx="600">
                  <c:v>10</c:v>
                </c:pt>
                <c:pt idx="601">
                  <c:v>10</c:v>
                </c:pt>
                <c:pt idx="602">
                  <c:v>10</c:v>
                </c:pt>
                <c:pt idx="603">
                  <c:v>10</c:v>
                </c:pt>
                <c:pt idx="604">
                  <c:v>10</c:v>
                </c:pt>
                <c:pt idx="605">
                  <c:v>10</c:v>
                </c:pt>
                <c:pt idx="606">
                  <c:v>10</c:v>
                </c:pt>
                <c:pt idx="607">
                  <c:v>10</c:v>
                </c:pt>
                <c:pt idx="608">
                  <c:v>10</c:v>
                </c:pt>
                <c:pt idx="609">
                  <c:v>10</c:v>
                </c:pt>
                <c:pt idx="610">
                  <c:v>10</c:v>
                </c:pt>
                <c:pt idx="611">
                  <c:v>10</c:v>
                </c:pt>
                <c:pt idx="612">
                  <c:v>10</c:v>
                </c:pt>
                <c:pt idx="613">
                  <c:v>10</c:v>
                </c:pt>
                <c:pt idx="614">
                  <c:v>10</c:v>
                </c:pt>
                <c:pt idx="615">
                  <c:v>10</c:v>
                </c:pt>
                <c:pt idx="616">
                  <c:v>10</c:v>
                </c:pt>
                <c:pt idx="617">
                  <c:v>10</c:v>
                </c:pt>
                <c:pt idx="618">
                  <c:v>10</c:v>
                </c:pt>
                <c:pt idx="619">
                  <c:v>10</c:v>
                </c:pt>
                <c:pt idx="620">
                  <c:v>10</c:v>
                </c:pt>
                <c:pt idx="621">
                  <c:v>10</c:v>
                </c:pt>
                <c:pt idx="622">
                  <c:v>10</c:v>
                </c:pt>
                <c:pt idx="623">
                  <c:v>10</c:v>
                </c:pt>
                <c:pt idx="624">
                  <c:v>10</c:v>
                </c:pt>
                <c:pt idx="625">
                  <c:v>10</c:v>
                </c:pt>
                <c:pt idx="626">
                  <c:v>10</c:v>
                </c:pt>
                <c:pt idx="627">
                  <c:v>10</c:v>
                </c:pt>
                <c:pt idx="628">
                  <c:v>10</c:v>
                </c:pt>
                <c:pt idx="629">
                  <c:v>10</c:v>
                </c:pt>
                <c:pt idx="630">
                  <c:v>10</c:v>
                </c:pt>
                <c:pt idx="631">
                  <c:v>10</c:v>
                </c:pt>
                <c:pt idx="632">
                  <c:v>10</c:v>
                </c:pt>
                <c:pt idx="633">
                  <c:v>10</c:v>
                </c:pt>
                <c:pt idx="634">
                  <c:v>10</c:v>
                </c:pt>
                <c:pt idx="635">
                  <c:v>10</c:v>
                </c:pt>
                <c:pt idx="636">
                  <c:v>10</c:v>
                </c:pt>
                <c:pt idx="637">
                  <c:v>10</c:v>
                </c:pt>
                <c:pt idx="638">
                  <c:v>10</c:v>
                </c:pt>
                <c:pt idx="639">
                  <c:v>10</c:v>
                </c:pt>
                <c:pt idx="640">
                  <c:v>10</c:v>
                </c:pt>
                <c:pt idx="641">
                  <c:v>10</c:v>
                </c:pt>
                <c:pt idx="642">
                  <c:v>10</c:v>
                </c:pt>
                <c:pt idx="643">
                  <c:v>10</c:v>
                </c:pt>
                <c:pt idx="644">
                  <c:v>10</c:v>
                </c:pt>
                <c:pt idx="645">
                  <c:v>10</c:v>
                </c:pt>
                <c:pt idx="646">
                  <c:v>10</c:v>
                </c:pt>
                <c:pt idx="647">
                  <c:v>10</c:v>
                </c:pt>
                <c:pt idx="648">
                  <c:v>10</c:v>
                </c:pt>
                <c:pt idx="649">
                  <c:v>10</c:v>
                </c:pt>
                <c:pt idx="650">
                  <c:v>10</c:v>
                </c:pt>
                <c:pt idx="651">
                  <c:v>10</c:v>
                </c:pt>
                <c:pt idx="652">
                  <c:v>10</c:v>
                </c:pt>
                <c:pt idx="653">
                  <c:v>10</c:v>
                </c:pt>
                <c:pt idx="654">
                  <c:v>10</c:v>
                </c:pt>
                <c:pt idx="655">
                  <c:v>10.5</c:v>
                </c:pt>
                <c:pt idx="656">
                  <c:v>10.5</c:v>
                </c:pt>
                <c:pt idx="657">
                  <c:v>10.5</c:v>
                </c:pt>
                <c:pt idx="658">
                  <c:v>10.5</c:v>
                </c:pt>
                <c:pt idx="659">
                  <c:v>10.5</c:v>
                </c:pt>
                <c:pt idx="660">
                  <c:v>10.5</c:v>
                </c:pt>
                <c:pt idx="661">
                  <c:v>10.5</c:v>
                </c:pt>
                <c:pt idx="662">
                  <c:v>10.5</c:v>
                </c:pt>
                <c:pt idx="663">
                  <c:v>10.5</c:v>
                </c:pt>
                <c:pt idx="664">
                  <c:v>10.5</c:v>
                </c:pt>
                <c:pt idx="665">
                  <c:v>10.5</c:v>
                </c:pt>
                <c:pt idx="666">
                  <c:v>10.5</c:v>
                </c:pt>
                <c:pt idx="667">
                  <c:v>10.5</c:v>
                </c:pt>
                <c:pt idx="668">
                  <c:v>10.5</c:v>
                </c:pt>
                <c:pt idx="669">
                  <c:v>10.5</c:v>
                </c:pt>
                <c:pt idx="670">
                  <c:v>10.5</c:v>
                </c:pt>
                <c:pt idx="671">
                  <c:v>10.5</c:v>
                </c:pt>
                <c:pt idx="672">
                  <c:v>10.5</c:v>
                </c:pt>
                <c:pt idx="673">
                  <c:v>10.5</c:v>
                </c:pt>
                <c:pt idx="674">
                  <c:v>10.5</c:v>
                </c:pt>
                <c:pt idx="675">
                  <c:v>10.5</c:v>
                </c:pt>
                <c:pt idx="676">
                  <c:v>10.5</c:v>
                </c:pt>
                <c:pt idx="677">
                  <c:v>10.5</c:v>
                </c:pt>
                <c:pt idx="678">
                  <c:v>10.5</c:v>
                </c:pt>
                <c:pt idx="679">
                  <c:v>10.5</c:v>
                </c:pt>
                <c:pt idx="680">
                  <c:v>10.5</c:v>
                </c:pt>
                <c:pt idx="681">
                  <c:v>10.5</c:v>
                </c:pt>
                <c:pt idx="682">
                  <c:v>10.5</c:v>
                </c:pt>
                <c:pt idx="683">
                  <c:v>10.5</c:v>
                </c:pt>
                <c:pt idx="684">
                  <c:v>10.5</c:v>
                </c:pt>
                <c:pt idx="685">
                  <c:v>10.5</c:v>
                </c:pt>
                <c:pt idx="686">
                  <c:v>10.5</c:v>
                </c:pt>
                <c:pt idx="687">
                  <c:v>10.5</c:v>
                </c:pt>
                <c:pt idx="688">
                  <c:v>10.5</c:v>
                </c:pt>
                <c:pt idx="689">
                  <c:v>10.5</c:v>
                </c:pt>
                <c:pt idx="690">
                  <c:v>10.5</c:v>
                </c:pt>
                <c:pt idx="691">
                  <c:v>10.5</c:v>
                </c:pt>
                <c:pt idx="692">
                  <c:v>10.5</c:v>
                </c:pt>
                <c:pt idx="693">
                  <c:v>10.5</c:v>
                </c:pt>
                <c:pt idx="694">
                  <c:v>10.5</c:v>
                </c:pt>
                <c:pt idx="695">
                  <c:v>10.5</c:v>
                </c:pt>
                <c:pt idx="696">
                  <c:v>10.5</c:v>
                </c:pt>
                <c:pt idx="697">
                  <c:v>10.5</c:v>
                </c:pt>
                <c:pt idx="698">
                  <c:v>10.5</c:v>
                </c:pt>
                <c:pt idx="699">
                  <c:v>10.5</c:v>
                </c:pt>
                <c:pt idx="700">
                  <c:v>10.5</c:v>
                </c:pt>
                <c:pt idx="701">
                  <c:v>10.5</c:v>
                </c:pt>
                <c:pt idx="702">
                  <c:v>10.5</c:v>
                </c:pt>
                <c:pt idx="703">
                  <c:v>10.5</c:v>
                </c:pt>
                <c:pt idx="704">
                  <c:v>10.5</c:v>
                </c:pt>
                <c:pt idx="705">
                  <c:v>10.5</c:v>
                </c:pt>
                <c:pt idx="706">
                  <c:v>10.5</c:v>
                </c:pt>
                <c:pt idx="707">
                  <c:v>10.5</c:v>
                </c:pt>
                <c:pt idx="708">
                  <c:v>10.5</c:v>
                </c:pt>
                <c:pt idx="709">
                  <c:v>10.5</c:v>
                </c:pt>
                <c:pt idx="710">
                  <c:v>10.5</c:v>
                </c:pt>
                <c:pt idx="711">
                  <c:v>10.5</c:v>
                </c:pt>
                <c:pt idx="712">
                  <c:v>10.5</c:v>
                </c:pt>
                <c:pt idx="713">
                  <c:v>10.5</c:v>
                </c:pt>
                <c:pt idx="714">
                  <c:v>10.5</c:v>
                </c:pt>
                <c:pt idx="715">
                  <c:v>10.5</c:v>
                </c:pt>
                <c:pt idx="716">
                  <c:v>10.5</c:v>
                </c:pt>
                <c:pt idx="717">
                  <c:v>10.5</c:v>
                </c:pt>
                <c:pt idx="718">
                  <c:v>10.5</c:v>
                </c:pt>
                <c:pt idx="719">
                  <c:v>10.5</c:v>
                </c:pt>
                <c:pt idx="720">
                  <c:v>10.5</c:v>
                </c:pt>
                <c:pt idx="721">
                  <c:v>10.5</c:v>
                </c:pt>
                <c:pt idx="722">
                  <c:v>10.5</c:v>
                </c:pt>
                <c:pt idx="723">
                  <c:v>10.5</c:v>
                </c:pt>
                <c:pt idx="724">
                  <c:v>10.5</c:v>
                </c:pt>
                <c:pt idx="725">
                  <c:v>10.5</c:v>
                </c:pt>
                <c:pt idx="726">
                  <c:v>10.5</c:v>
                </c:pt>
                <c:pt idx="727">
                  <c:v>10.5</c:v>
                </c:pt>
                <c:pt idx="728">
                  <c:v>10.5</c:v>
                </c:pt>
                <c:pt idx="729">
                  <c:v>10.5</c:v>
                </c:pt>
                <c:pt idx="730">
                  <c:v>10.5</c:v>
                </c:pt>
                <c:pt idx="731">
                  <c:v>10.5</c:v>
                </c:pt>
                <c:pt idx="732">
                  <c:v>10.5</c:v>
                </c:pt>
                <c:pt idx="733">
                  <c:v>10.5</c:v>
                </c:pt>
                <c:pt idx="734">
                  <c:v>10.5</c:v>
                </c:pt>
                <c:pt idx="735">
                  <c:v>10.5</c:v>
                </c:pt>
                <c:pt idx="736">
                  <c:v>10.5</c:v>
                </c:pt>
                <c:pt idx="737">
                  <c:v>10.5</c:v>
                </c:pt>
                <c:pt idx="738">
                  <c:v>10.5</c:v>
                </c:pt>
                <c:pt idx="739">
                  <c:v>10.5</c:v>
                </c:pt>
                <c:pt idx="740">
                  <c:v>10.5</c:v>
                </c:pt>
                <c:pt idx="741">
                  <c:v>10.5</c:v>
                </c:pt>
                <c:pt idx="742">
                  <c:v>10.5</c:v>
                </c:pt>
                <c:pt idx="743">
                  <c:v>10.5</c:v>
                </c:pt>
                <c:pt idx="744">
                  <c:v>10.5</c:v>
                </c:pt>
                <c:pt idx="745">
                  <c:v>10.5</c:v>
                </c:pt>
                <c:pt idx="746">
                  <c:v>10.5</c:v>
                </c:pt>
                <c:pt idx="747">
                  <c:v>10.5</c:v>
                </c:pt>
                <c:pt idx="748">
                  <c:v>10.5</c:v>
                </c:pt>
                <c:pt idx="749">
                  <c:v>10.5</c:v>
                </c:pt>
                <c:pt idx="750">
                  <c:v>10.5</c:v>
                </c:pt>
                <c:pt idx="751">
                  <c:v>10.5</c:v>
                </c:pt>
                <c:pt idx="752">
                  <c:v>10.5</c:v>
                </c:pt>
                <c:pt idx="753">
                  <c:v>10.5</c:v>
                </c:pt>
                <c:pt idx="754">
                  <c:v>10.5</c:v>
                </c:pt>
                <c:pt idx="755">
                  <c:v>10.5</c:v>
                </c:pt>
                <c:pt idx="756">
                  <c:v>10.5</c:v>
                </c:pt>
                <c:pt idx="757">
                  <c:v>10.5</c:v>
                </c:pt>
                <c:pt idx="758">
                  <c:v>10.5</c:v>
                </c:pt>
                <c:pt idx="759">
                  <c:v>10.5</c:v>
                </c:pt>
                <c:pt idx="760">
                  <c:v>10.5</c:v>
                </c:pt>
                <c:pt idx="761">
                  <c:v>10.5</c:v>
                </c:pt>
                <c:pt idx="762">
                  <c:v>10.5</c:v>
                </c:pt>
                <c:pt idx="763">
                  <c:v>10.5</c:v>
                </c:pt>
                <c:pt idx="764">
                  <c:v>10.5</c:v>
                </c:pt>
                <c:pt idx="765">
                  <c:v>10.5</c:v>
                </c:pt>
                <c:pt idx="766">
                  <c:v>10.5</c:v>
                </c:pt>
                <c:pt idx="767">
                  <c:v>10.5</c:v>
                </c:pt>
                <c:pt idx="768">
                  <c:v>10.5</c:v>
                </c:pt>
                <c:pt idx="769">
                  <c:v>10.5</c:v>
                </c:pt>
                <c:pt idx="770">
                  <c:v>10.5</c:v>
                </c:pt>
                <c:pt idx="771">
                  <c:v>10.5</c:v>
                </c:pt>
                <c:pt idx="772">
                  <c:v>10.5</c:v>
                </c:pt>
                <c:pt idx="773">
                  <c:v>10.5</c:v>
                </c:pt>
                <c:pt idx="774">
                  <c:v>10.5</c:v>
                </c:pt>
                <c:pt idx="775">
                  <c:v>10.5</c:v>
                </c:pt>
                <c:pt idx="776">
                  <c:v>10.5</c:v>
                </c:pt>
                <c:pt idx="777">
                  <c:v>10.5</c:v>
                </c:pt>
                <c:pt idx="778">
                  <c:v>10.5</c:v>
                </c:pt>
                <c:pt idx="779">
                  <c:v>10.5</c:v>
                </c:pt>
                <c:pt idx="780">
                  <c:v>10.5</c:v>
                </c:pt>
                <c:pt idx="781">
                  <c:v>10.5</c:v>
                </c:pt>
                <c:pt idx="782">
                  <c:v>10.5</c:v>
                </c:pt>
                <c:pt idx="783">
                  <c:v>10.5</c:v>
                </c:pt>
                <c:pt idx="784">
                  <c:v>10.5</c:v>
                </c:pt>
                <c:pt idx="785">
                  <c:v>10.5</c:v>
                </c:pt>
                <c:pt idx="786">
                  <c:v>10.5</c:v>
                </c:pt>
                <c:pt idx="787">
                  <c:v>10.5</c:v>
                </c:pt>
                <c:pt idx="788">
                  <c:v>10.5</c:v>
                </c:pt>
                <c:pt idx="789">
                  <c:v>10.5</c:v>
                </c:pt>
                <c:pt idx="790">
                  <c:v>10.5</c:v>
                </c:pt>
                <c:pt idx="791">
                  <c:v>10.5</c:v>
                </c:pt>
                <c:pt idx="792">
                  <c:v>10.5</c:v>
                </c:pt>
                <c:pt idx="793">
                  <c:v>10.5</c:v>
                </c:pt>
                <c:pt idx="794">
                  <c:v>10.5</c:v>
                </c:pt>
                <c:pt idx="795">
                  <c:v>10.5</c:v>
                </c:pt>
                <c:pt idx="796">
                  <c:v>10.5</c:v>
                </c:pt>
                <c:pt idx="797">
                  <c:v>10.5</c:v>
                </c:pt>
                <c:pt idx="798">
                  <c:v>10.5</c:v>
                </c:pt>
                <c:pt idx="799">
                  <c:v>10.5</c:v>
                </c:pt>
                <c:pt idx="800">
                  <c:v>10.5</c:v>
                </c:pt>
                <c:pt idx="801">
                  <c:v>10.5</c:v>
                </c:pt>
                <c:pt idx="802">
                  <c:v>10.5</c:v>
                </c:pt>
                <c:pt idx="803">
                  <c:v>10.5</c:v>
                </c:pt>
                <c:pt idx="804">
                  <c:v>10.5</c:v>
                </c:pt>
                <c:pt idx="805">
                  <c:v>10.5</c:v>
                </c:pt>
                <c:pt idx="806">
                  <c:v>10.5</c:v>
                </c:pt>
                <c:pt idx="807">
                  <c:v>10.5</c:v>
                </c:pt>
                <c:pt idx="808">
                  <c:v>10.5</c:v>
                </c:pt>
                <c:pt idx="809">
                  <c:v>10.5</c:v>
                </c:pt>
                <c:pt idx="810">
                  <c:v>10.5</c:v>
                </c:pt>
                <c:pt idx="811">
                  <c:v>10.5</c:v>
                </c:pt>
                <c:pt idx="812">
                  <c:v>10.5</c:v>
                </c:pt>
                <c:pt idx="813">
                  <c:v>10.5</c:v>
                </c:pt>
                <c:pt idx="814">
                  <c:v>10.5</c:v>
                </c:pt>
                <c:pt idx="815">
                  <c:v>10.5</c:v>
                </c:pt>
                <c:pt idx="816">
                  <c:v>10.5</c:v>
                </c:pt>
                <c:pt idx="817">
                  <c:v>10.5</c:v>
                </c:pt>
                <c:pt idx="818">
                  <c:v>10.5</c:v>
                </c:pt>
                <c:pt idx="819">
                  <c:v>10.5</c:v>
                </c:pt>
                <c:pt idx="820">
                  <c:v>10.5</c:v>
                </c:pt>
                <c:pt idx="821">
                  <c:v>10.5</c:v>
                </c:pt>
                <c:pt idx="822">
                  <c:v>10.5</c:v>
                </c:pt>
                <c:pt idx="823">
                  <c:v>10.5</c:v>
                </c:pt>
                <c:pt idx="824">
                  <c:v>10.5</c:v>
                </c:pt>
                <c:pt idx="825">
                  <c:v>10.5</c:v>
                </c:pt>
                <c:pt idx="826">
                  <c:v>10.5</c:v>
                </c:pt>
                <c:pt idx="827">
                  <c:v>10.5</c:v>
                </c:pt>
                <c:pt idx="828">
                  <c:v>10.5</c:v>
                </c:pt>
                <c:pt idx="829">
                  <c:v>10.5</c:v>
                </c:pt>
                <c:pt idx="830">
                  <c:v>10.5</c:v>
                </c:pt>
                <c:pt idx="831">
                  <c:v>10.5</c:v>
                </c:pt>
                <c:pt idx="832">
                  <c:v>10.5</c:v>
                </c:pt>
                <c:pt idx="833">
                  <c:v>10.5</c:v>
                </c:pt>
                <c:pt idx="834">
                  <c:v>10.5</c:v>
                </c:pt>
                <c:pt idx="835">
                  <c:v>10.5</c:v>
                </c:pt>
                <c:pt idx="836">
                  <c:v>10.5</c:v>
                </c:pt>
                <c:pt idx="837">
                  <c:v>10.5</c:v>
                </c:pt>
                <c:pt idx="838">
                  <c:v>10.5</c:v>
                </c:pt>
                <c:pt idx="839">
                  <c:v>10.5</c:v>
                </c:pt>
                <c:pt idx="840">
                  <c:v>10.5</c:v>
                </c:pt>
                <c:pt idx="841">
                  <c:v>10.5</c:v>
                </c:pt>
                <c:pt idx="842">
                  <c:v>10.5</c:v>
                </c:pt>
                <c:pt idx="843">
                  <c:v>10.5</c:v>
                </c:pt>
                <c:pt idx="844">
                  <c:v>10.5</c:v>
                </c:pt>
                <c:pt idx="845">
                  <c:v>10.5</c:v>
                </c:pt>
                <c:pt idx="846">
                  <c:v>10.5</c:v>
                </c:pt>
                <c:pt idx="847">
                  <c:v>10.5</c:v>
                </c:pt>
                <c:pt idx="848">
                  <c:v>10.5</c:v>
                </c:pt>
                <c:pt idx="849">
                  <c:v>10.5</c:v>
                </c:pt>
                <c:pt idx="850">
                  <c:v>10.5</c:v>
                </c:pt>
                <c:pt idx="851">
                  <c:v>10.5</c:v>
                </c:pt>
                <c:pt idx="852">
                  <c:v>10.5</c:v>
                </c:pt>
                <c:pt idx="853">
                  <c:v>10.5</c:v>
                </c:pt>
                <c:pt idx="854">
                  <c:v>10.5</c:v>
                </c:pt>
                <c:pt idx="855">
                  <c:v>10.5</c:v>
                </c:pt>
                <c:pt idx="856">
                  <c:v>10.5</c:v>
                </c:pt>
                <c:pt idx="857">
                  <c:v>10.5</c:v>
                </c:pt>
                <c:pt idx="858">
                  <c:v>10.5</c:v>
                </c:pt>
                <c:pt idx="859">
                  <c:v>10.5</c:v>
                </c:pt>
                <c:pt idx="860">
                  <c:v>10.5</c:v>
                </c:pt>
                <c:pt idx="861">
                  <c:v>10.5</c:v>
                </c:pt>
                <c:pt idx="862">
                  <c:v>10.5</c:v>
                </c:pt>
                <c:pt idx="863">
                  <c:v>10.5</c:v>
                </c:pt>
                <c:pt idx="864">
                  <c:v>10.5</c:v>
                </c:pt>
                <c:pt idx="865">
                  <c:v>10.5</c:v>
                </c:pt>
                <c:pt idx="866">
                  <c:v>10.5</c:v>
                </c:pt>
                <c:pt idx="867">
                  <c:v>10.5</c:v>
                </c:pt>
                <c:pt idx="868">
                  <c:v>13.5</c:v>
                </c:pt>
                <c:pt idx="869">
                  <c:v>13.5</c:v>
                </c:pt>
                <c:pt idx="870">
                  <c:v>13.5</c:v>
                </c:pt>
                <c:pt idx="871">
                  <c:v>13.5</c:v>
                </c:pt>
                <c:pt idx="872">
                  <c:v>13.5</c:v>
                </c:pt>
                <c:pt idx="873">
                  <c:v>13.5</c:v>
                </c:pt>
                <c:pt idx="874">
                  <c:v>13.5</c:v>
                </c:pt>
                <c:pt idx="875">
                  <c:v>13.5</c:v>
                </c:pt>
                <c:pt idx="876">
                  <c:v>13.5</c:v>
                </c:pt>
                <c:pt idx="877">
                  <c:v>13.5</c:v>
                </c:pt>
                <c:pt idx="878">
                  <c:v>13.5</c:v>
                </c:pt>
                <c:pt idx="879">
                  <c:v>13.5</c:v>
                </c:pt>
                <c:pt idx="880">
                  <c:v>13.5</c:v>
                </c:pt>
                <c:pt idx="881">
                  <c:v>13.5</c:v>
                </c:pt>
                <c:pt idx="882">
                  <c:v>13.5</c:v>
                </c:pt>
                <c:pt idx="883">
                  <c:v>13.5</c:v>
                </c:pt>
                <c:pt idx="884">
                  <c:v>13.5</c:v>
                </c:pt>
                <c:pt idx="885">
                  <c:v>13.5</c:v>
                </c:pt>
                <c:pt idx="886">
                  <c:v>13.5</c:v>
                </c:pt>
                <c:pt idx="887">
                  <c:v>13.5</c:v>
                </c:pt>
                <c:pt idx="888">
                  <c:v>13.5</c:v>
                </c:pt>
                <c:pt idx="889">
                  <c:v>13.5</c:v>
                </c:pt>
                <c:pt idx="890">
                  <c:v>13.5</c:v>
                </c:pt>
                <c:pt idx="891">
                  <c:v>13.5</c:v>
                </c:pt>
                <c:pt idx="892">
                  <c:v>13.5</c:v>
                </c:pt>
                <c:pt idx="893">
                  <c:v>13.5</c:v>
                </c:pt>
                <c:pt idx="894">
                  <c:v>13.5</c:v>
                </c:pt>
                <c:pt idx="895">
                  <c:v>13.5</c:v>
                </c:pt>
                <c:pt idx="896">
                  <c:v>13.5</c:v>
                </c:pt>
                <c:pt idx="897">
                  <c:v>13.5</c:v>
                </c:pt>
                <c:pt idx="898">
                  <c:v>13.5</c:v>
                </c:pt>
                <c:pt idx="899">
                  <c:v>13.5</c:v>
                </c:pt>
                <c:pt idx="900">
                  <c:v>13.5</c:v>
                </c:pt>
                <c:pt idx="901">
                  <c:v>13.5</c:v>
                </c:pt>
                <c:pt idx="902">
                  <c:v>13.5</c:v>
                </c:pt>
                <c:pt idx="903">
                  <c:v>13.5</c:v>
                </c:pt>
                <c:pt idx="904">
                  <c:v>13.5</c:v>
                </c:pt>
                <c:pt idx="905">
                  <c:v>13.5</c:v>
                </c:pt>
                <c:pt idx="906">
                  <c:v>13.5</c:v>
                </c:pt>
                <c:pt idx="907">
                  <c:v>13.5</c:v>
                </c:pt>
                <c:pt idx="908">
                  <c:v>13.5</c:v>
                </c:pt>
                <c:pt idx="909">
                  <c:v>13.5</c:v>
                </c:pt>
                <c:pt idx="910">
                  <c:v>13.5</c:v>
                </c:pt>
                <c:pt idx="911">
                  <c:v>13.5</c:v>
                </c:pt>
                <c:pt idx="912">
                  <c:v>13.5</c:v>
                </c:pt>
                <c:pt idx="913">
                  <c:v>13.5</c:v>
                </c:pt>
                <c:pt idx="914">
                  <c:v>13.5</c:v>
                </c:pt>
                <c:pt idx="915">
                  <c:v>13.5</c:v>
                </c:pt>
                <c:pt idx="916">
                  <c:v>13.5</c:v>
                </c:pt>
                <c:pt idx="917">
                  <c:v>13.5</c:v>
                </c:pt>
                <c:pt idx="918">
                  <c:v>13.5</c:v>
                </c:pt>
                <c:pt idx="919">
                  <c:v>13.5</c:v>
                </c:pt>
                <c:pt idx="920">
                  <c:v>13.5</c:v>
                </c:pt>
                <c:pt idx="921">
                  <c:v>13.5</c:v>
                </c:pt>
                <c:pt idx="922">
                  <c:v>13.5</c:v>
                </c:pt>
                <c:pt idx="923">
                  <c:v>13.5</c:v>
                </c:pt>
                <c:pt idx="924">
                  <c:v>13.5</c:v>
                </c:pt>
                <c:pt idx="925">
                  <c:v>13.5</c:v>
                </c:pt>
                <c:pt idx="926">
                  <c:v>13.5</c:v>
                </c:pt>
                <c:pt idx="927">
                  <c:v>13.5</c:v>
                </c:pt>
                <c:pt idx="928">
                  <c:v>13.5</c:v>
                </c:pt>
                <c:pt idx="929">
                  <c:v>13.5</c:v>
                </c:pt>
                <c:pt idx="930">
                  <c:v>13.5</c:v>
                </c:pt>
                <c:pt idx="931">
                  <c:v>13.5</c:v>
                </c:pt>
                <c:pt idx="932">
                  <c:v>13.5</c:v>
                </c:pt>
                <c:pt idx="933">
                  <c:v>13.5</c:v>
                </c:pt>
                <c:pt idx="934">
                  <c:v>13.5</c:v>
                </c:pt>
                <c:pt idx="935">
                  <c:v>13.5</c:v>
                </c:pt>
                <c:pt idx="936">
                  <c:v>13.5</c:v>
                </c:pt>
                <c:pt idx="937">
                  <c:v>13.5</c:v>
                </c:pt>
                <c:pt idx="938">
                  <c:v>13.5</c:v>
                </c:pt>
                <c:pt idx="939">
                  <c:v>13.5</c:v>
                </c:pt>
                <c:pt idx="940">
                  <c:v>13.5</c:v>
                </c:pt>
                <c:pt idx="941">
                  <c:v>13.5</c:v>
                </c:pt>
                <c:pt idx="942">
                  <c:v>13.5</c:v>
                </c:pt>
                <c:pt idx="943">
                  <c:v>13.5</c:v>
                </c:pt>
                <c:pt idx="944">
                  <c:v>13.5</c:v>
                </c:pt>
                <c:pt idx="945">
                  <c:v>13.5</c:v>
                </c:pt>
                <c:pt idx="946">
                  <c:v>13.5</c:v>
                </c:pt>
                <c:pt idx="947">
                  <c:v>13.5</c:v>
                </c:pt>
                <c:pt idx="948">
                  <c:v>13.5</c:v>
                </c:pt>
                <c:pt idx="949">
                  <c:v>13.5</c:v>
                </c:pt>
                <c:pt idx="950">
                  <c:v>13.5</c:v>
                </c:pt>
                <c:pt idx="951">
                  <c:v>13.5</c:v>
                </c:pt>
                <c:pt idx="952">
                  <c:v>13.5</c:v>
                </c:pt>
                <c:pt idx="953">
                  <c:v>13.5</c:v>
                </c:pt>
                <c:pt idx="954">
                  <c:v>13.5</c:v>
                </c:pt>
                <c:pt idx="955">
                  <c:v>13.5</c:v>
                </c:pt>
                <c:pt idx="956">
                  <c:v>13.5</c:v>
                </c:pt>
                <c:pt idx="957">
                  <c:v>13.5</c:v>
                </c:pt>
                <c:pt idx="958">
                  <c:v>13.5</c:v>
                </c:pt>
                <c:pt idx="959">
                  <c:v>13.5</c:v>
                </c:pt>
                <c:pt idx="960">
                  <c:v>13.5</c:v>
                </c:pt>
                <c:pt idx="961">
                  <c:v>13.5</c:v>
                </c:pt>
                <c:pt idx="962">
                  <c:v>13.5</c:v>
                </c:pt>
                <c:pt idx="963">
                  <c:v>13.5</c:v>
                </c:pt>
                <c:pt idx="964">
                  <c:v>13.5</c:v>
                </c:pt>
                <c:pt idx="965">
                  <c:v>13.5</c:v>
                </c:pt>
                <c:pt idx="966">
                  <c:v>13.5</c:v>
                </c:pt>
                <c:pt idx="967">
                  <c:v>13.5</c:v>
                </c:pt>
                <c:pt idx="968">
                  <c:v>13.5</c:v>
                </c:pt>
                <c:pt idx="969">
                  <c:v>13.5</c:v>
                </c:pt>
                <c:pt idx="970">
                  <c:v>13.5</c:v>
                </c:pt>
                <c:pt idx="971">
                  <c:v>13.5</c:v>
                </c:pt>
                <c:pt idx="972">
                  <c:v>13.5</c:v>
                </c:pt>
                <c:pt idx="973">
                  <c:v>13.5</c:v>
                </c:pt>
                <c:pt idx="974">
                  <c:v>13.5</c:v>
                </c:pt>
                <c:pt idx="975">
                  <c:v>13.5</c:v>
                </c:pt>
                <c:pt idx="976">
                  <c:v>13.5</c:v>
                </c:pt>
                <c:pt idx="977">
                  <c:v>13.5</c:v>
                </c:pt>
                <c:pt idx="978">
                  <c:v>13.5</c:v>
                </c:pt>
                <c:pt idx="979">
                  <c:v>13.5</c:v>
                </c:pt>
                <c:pt idx="980">
                  <c:v>13.5</c:v>
                </c:pt>
                <c:pt idx="981">
                  <c:v>13.5</c:v>
                </c:pt>
                <c:pt idx="982">
                  <c:v>13.5</c:v>
                </c:pt>
                <c:pt idx="983">
                  <c:v>13.5</c:v>
                </c:pt>
                <c:pt idx="984">
                  <c:v>13.5</c:v>
                </c:pt>
                <c:pt idx="985">
                  <c:v>13.5</c:v>
                </c:pt>
                <c:pt idx="986">
                  <c:v>13.5</c:v>
                </c:pt>
                <c:pt idx="987">
                  <c:v>13.5</c:v>
                </c:pt>
                <c:pt idx="988">
                  <c:v>13.5</c:v>
                </c:pt>
                <c:pt idx="989">
                  <c:v>13.5</c:v>
                </c:pt>
                <c:pt idx="990">
                  <c:v>13.5</c:v>
                </c:pt>
                <c:pt idx="991">
                  <c:v>13.5</c:v>
                </c:pt>
                <c:pt idx="992">
                  <c:v>13.5</c:v>
                </c:pt>
                <c:pt idx="993">
                  <c:v>13.5</c:v>
                </c:pt>
                <c:pt idx="994">
                  <c:v>13.5</c:v>
                </c:pt>
                <c:pt idx="995">
                  <c:v>13.5</c:v>
                </c:pt>
                <c:pt idx="996">
                  <c:v>13.5</c:v>
                </c:pt>
                <c:pt idx="997">
                  <c:v>13.5</c:v>
                </c:pt>
                <c:pt idx="998">
                  <c:v>13.5</c:v>
                </c:pt>
                <c:pt idx="999">
                  <c:v>13.5</c:v>
                </c:pt>
                <c:pt idx="1000">
                  <c:v>13.5</c:v>
                </c:pt>
                <c:pt idx="1001">
                  <c:v>13.5</c:v>
                </c:pt>
                <c:pt idx="1002">
                  <c:v>13.5</c:v>
                </c:pt>
                <c:pt idx="1003">
                  <c:v>13.5</c:v>
                </c:pt>
                <c:pt idx="1004">
                  <c:v>13.5</c:v>
                </c:pt>
                <c:pt idx="1005">
                  <c:v>13.5</c:v>
                </c:pt>
                <c:pt idx="1006">
                  <c:v>13.5</c:v>
                </c:pt>
                <c:pt idx="1007">
                  <c:v>13.5</c:v>
                </c:pt>
                <c:pt idx="1008">
                  <c:v>13.5</c:v>
                </c:pt>
                <c:pt idx="1009">
                  <c:v>13.5</c:v>
                </c:pt>
                <c:pt idx="1010">
                  <c:v>13.5</c:v>
                </c:pt>
                <c:pt idx="1011">
                  <c:v>13.5</c:v>
                </c:pt>
                <c:pt idx="1012">
                  <c:v>13.5</c:v>
                </c:pt>
                <c:pt idx="1013">
                  <c:v>13.5</c:v>
                </c:pt>
                <c:pt idx="1014">
                  <c:v>13.5</c:v>
                </c:pt>
                <c:pt idx="1015">
                  <c:v>13.5</c:v>
                </c:pt>
                <c:pt idx="1016">
                  <c:v>13.5</c:v>
                </c:pt>
                <c:pt idx="1017">
                  <c:v>13.5</c:v>
                </c:pt>
                <c:pt idx="1018">
                  <c:v>13.5</c:v>
                </c:pt>
                <c:pt idx="1019">
                  <c:v>13.5</c:v>
                </c:pt>
                <c:pt idx="1020">
                  <c:v>13.5</c:v>
                </c:pt>
                <c:pt idx="1021">
                  <c:v>13.5</c:v>
                </c:pt>
                <c:pt idx="1022">
                  <c:v>13.5</c:v>
                </c:pt>
                <c:pt idx="1023">
                  <c:v>13.5</c:v>
                </c:pt>
                <c:pt idx="1024">
                  <c:v>13.5</c:v>
                </c:pt>
                <c:pt idx="1025">
                  <c:v>13.5</c:v>
                </c:pt>
                <c:pt idx="1026">
                  <c:v>13.5</c:v>
                </c:pt>
                <c:pt idx="1027">
                  <c:v>13.5</c:v>
                </c:pt>
                <c:pt idx="1028">
                  <c:v>13.5</c:v>
                </c:pt>
                <c:pt idx="1029">
                  <c:v>13.5</c:v>
                </c:pt>
                <c:pt idx="1030">
                  <c:v>13.5</c:v>
                </c:pt>
                <c:pt idx="1031">
                  <c:v>13.5</c:v>
                </c:pt>
                <c:pt idx="1032">
                  <c:v>13.5</c:v>
                </c:pt>
                <c:pt idx="1033">
                  <c:v>13.5</c:v>
                </c:pt>
                <c:pt idx="1034">
                  <c:v>13.5</c:v>
                </c:pt>
                <c:pt idx="1035">
                  <c:v>13.5</c:v>
                </c:pt>
                <c:pt idx="1036">
                  <c:v>13.5</c:v>
                </c:pt>
                <c:pt idx="1037">
                  <c:v>13.5</c:v>
                </c:pt>
                <c:pt idx="1038">
                  <c:v>13.5</c:v>
                </c:pt>
                <c:pt idx="1039">
                  <c:v>13.5</c:v>
                </c:pt>
                <c:pt idx="1040">
                  <c:v>13.5</c:v>
                </c:pt>
                <c:pt idx="1041">
                  <c:v>13.5</c:v>
                </c:pt>
                <c:pt idx="1042">
                  <c:v>13.5</c:v>
                </c:pt>
                <c:pt idx="1043">
                  <c:v>13.5</c:v>
                </c:pt>
                <c:pt idx="1044">
                  <c:v>13.5</c:v>
                </c:pt>
                <c:pt idx="1045">
                  <c:v>13.5</c:v>
                </c:pt>
                <c:pt idx="1046">
                  <c:v>13.5</c:v>
                </c:pt>
                <c:pt idx="1047">
                  <c:v>13.5</c:v>
                </c:pt>
                <c:pt idx="1048">
                  <c:v>13.5</c:v>
                </c:pt>
                <c:pt idx="1049">
                  <c:v>13.5</c:v>
                </c:pt>
                <c:pt idx="1050">
                  <c:v>13.5</c:v>
                </c:pt>
                <c:pt idx="1051">
                  <c:v>13.5</c:v>
                </c:pt>
                <c:pt idx="1052">
                  <c:v>13.5</c:v>
                </c:pt>
                <c:pt idx="1053">
                  <c:v>13.5</c:v>
                </c:pt>
                <c:pt idx="1054">
                  <c:v>13.5</c:v>
                </c:pt>
                <c:pt idx="1055">
                  <c:v>13.5</c:v>
                </c:pt>
                <c:pt idx="1056">
                  <c:v>13.5</c:v>
                </c:pt>
                <c:pt idx="1057">
                  <c:v>13.5</c:v>
                </c:pt>
                <c:pt idx="1058">
                  <c:v>13.5</c:v>
                </c:pt>
                <c:pt idx="1059">
                  <c:v>13.5</c:v>
                </c:pt>
                <c:pt idx="1060">
                  <c:v>13.5</c:v>
                </c:pt>
                <c:pt idx="1061">
                  <c:v>13.5</c:v>
                </c:pt>
                <c:pt idx="1062">
                  <c:v>13.5</c:v>
                </c:pt>
                <c:pt idx="1063">
                  <c:v>13.5</c:v>
                </c:pt>
                <c:pt idx="1064">
                  <c:v>13.5</c:v>
                </c:pt>
                <c:pt idx="1065">
                  <c:v>13.5</c:v>
                </c:pt>
                <c:pt idx="1066">
                  <c:v>13.5</c:v>
                </c:pt>
                <c:pt idx="1067">
                  <c:v>13.5</c:v>
                </c:pt>
                <c:pt idx="1068">
                  <c:v>13.5</c:v>
                </c:pt>
                <c:pt idx="1069">
                  <c:v>13.5</c:v>
                </c:pt>
                <c:pt idx="1070">
                  <c:v>13.5</c:v>
                </c:pt>
                <c:pt idx="1071">
                  <c:v>13.5</c:v>
                </c:pt>
                <c:pt idx="1072">
                  <c:v>13.5</c:v>
                </c:pt>
                <c:pt idx="1073">
                  <c:v>13.5</c:v>
                </c:pt>
                <c:pt idx="1074">
                  <c:v>13.5</c:v>
                </c:pt>
                <c:pt idx="1075">
                  <c:v>13.5</c:v>
                </c:pt>
                <c:pt idx="1076">
                  <c:v>13.5</c:v>
                </c:pt>
                <c:pt idx="1077">
                  <c:v>13.5</c:v>
                </c:pt>
                <c:pt idx="1078">
                  <c:v>13.5</c:v>
                </c:pt>
                <c:pt idx="1079">
                  <c:v>13.5</c:v>
                </c:pt>
                <c:pt idx="1080">
                  <c:v>13.5</c:v>
                </c:pt>
                <c:pt idx="1081">
                  <c:v>13.5</c:v>
                </c:pt>
                <c:pt idx="1082">
                  <c:v>13.5</c:v>
                </c:pt>
                <c:pt idx="1083">
                  <c:v>13.5</c:v>
                </c:pt>
                <c:pt idx="1084">
                  <c:v>13.5</c:v>
                </c:pt>
                <c:pt idx="1085">
                  <c:v>13.5</c:v>
                </c:pt>
                <c:pt idx="1086">
                  <c:v>13.5</c:v>
                </c:pt>
                <c:pt idx="1087">
                  <c:v>13.5</c:v>
                </c:pt>
                <c:pt idx="1088">
                  <c:v>13.5</c:v>
                </c:pt>
                <c:pt idx="1089">
                  <c:v>13.5</c:v>
                </c:pt>
                <c:pt idx="1090">
                  <c:v>13.5</c:v>
                </c:pt>
                <c:pt idx="1091">
                  <c:v>13.5</c:v>
                </c:pt>
                <c:pt idx="1092">
                  <c:v>13.5</c:v>
                </c:pt>
                <c:pt idx="1093" formatCode="0.00">
                  <c:v>13.5</c:v>
                </c:pt>
                <c:pt idx="1094" formatCode="0.00">
                  <c:v>13.5</c:v>
                </c:pt>
                <c:pt idx="1095" formatCode="0.00">
                  <c:v>13.5</c:v>
                </c:pt>
                <c:pt idx="1096" formatCode="0.00">
                  <c:v>13.5</c:v>
                </c:pt>
                <c:pt idx="1097" formatCode="0.00">
                  <c:v>13.5</c:v>
                </c:pt>
                <c:pt idx="1098" formatCode="0.00">
                  <c:v>13.5</c:v>
                </c:pt>
                <c:pt idx="1099" formatCode="0.00">
                  <c:v>13.5</c:v>
                </c:pt>
                <c:pt idx="1100" formatCode="0.00">
                  <c:v>13.5</c:v>
                </c:pt>
                <c:pt idx="1101" formatCode="0.00">
                  <c:v>13.5</c:v>
                </c:pt>
                <c:pt idx="1102" formatCode="0.00">
                  <c:v>13.5</c:v>
                </c:pt>
                <c:pt idx="1103" formatCode="0.00">
                  <c:v>13.5</c:v>
                </c:pt>
                <c:pt idx="1104" formatCode="0.00">
                  <c:v>13.5</c:v>
                </c:pt>
                <c:pt idx="1105" formatCode="0.00">
                  <c:v>13.5</c:v>
                </c:pt>
                <c:pt idx="1106" formatCode="0.00">
                  <c:v>13.5</c:v>
                </c:pt>
                <c:pt idx="1107" formatCode="0.00">
                  <c:v>13.5</c:v>
                </c:pt>
                <c:pt idx="1108" formatCode="0.00">
                  <c:v>13.5</c:v>
                </c:pt>
                <c:pt idx="1109" formatCode="0.00">
                  <c:v>13.5</c:v>
                </c:pt>
                <c:pt idx="1110" formatCode="0.00">
                  <c:v>13.5</c:v>
                </c:pt>
                <c:pt idx="1111" formatCode="0.00">
                  <c:v>13.5</c:v>
                </c:pt>
                <c:pt idx="1112" formatCode="0.00">
                  <c:v>13.5</c:v>
                </c:pt>
                <c:pt idx="1113" formatCode="0.00">
                  <c:v>13.5</c:v>
                </c:pt>
                <c:pt idx="1114" formatCode="0.00">
                  <c:v>13.5</c:v>
                </c:pt>
                <c:pt idx="1115" formatCode="0.00">
                  <c:v>13.5</c:v>
                </c:pt>
                <c:pt idx="1116" formatCode="0.00">
                  <c:v>13.5</c:v>
                </c:pt>
                <c:pt idx="1117" formatCode="0.00">
                  <c:v>13.5</c:v>
                </c:pt>
                <c:pt idx="1118" formatCode="0.00">
                  <c:v>13.5</c:v>
                </c:pt>
                <c:pt idx="1119" formatCode="0.00">
                  <c:v>13.5</c:v>
                </c:pt>
                <c:pt idx="1120" formatCode="0.00">
                  <c:v>13.5</c:v>
                </c:pt>
                <c:pt idx="1121" formatCode="0.00">
                  <c:v>13.5</c:v>
                </c:pt>
                <c:pt idx="1122" formatCode="0.00">
                  <c:v>13.5</c:v>
                </c:pt>
                <c:pt idx="1123" formatCode="0.00">
                  <c:v>13.5</c:v>
                </c:pt>
                <c:pt idx="1124" formatCode="0.00">
                  <c:v>13.5</c:v>
                </c:pt>
                <c:pt idx="1125" formatCode="0.00">
                  <c:v>13.5</c:v>
                </c:pt>
                <c:pt idx="1126" formatCode="0.00">
                  <c:v>13.5</c:v>
                </c:pt>
                <c:pt idx="1127" formatCode="0.00">
                  <c:v>13.5</c:v>
                </c:pt>
                <c:pt idx="1128" formatCode="0.00">
                  <c:v>13.5</c:v>
                </c:pt>
                <c:pt idx="1129" formatCode="0.00">
                  <c:v>13.5</c:v>
                </c:pt>
                <c:pt idx="1130" formatCode="0.00">
                  <c:v>13.5</c:v>
                </c:pt>
                <c:pt idx="1131" formatCode="0.00">
                  <c:v>13.5</c:v>
                </c:pt>
                <c:pt idx="1132" formatCode="0.00">
                  <c:v>13.5</c:v>
                </c:pt>
                <c:pt idx="1133" formatCode="0.00">
                  <c:v>13.5</c:v>
                </c:pt>
                <c:pt idx="1134" formatCode="0.00">
                  <c:v>13.5</c:v>
                </c:pt>
                <c:pt idx="1135" formatCode="0.00">
                  <c:v>13.5</c:v>
                </c:pt>
                <c:pt idx="1136" formatCode="0.00">
                  <c:v>13.5</c:v>
                </c:pt>
                <c:pt idx="1137" formatCode="0.00">
                  <c:v>13.5</c:v>
                </c:pt>
                <c:pt idx="1138" formatCode="0.00">
                  <c:v>13.5</c:v>
                </c:pt>
                <c:pt idx="1139" formatCode="0.00">
                  <c:v>13.5</c:v>
                </c:pt>
                <c:pt idx="1140" formatCode="0.00">
                  <c:v>13.5</c:v>
                </c:pt>
                <c:pt idx="1141" formatCode="0.00">
                  <c:v>13.5</c:v>
                </c:pt>
                <c:pt idx="1142" formatCode="0.00">
                  <c:v>13.5</c:v>
                </c:pt>
                <c:pt idx="1143" formatCode="0.00">
                  <c:v>13.5</c:v>
                </c:pt>
                <c:pt idx="1144" formatCode="0.00">
                  <c:v>13.5</c:v>
                </c:pt>
                <c:pt idx="1145" formatCode="0.00">
                  <c:v>13.5</c:v>
                </c:pt>
                <c:pt idx="1146" formatCode="0.00">
                  <c:v>13.5</c:v>
                </c:pt>
                <c:pt idx="1147" formatCode="0.00">
                  <c:v>13.5</c:v>
                </c:pt>
                <c:pt idx="1148" formatCode="0.00">
                  <c:v>13.5</c:v>
                </c:pt>
                <c:pt idx="1149" formatCode="0.00">
                  <c:v>13.5</c:v>
                </c:pt>
                <c:pt idx="1150" formatCode="0.00">
                  <c:v>13.5</c:v>
                </c:pt>
                <c:pt idx="1151" formatCode="0.00">
                  <c:v>13.5</c:v>
                </c:pt>
                <c:pt idx="1152" formatCode="0.00">
                  <c:v>13.5</c:v>
                </c:pt>
                <c:pt idx="1153" formatCode="0.00">
                  <c:v>13.5</c:v>
                </c:pt>
                <c:pt idx="1154" formatCode="0.00">
                  <c:v>13.5</c:v>
                </c:pt>
                <c:pt idx="1155" formatCode="0.00">
                  <c:v>13.5</c:v>
                </c:pt>
                <c:pt idx="1156" formatCode="0.00">
                  <c:v>13.5</c:v>
                </c:pt>
                <c:pt idx="1157" formatCode="0.00">
                  <c:v>13.5</c:v>
                </c:pt>
                <c:pt idx="1158" formatCode="0.00">
                  <c:v>13.5</c:v>
                </c:pt>
                <c:pt idx="1159" formatCode="0.00">
                  <c:v>13.5</c:v>
                </c:pt>
                <c:pt idx="1160" formatCode="0.00">
                  <c:v>13.5</c:v>
                </c:pt>
                <c:pt idx="1161" formatCode="0.00">
                  <c:v>13.5</c:v>
                </c:pt>
                <c:pt idx="1162" formatCode="0.00">
                  <c:v>13.5</c:v>
                </c:pt>
                <c:pt idx="1163" formatCode="0.00">
                  <c:v>13.5</c:v>
                </c:pt>
                <c:pt idx="1164" formatCode="0.00">
                  <c:v>13.5</c:v>
                </c:pt>
                <c:pt idx="1165" formatCode="0.00">
                  <c:v>13.5</c:v>
                </c:pt>
                <c:pt idx="1166" formatCode="0.00">
                  <c:v>13.5</c:v>
                </c:pt>
                <c:pt idx="1167" formatCode="0.00">
                  <c:v>13.5</c:v>
                </c:pt>
                <c:pt idx="1168" formatCode="0.00">
                  <c:v>13.5</c:v>
                </c:pt>
                <c:pt idx="1169" formatCode="0.00">
                  <c:v>13.5</c:v>
                </c:pt>
                <c:pt idx="1170" formatCode="0.00">
                  <c:v>13.5</c:v>
                </c:pt>
                <c:pt idx="1171" formatCode="0.00">
                  <c:v>13.5</c:v>
                </c:pt>
                <c:pt idx="1172" formatCode="0.00">
                  <c:v>13.5</c:v>
                </c:pt>
                <c:pt idx="1173" formatCode="0.00">
                  <c:v>13.5</c:v>
                </c:pt>
                <c:pt idx="1174" formatCode="0.00">
                  <c:v>13.5</c:v>
                </c:pt>
                <c:pt idx="1175" formatCode="0.00">
                  <c:v>13.5</c:v>
                </c:pt>
                <c:pt idx="1176" formatCode="0.00">
                  <c:v>13.5</c:v>
                </c:pt>
                <c:pt idx="1177" formatCode="0.00">
                  <c:v>13.5</c:v>
                </c:pt>
                <c:pt idx="1178" formatCode="0.00">
                  <c:v>13.5</c:v>
                </c:pt>
                <c:pt idx="1179" formatCode="0.00">
                  <c:v>13.5</c:v>
                </c:pt>
                <c:pt idx="1180" formatCode="0.00">
                  <c:v>13.5</c:v>
                </c:pt>
                <c:pt idx="1181" formatCode="0.00">
                  <c:v>13.5</c:v>
                </c:pt>
                <c:pt idx="1182" formatCode="0.00">
                  <c:v>13.5</c:v>
                </c:pt>
                <c:pt idx="1183" formatCode="0.00">
                  <c:v>13.5</c:v>
                </c:pt>
                <c:pt idx="1184" formatCode="0.00">
                  <c:v>13.5</c:v>
                </c:pt>
                <c:pt idx="1185" formatCode="0.00">
                  <c:v>13.5</c:v>
                </c:pt>
                <c:pt idx="1186" formatCode="0.00">
                  <c:v>13.5</c:v>
                </c:pt>
                <c:pt idx="1187" formatCode="0.00">
                  <c:v>13.5</c:v>
                </c:pt>
                <c:pt idx="1188" formatCode="0.00">
                  <c:v>13.5</c:v>
                </c:pt>
                <c:pt idx="1189" formatCode="0.00">
                  <c:v>13.5</c:v>
                </c:pt>
                <c:pt idx="1190" formatCode="0.00">
                  <c:v>13.5</c:v>
                </c:pt>
                <c:pt idx="1191" formatCode="0.00">
                  <c:v>13.5</c:v>
                </c:pt>
                <c:pt idx="1192" formatCode="0.00">
                  <c:v>13.5</c:v>
                </c:pt>
                <c:pt idx="1193" formatCode="0.00">
                  <c:v>12</c:v>
                </c:pt>
                <c:pt idx="1194" formatCode="0.00">
                  <c:v>12</c:v>
                </c:pt>
                <c:pt idx="1195" formatCode="0.00">
                  <c:v>12</c:v>
                </c:pt>
                <c:pt idx="1196" formatCode="0.00">
                  <c:v>12</c:v>
                </c:pt>
                <c:pt idx="1197" formatCode="0.00">
                  <c:v>12</c:v>
                </c:pt>
                <c:pt idx="1198" formatCode="0.00">
                  <c:v>12</c:v>
                </c:pt>
                <c:pt idx="1199" formatCode="0.00">
                  <c:v>12</c:v>
                </c:pt>
                <c:pt idx="1200" formatCode="0.00">
                  <c:v>12</c:v>
                </c:pt>
                <c:pt idx="1201" formatCode="0.00">
                  <c:v>12</c:v>
                </c:pt>
                <c:pt idx="1202" formatCode="0.00">
                  <c:v>12</c:v>
                </c:pt>
                <c:pt idx="1203" formatCode="0.00">
                  <c:v>12</c:v>
                </c:pt>
                <c:pt idx="1204" formatCode="0.00">
                  <c:v>12</c:v>
                </c:pt>
                <c:pt idx="1205" formatCode="0.00">
                  <c:v>12</c:v>
                </c:pt>
                <c:pt idx="1206" formatCode="0.00">
                  <c:v>12</c:v>
                </c:pt>
                <c:pt idx="1207" formatCode="0.00">
                  <c:v>12</c:v>
                </c:pt>
                <c:pt idx="1208" formatCode="0.00">
                  <c:v>12</c:v>
                </c:pt>
                <c:pt idx="1209" formatCode="0.00">
                  <c:v>12</c:v>
                </c:pt>
                <c:pt idx="1210" formatCode="0.00">
                  <c:v>12</c:v>
                </c:pt>
                <c:pt idx="1211" formatCode="0.00">
                  <c:v>12</c:v>
                </c:pt>
                <c:pt idx="1212" formatCode="0.00">
                  <c:v>12</c:v>
                </c:pt>
                <c:pt idx="1213" formatCode="0.00">
                  <c:v>12</c:v>
                </c:pt>
                <c:pt idx="1214" formatCode="0.00">
                  <c:v>12</c:v>
                </c:pt>
                <c:pt idx="1215" formatCode="0.00">
                  <c:v>12</c:v>
                </c:pt>
                <c:pt idx="1216" formatCode="0.00">
                  <c:v>12</c:v>
                </c:pt>
                <c:pt idx="1217" formatCode="0.00">
                  <c:v>12</c:v>
                </c:pt>
                <c:pt idx="1218" formatCode="0.00">
                  <c:v>12</c:v>
                </c:pt>
                <c:pt idx="1219" formatCode="0.00">
                  <c:v>12</c:v>
                </c:pt>
                <c:pt idx="1220" formatCode="0.00">
                  <c:v>12</c:v>
                </c:pt>
                <c:pt idx="1221" formatCode="0.00">
                  <c:v>12</c:v>
                </c:pt>
                <c:pt idx="1222" formatCode="0.00">
                  <c:v>12</c:v>
                </c:pt>
                <c:pt idx="1223" formatCode="0.00">
                  <c:v>12</c:v>
                </c:pt>
                <c:pt idx="1224" formatCode="0.00">
                  <c:v>12</c:v>
                </c:pt>
                <c:pt idx="1225" formatCode="0.00">
                  <c:v>12</c:v>
                </c:pt>
                <c:pt idx="1226" formatCode="0.00">
                  <c:v>12</c:v>
                </c:pt>
                <c:pt idx="1227" formatCode="0.00">
                  <c:v>12</c:v>
                </c:pt>
                <c:pt idx="1228" formatCode="0.00">
                  <c:v>12</c:v>
                </c:pt>
                <c:pt idx="1229" formatCode="0.00">
                  <c:v>12</c:v>
                </c:pt>
                <c:pt idx="1230" formatCode="0.00">
                  <c:v>12</c:v>
                </c:pt>
                <c:pt idx="1231" formatCode="0.00">
                  <c:v>12</c:v>
                </c:pt>
                <c:pt idx="1232" formatCode="0.00">
                  <c:v>12</c:v>
                </c:pt>
                <c:pt idx="1233" formatCode="0.00">
                  <c:v>12</c:v>
                </c:pt>
                <c:pt idx="1234" formatCode="0.00">
                  <c:v>12</c:v>
                </c:pt>
                <c:pt idx="1235" formatCode="0.00">
                  <c:v>12</c:v>
                </c:pt>
                <c:pt idx="1236" formatCode="0.00">
                  <c:v>12</c:v>
                </c:pt>
                <c:pt idx="1237" formatCode="0.00">
                  <c:v>12</c:v>
                </c:pt>
                <c:pt idx="1238" formatCode="0.00">
                  <c:v>12</c:v>
                </c:pt>
                <c:pt idx="1239" formatCode="0.00">
                  <c:v>12</c:v>
                </c:pt>
                <c:pt idx="1240" formatCode="0.00">
                  <c:v>12</c:v>
                </c:pt>
                <c:pt idx="1241" formatCode="0.00">
                  <c:v>12</c:v>
                </c:pt>
                <c:pt idx="1242" formatCode="0.00">
                  <c:v>12</c:v>
                </c:pt>
                <c:pt idx="1243" formatCode="0.00">
                  <c:v>12</c:v>
                </c:pt>
                <c:pt idx="1244" formatCode="0.00">
                  <c:v>12</c:v>
                </c:pt>
                <c:pt idx="1245" formatCode="0.00">
                  <c:v>12</c:v>
                </c:pt>
                <c:pt idx="1246" formatCode="0.00">
                  <c:v>12</c:v>
                </c:pt>
                <c:pt idx="1247" formatCode="0.00">
                  <c:v>11.5</c:v>
                </c:pt>
                <c:pt idx="1248" formatCode="0.00">
                  <c:v>11.5</c:v>
                </c:pt>
                <c:pt idx="1249" formatCode="0.00">
                  <c:v>11.5</c:v>
                </c:pt>
                <c:pt idx="1250" formatCode="0.00">
                  <c:v>11.5</c:v>
                </c:pt>
                <c:pt idx="1251" formatCode="0.00">
                  <c:v>11.5</c:v>
                </c:pt>
                <c:pt idx="1252" formatCode="0.00">
                  <c:v>11.5</c:v>
                </c:pt>
                <c:pt idx="1253" formatCode="0.00">
                  <c:v>11.5</c:v>
                </c:pt>
                <c:pt idx="1254" formatCode="0.00">
                  <c:v>11.5</c:v>
                </c:pt>
                <c:pt idx="1255" formatCode="0.00">
                  <c:v>11.5</c:v>
                </c:pt>
                <c:pt idx="1256" formatCode="0.00">
                  <c:v>11.5</c:v>
                </c:pt>
                <c:pt idx="1257" formatCode="0.00">
                  <c:v>11.5</c:v>
                </c:pt>
                <c:pt idx="1258" formatCode="0.00">
                  <c:v>11.5</c:v>
                </c:pt>
                <c:pt idx="1259" formatCode="0.00">
                  <c:v>11.5</c:v>
                </c:pt>
                <c:pt idx="1260" formatCode="0.00">
                  <c:v>11.5</c:v>
                </c:pt>
                <c:pt idx="1261" formatCode="0.00">
                  <c:v>11.5</c:v>
                </c:pt>
                <c:pt idx="1262" formatCode="0.00">
                  <c:v>11.5</c:v>
                </c:pt>
                <c:pt idx="1263" formatCode="0.00">
                  <c:v>11.5</c:v>
                </c:pt>
                <c:pt idx="1264" formatCode="0.00">
                  <c:v>11.5</c:v>
                </c:pt>
                <c:pt idx="1265" formatCode="0.00">
                  <c:v>11.5</c:v>
                </c:pt>
                <c:pt idx="1266" formatCode="0.00">
                  <c:v>11.5</c:v>
                </c:pt>
                <c:pt idx="1267" formatCode="0.00">
                  <c:v>11.5</c:v>
                </c:pt>
                <c:pt idx="1268" formatCode="0.00">
                  <c:v>11.5</c:v>
                </c:pt>
                <c:pt idx="1269" formatCode="0.00">
                  <c:v>11.5</c:v>
                </c:pt>
                <c:pt idx="1270" formatCode="0.00">
                  <c:v>11.5</c:v>
                </c:pt>
                <c:pt idx="1271" formatCode="0.00">
                  <c:v>11.5</c:v>
                </c:pt>
                <c:pt idx="1272" formatCode="0.00">
                  <c:v>11.5</c:v>
                </c:pt>
                <c:pt idx="1273" formatCode="0.00">
                  <c:v>11.5</c:v>
                </c:pt>
                <c:pt idx="1274" formatCode="0.00">
                  <c:v>11.5</c:v>
                </c:pt>
                <c:pt idx="1275" formatCode="0.00">
                  <c:v>11.5</c:v>
                </c:pt>
                <c:pt idx="1276" formatCode="0.00">
                  <c:v>11.5</c:v>
                </c:pt>
                <c:pt idx="1277" formatCode="0.00">
                  <c:v>11.5</c:v>
                </c:pt>
                <c:pt idx="1278" formatCode="0.00">
                  <c:v>11.5</c:v>
                </c:pt>
                <c:pt idx="1279" formatCode="0.00">
                  <c:v>11.5</c:v>
                </c:pt>
                <c:pt idx="1280" formatCode="0.00">
                  <c:v>11.5</c:v>
                </c:pt>
                <c:pt idx="1281" formatCode="0.00">
                  <c:v>11.5</c:v>
                </c:pt>
                <c:pt idx="1282" formatCode="0.00">
                  <c:v>11.5</c:v>
                </c:pt>
                <c:pt idx="1283" formatCode="0.00">
                  <c:v>11.5</c:v>
                </c:pt>
                <c:pt idx="1284" formatCode="0.00">
                  <c:v>11.5</c:v>
                </c:pt>
                <c:pt idx="1285" formatCode="0.00">
                  <c:v>11.5</c:v>
                </c:pt>
                <c:pt idx="1286" formatCode="0.00">
                  <c:v>11.5</c:v>
                </c:pt>
                <c:pt idx="1287" formatCode="0.00">
                  <c:v>11.5</c:v>
                </c:pt>
                <c:pt idx="1288" formatCode="0.00">
                  <c:v>11.5</c:v>
                </c:pt>
                <c:pt idx="1289" formatCode="0.00">
                  <c:v>11.5</c:v>
                </c:pt>
                <c:pt idx="1290" formatCode="0.00">
                  <c:v>11.5</c:v>
                </c:pt>
                <c:pt idx="1291" formatCode="0.00">
                  <c:v>11.5</c:v>
                </c:pt>
                <c:pt idx="1292" formatCode="0.00">
                  <c:v>11.5</c:v>
                </c:pt>
                <c:pt idx="1293" formatCode="0.00">
                  <c:v>11.5</c:v>
                </c:pt>
                <c:pt idx="1294" formatCode="0.00">
                  <c:v>11.5</c:v>
                </c:pt>
                <c:pt idx="1295" formatCode="0.00">
                  <c:v>11.5</c:v>
                </c:pt>
                <c:pt idx="1296" formatCode="0.00">
                  <c:v>11.5</c:v>
                </c:pt>
                <c:pt idx="1297" formatCode="0.00">
                  <c:v>11.5</c:v>
                </c:pt>
                <c:pt idx="1298" formatCode="0.00">
                  <c:v>11.5</c:v>
                </c:pt>
                <c:pt idx="1299" formatCode="0.00">
                  <c:v>11.5</c:v>
                </c:pt>
                <c:pt idx="1300" formatCode="0.00">
                  <c:v>11.5</c:v>
                </c:pt>
                <c:pt idx="1301" formatCode="0.00">
                  <c:v>11.5</c:v>
                </c:pt>
                <c:pt idx="1302" formatCode="0.00">
                  <c:v>11.5</c:v>
                </c:pt>
                <c:pt idx="1303" formatCode="0.00">
                  <c:v>11.5</c:v>
                </c:pt>
                <c:pt idx="1304" formatCode="0.00">
                  <c:v>10</c:v>
                </c:pt>
                <c:pt idx="1305" formatCode="0.00">
                  <c:v>10</c:v>
                </c:pt>
                <c:pt idx="1306" formatCode="0.00">
                  <c:v>10</c:v>
                </c:pt>
                <c:pt idx="1307" formatCode="0.00">
                  <c:v>10</c:v>
                </c:pt>
                <c:pt idx="1308" formatCode="0.00">
                  <c:v>10</c:v>
                </c:pt>
                <c:pt idx="1309" formatCode="0.00">
                  <c:v>10</c:v>
                </c:pt>
                <c:pt idx="1310" formatCode="0.00">
                  <c:v>10</c:v>
                </c:pt>
                <c:pt idx="1311" formatCode="0.00">
                  <c:v>10</c:v>
                </c:pt>
                <c:pt idx="1312" formatCode="0.00">
                  <c:v>10</c:v>
                </c:pt>
                <c:pt idx="1313" formatCode="0.00">
                  <c:v>10</c:v>
                </c:pt>
                <c:pt idx="1314" formatCode="0.00">
                  <c:v>10</c:v>
                </c:pt>
                <c:pt idx="1315" formatCode="0.00">
                  <c:v>10</c:v>
                </c:pt>
                <c:pt idx="1316" formatCode="0.00">
                  <c:v>10</c:v>
                </c:pt>
                <c:pt idx="1317" formatCode="0.00">
                  <c:v>10</c:v>
                </c:pt>
                <c:pt idx="1318" formatCode="0.00">
                  <c:v>10</c:v>
                </c:pt>
                <c:pt idx="1319" formatCode="0.00">
                  <c:v>10</c:v>
                </c:pt>
                <c:pt idx="1320" formatCode="0.00">
                  <c:v>10</c:v>
                </c:pt>
                <c:pt idx="1321" formatCode="0.00">
                  <c:v>10</c:v>
                </c:pt>
                <c:pt idx="1322" formatCode="0.00">
                  <c:v>10</c:v>
                </c:pt>
                <c:pt idx="1323" formatCode="0.00">
                  <c:v>10</c:v>
                </c:pt>
                <c:pt idx="1324" formatCode="0.00">
                  <c:v>10</c:v>
                </c:pt>
                <c:pt idx="1325" formatCode="0.00">
                  <c:v>10</c:v>
                </c:pt>
                <c:pt idx="1326" formatCode="0.00">
                  <c:v>10</c:v>
                </c:pt>
                <c:pt idx="1327" formatCode="0.00">
                  <c:v>10</c:v>
                </c:pt>
                <c:pt idx="1328" formatCode="0.00">
                  <c:v>10</c:v>
                </c:pt>
                <c:pt idx="1329" formatCode="0.00">
                  <c:v>10</c:v>
                </c:pt>
                <c:pt idx="1330" formatCode="0.00">
                  <c:v>10</c:v>
                </c:pt>
                <c:pt idx="1331" formatCode="0.00">
                  <c:v>10</c:v>
                </c:pt>
                <c:pt idx="1332" formatCode="0.00">
                  <c:v>10</c:v>
                </c:pt>
                <c:pt idx="1333" formatCode="0.00">
                  <c:v>10</c:v>
                </c:pt>
                <c:pt idx="1334" formatCode="0.00">
                  <c:v>10</c:v>
                </c:pt>
                <c:pt idx="1335" formatCode="0.00">
                  <c:v>10</c:v>
                </c:pt>
                <c:pt idx="1336" formatCode="0.00">
                  <c:v>10</c:v>
                </c:pt>
                <c:pt idx="1337" formatCode="0.00">
                  <c:v>10</c:v>
                </c:pt>
                <c:pt idx="1338" formatCode="0.00">
                  <c:v>10</c:v>
                </c:pt>
                <c:pt idx="1339" formatCode="0.00">
                  <c:v>10</c:v>
                </c:pt>
                <c:pt idx="1340" formatCode="0.00">
                  <c:v>10</c:v>
                </c:pt>
                <c:pt idx="1341" formatCode="0.00">
                  <c:v>10</c:v>
                </c:pt>
                <c:pt idx="1342" formatCode="0.00">
                  <c:v>10</c:v>
                </c:pt>
                <c:pt idx="1343" formatCode="0.00">
                  <c:v>10</c:v>
                </c:pt>
                <c:pt idx="1344" formatCode="0.00">
                  <c:v>10</c:v>
                </c:pt>
                <c:pt idx="1345" formatCode="0.00">
                  <c:v>10</c:v>
                </c:pt>
                <c:pt idx="1346" formatCode="0.00">
                  <c:v>10</c:v>
                </c:pt>
                <c:pt idx="1347" formatCode="0.00">
                  <c:v>10</c:v>
                </c:pt>
                <c:pt idx="1348" formatCode="0.00">
                  <c:v>10</c:v>
                </c:pt>
                <c:pt idx="1349" formatCode="0.00">
                  <c:v>10</c:v>
                </c:pt>
                <c:pt idx="1350" formatCode="0.00">
                  <c:v>10</c:v>
                </c:pt>
                <c:pt idx="1351" formatCode="0.00">
                  <c:v>10</c:v>
                </c:pt>
                <c:pt idx="1352" formatCode="0.00">
                  <c:v>10</c:v>
                </c:pt>
                <c:pt idx="1353" formatCode="0.00">
                  <c:v>10</c:v>
                </c:pt>
                <c:pt idx="1354" formatCode="0.00">
                  <c:v>10</c:v>
                </c:pt>
                <c:pt idx="1355" formatCode="0.00">
                  <c:v>10</c:v>
                </c:pt>
                <c:pt idx="1356" formatCode="0.00">
                  <c:v>10</c:v>
                </c:pt>
                <c:pt idx="1357" formatCode="0.00">
                  <c:v>10</c:v>
                </c:pt>
                <c:pt idx="1358" formatCode="0.00">
                  <c:v>10</c:v>
                </c:pt>
                <c:pt idx="1359" formatCode="0.00">
                  <c:v>10</c:v>
                </c:pt>
                <c:pt idx="1360" formatCode="0.00">
                  <c:v>10</c:v>
                </c:pt>
                <c:pt idx="1361" formatCode="0.00">
                  <c:v>10</c:v>
                </c:pt>
                <c:pt idx="1362" formatCode="0.00">
                  <c:v>10</c:v>
                </c:pt>
                <c:pt idx="1363" formatCode="0.00">
                  <c:v>10</c:v>
                </c:pt>
                <c:pt idx="1364" formatCode="0.00">
                  <c:v>10</c:v>
                </c:pt>
                <c:pt idx="1365" formatCode="0.00">
                  <c:v>10</c:v>
                </c:pt>
                <c:pt idx="1366" formatCode="0.00">
                  <c:v>10</c:v>
                </c:pt>
                <c:pt idx="1367" formatCode="0.00">
                  <c:v>10</c:v>
                </c:pt>
                <c:pt idx="1368" formatCode="0.00">
                  <c:v>10</c:v>
                </c:pt>
                <c:pt idx="1369" formatCode="0.00">
                  <c:v>10</c:v>
                </c:pt>
                <c:pt idx="1370" formatCode="0.00">
                  <c:v>10</c:v>
                </c:pt>
                <c:pt idx="1371" formatCode="0.00">
                  <c:v>10</c:v>
                </c:pt>
                <c:pt idx="1372" formatCode="0.00">
                  <c:v>10</c:v>
                </c:pt>
                <c:pt idx="1373" formatCode="0.00">
                  <c:v>10</c:v>
                </c:pt>
                <c:pt idx="1374" formatCode="0.00">
                  <c:v>10</c:v>
                </c:pt>
                <c:pt idx="1375" formatCode="0.00">
                  <c:v>10</c:v>
                </c:pt>
                <c:pt idx="1376" formatCode="0.00">
                  <c:v>9.25</c:v>
                </c:pt>
                <c:pt idx="1377" formatCode="0.00">
                  <c:v>9.25</c:v>
                </c:pt>
                <c:pt idx="1378" formatCode="0.00">
                  <c:v>9.25</c:v>
                </c:pt>
                <c:pt idx="1379" formatCode="0.00">
                  <c:v>9.25</c:v>
                </c:pt>
                <c:pt idx="1380" formatCode="0.00">
                  <c:v>9.25</c:v>
                </c:pt>
                <c:pt idx="1381" formatCode="0.00">
                  <c:v>9.25</c:v>
                </c:pt>
                <c:pt idx="1382" formatCode="0.00">
                  <c:v>9.25</c:v>
                </c:pt>
                <c:pt idx="1383" formatCode="0.00">
                  <c:v>9.25</c:v>
                </c:pt>
                <c:pt idx="1384" formatCode="0.00">
                  <c:v>9.25</c:v>
                </c:pt>
                <c:pt idx="1385" formatCode="0.00">
                  <c:v>9.25</c:v>
                </c:pt>
                <c:pt idx="1386" formatCode="0.00">
                  <c:v>9.25</c:v>
                </c:pt>
                <c:pt idx="1387" formatCode="0.00">
                  <c:v>9.25</c:v>
                </c:pt>
                <c:pt idx="1388" formatCode="0.00">
                  <c:v>9.25</c:v>
                </c:pt>
                <c:pt idx="1389" formatCode="0.00">
                  <c:v>9.25</c:v>
                </c:pt>
                <c:pt idx="1390" formatCode="0.00">
                  <c:v>9.25</c:v>
                </c:pt>
                <c:pt idx="1391" formatCode="0.00">
                  <c:v>9.25</c:v>
                </c:pt>
                <c:pt idx="1392" formatCode="0.00">
                  <c:v>9.25</c:v>
                </c:pt>
                <c:pt idx="1393" formatCode="0.00">
                  <c:v>9.25</c:v>
                </c:pt>
                <c:pt idx="1394" formatCode="0.00">
                  <c:v>9.25</c:v>
                </c:pt>
                <c:pt idx="1395" formatCode="0.00">
                  <c:v>9.25</c:v>
                </c:pt>
                <c:pt idx="1396" formatCode="0.00">
                  <c:v>9.25</c:v>
                </c:pt>
                <c:pt idx="1397" formatCode="0.00">
                  <c:v>9.25</c:v>
                </c:pt>
                <c:pt idx="1398" formatCode="0.00">
                  <c:v>9.25</c:v>
                </c:pt>
                <c:pt idx="1399" formatCode="0.00">
                  <c:v>9.25</c:v>
                </c:pt>
                <c:pt idx="1400" formatCode="0.00">
                  <c:v>9.25</c:v>
                </c:pt>
                <c:pt idx="1401" formatCode="0.00">
                  <c:v>9.25</c:v>
                </c:pt>
                <c:pt idx="1402" formatCode="0.00">
                  <c:v>9.25</c:v>
                </c:pt>
                <c:pt idx="1403" formatCode="0.00">
                  <c:v>9.25</c:v>
                </c:pt>
                <c:pt idx="1404" formatCode="0.00">
                  <c:v>9.25</c:v>
                </c:pt>
                <c:pt idx="1405" formatCode="0.00">
                  <c:v>9.25</c:v>
                </c:pt>
                <c:pt idx="1406" formatCode="0.00">
                  <c:v>9.25</c:v>
                </c:pt>
                <c:pt idx="1407" formatCode="0.00">
                  <c:v>9.25</c:v>
                </c:pt>
                <c:pt idx="1408" formatCode="0.00">
                  <c:v>9.25</c:v>
                </c:pt>
                <c:pt idx="1409" formatCode="0.00">
                  <c:v>9.25</c:v>
                </c:pt>
                <c:pt idx="1410" formatCode="0.00">
                  <c:v>9.25</c:v>
                </c:pt>
                <c:pt idx="1411" formatCode="0.00">
                  <c:v>9.25</c:v>
                </c:pt>
                <c:pt idx="1412" formatCode="0.00">
                  <c:v>9.25</c:v>
                </c:pt>
                <c:pt idx="1413" formatCode="0.00">
                  <c:v>9.25</c:v>
                </c:pt>
                <c:pt idx="1414" formatCode="0.00">
                  <c:v>9.25</c:v>
                </c:pt>
                <c:pt idx="1415" formatCode="0.00">
                  <c:v>9.25</c:v>
                </c:pt>
                <c:pt idx="1416" formatCode="0.00">
                  <c:v>9.25</c:v>
                </c:pt>
                <c:pt idx="1417" formatCode="0.00">
                  <c:v>9.25</c:v>
                </c:pt>
                <c:pt idx="1418" formatCode="0.00">
                  <c:v>9.25</c:v>
                </c:pt>
                <c:pt idx="1419" formatCode="0.00">
                  <c:v>9.25</c:v>
                </c:pt>
                <c:pt idx="1420" formatCode="0.00">
                  <c:v>9.25</c:v>
                </c:pt>
                <c:pt idx="1421" formatCode="0.00">
                  <c:v>9.25</c:v>
                </c:pt>
                <c:pt idx="1422" formatCode="0.00">
                  <c:v>9.25</c:v>
                </c:pt>
                <c:pt idx="1423" formatCode="0.00">
                  <c:v>9.25</c:v>
                </c:pt>
                <c:pt idx="1424" formatCode="0.00">
                  <c:v>9.25</c:v>
                </c:pt>
                <c:pt idx="1425" formatCode="0.00">
                  <c:v>9.25</c:v>
                </c:pt>
                <c:pt idx="1426" formatCode="0.00">
                  <c:v>9.25</c:v>
                </c:pt>
                <c:pt idx="1427" formatCode="0.00">
                  <c:v>9.25</c:v>
                </c:pt>
                <c:pt idx="1428" formatCode="0.00">
                  <c:v>9.25</c:v>
                </c:pt>
                <c:pt idx="1429" formatCode="0.00">
                  <c:v>9.25</c:v>
                </c:pt>
                <c:pt idx="1430" formatCode="0.00">
                  <c:v>9.25</c:v>
                </c:pt>
                <c:pt idx="1431" formatCode="0.00">
                  <c:v>9.25</c:v>
                </c:pt>
                <c:pt idx="1432" formatCode="0.00">
                  <c:v>9.25</c:v>
                </c:pt>
                <c:pt idx="1433" formatCode="0.00">
                  <c:v>9.25</c:v>
                </c:pt>
                <c:pt idx="1434" formatCode="0.00">
                  <c:v>9.25</c:v>
                </c:pt>
                <c:pt idx="1435" formatCode="0.00">
                  <c:v>9.25</c:v>
                </c:pt>
                <c:pt idx="1436" formatCode="0.00">
                  <c:v>9.25</c:v>
                </c:pt>
                <c:pt idx="1437" formatCode="0.00">
                  <c:v>9.25</c:v>
                </c:pt>
                <c:pt idx="1438" formatCode="0.00">
                  <c:v>9.25</c:v>
                </c:pt>
                <c:pt idx="1439" formatCode="0.00">
                  <c:v>8.75</c:v>
                </c:pt>
                <c:pt idx="1440" formatCode="0.00">
                  <c:v>8.75</c:v>
                </c:pt>
                <c:pt idx="1441" formatCode="0.00">
                  <c:v>8.75</c:v>
                </c:pt>
                <c:pt idx="1442" formatCode="0.00">
                  <c:v>8.75</c:v>
                </c:pt>
                <c:pt idx="1443" formatCode="0.00">
                  <c:v>8.75</c:v>
                </c:pt>
                <c:pt idx="1444" formatCode="0.00">
                  <c:v>8.75</c:v>
                </c:pt>
                <c:pt idx="1445" formatCode="0.00">
                  <c:v>8.75</c:v>
                </c:pt>
                <c:pt idx="1446" formatCode="0.00">
                  <c:v>8.75</c:v>
                </c:pt>
                <c:pt idx="1447" formatCode="0.00">
                  <c:v>8.75</c:v>
                </c:pt>
                <c:pt idx="1448" formatCode="0.00">
                  <c:v>8.75</c:v>
                </c:pt>
                <c:pt idx="1449" formatCode="0.00">
                  <c:v>8.75</c:v>
                </c:pt>
                <c:pt idx="1450" formatCode="0.00">
                  <c:v>8.75</c:v>
                </c:pt>
                <c:pt idx="1451" formatCode="0.00">
                  <c:v>8.75</c:v>
                </c:pt>
                <c:pt idx="1452" formatCode="0.00">
                  <c:v>8.75</c:v>
                </c:pt>
                <c:pt idx="1453" formatCode="0.00">
                  <c:v>8.75</c:v>
                </c:pt>
                <c:pt idx="1454" formatCode="0.00">
                  <c:v>8.75</c:v>
                </c:pt>
                <c:pt idx="1455" formatCode="0.00">
                  <c:v>8.75</c:v>
                </c:pt>
                <c:pt idx="1456" formatCode="0.00">
                  <c:v>8.75</c:v>
                </c:pt>
                <c:pt idx="1457" formatCode="0.00">
                  <c:v>8.75</c:v>
                </c:pt>
                <c:pt idx="1458" formatCode="0.00">
                  <c:v>8.75</c:v>
                </c:pt>
                <c:pt idx="1459" formatCode="0.00">
                  <c:v>8.75</c:v>
                </c:pt>
                <c:pt idx="1460" formatCode="0.00">
                  <c:v>8.75</c:v>
                </c:pt>
                <c:pt idx="1461" formatCode="0.00">
                  <c:v>8.75</c:v>
                </c:pt>
                <c:pt idx="1462" formatCode="0.00">
                  <c:v>8.75</c:v>
                </c:pt>
                <c:pt idx="1463" formatCode="0.00">
                  <c:v>8.75</c:v>
                </c:pt>
                <c:pt idx="1464" formatCode="0.00">
                  <c:v>8.75</c:v>
                </c:pt>
                <c:pt idx="1465" formatCode="0.00">
                  <c:v>8.75</c:v>
                </c:pt>
                <c:pt idx="1466" formatCode="0.00">
                  <c:v>8.75</c:v>
                </c:pt>
                <c:pt idx="1467" formatCode="0.00">
                  <c:v>8.75</c:v>
                </c:pt>
                <c:pt idx="1468" formatCode="0.00">
                  <c:v>8.75</c:v>
                </c:pt>
                <c:pt idx="1469" formatCode="0.00">
                  <c:v>8.75</c:v>
                </c:pt>
                <c:pt idx="1470" formatCode="0.00">
                  <c:v>8.75</c:v>
                </c:pt>
                <c:pt idx="1471" formatCode="0.00">
                  <c:v>8.75</c:v>
                </c:pt>
                <c:pt idx="1472" formatCode="0.00">
                  <c:v>8.75</c:v>
                </c:pt>
                <c:pt idx="1473" formatCode="0.00">
                  <c:v>8.75</c:v>
                </c:pt>
                <c:pt idx="1474" formatCode="0.00">
                  <c:v>8.75</c:v>
                </c:pt>
                <c:pt idx="1475" formatCode="0.00">
                  <c:v>8.75</c:v>
                </c:pt>
                <c:pt idx="1476" formatCode="0.00">
                  <c:v>8.75</c:v>
                </c:pt>
                <c:pt idx="1477" formatCode="0.00">
                  <c:v>8.75</c:v>
                </c:pt>
                <c:pt idx="1478" formatCode="0.00">
                  <c:v>8.75</c:v>
                </c:pt>
                <c:pt idx="1479" formatCode="0.00">
                  <c:v>8.75</c:v>
                </c:pt>
                <c:pt idx="1480" formatCode="0.00">
                  <c:v>8.75</c:v>
                </c:pt>
                <c:pt idx="1481" formatCode="0.00">
                  <c:v>8.75</c:v>
                </c:pt>
                <c:pt idx="1482" formatCode="0.00">
                  <c:v>8.75</c:v>
                </c:pt>
                <c:pt idx="1483" formatCode="0.00">
                  <c:v>8.75</c:v>
                </c:pt>
                <c:pt idx="1484" formatCode="0.00">
                  <c:v>8.75</c:v>
                </c:pt>
                <c:pt idx="1485" formatCode="0.00">
                  <c:v>8.75</c:v>
                </c:pt>
                <c:pt idx="1486" formatCode="0.00">
                  <c:v>8.75</c:v>
                </c:pt>
                <c:pt idx="1487" formatCode="0.00">
                  <c:v>8.75</c:v>
                </c:pt>
                <c:pt idx="1488" formatCode="0.00">
                  <c:v>8.75</c:v>
                </c:pt>
                <c:pt idx="1489" formatCode="0.00">
                  <c:v>8.75</c:v>
                </c:pt>
                <c:pt idx="1490" formatCode="0.00">
                  <c:v>8.75</c:v>
                </c:pt>
                <c:pt idx="1491" formatCode="0.00">
                  <c:v>8.75</c:v>
                </c:pt>
                <c:pt idx="1492" formatCode="0.00">
                  <c:v>8.75</c:v>
                </c:pt>
                <c:pt idx="1493" formatCode="0.00">
                  <c:v>8.75</c:v>
                </c:pt>
                <c:pt idx="1494" formatCode="0.00">
                  <c:v>8.75</c:v>
                </c:pt>
                <c:pt idx="1495" formatCode="0.00">
                  <c:v>8.75</c:v>
                </c:pt>
                <c:pt idx="1496" formatCode="0.00">
                  <c:v>8.75</c:v>
                </c:pt>
                <c:pt idx="1497" formatCode="0.00">
                  <c:v>8.75</c:v>
                </c:pt>
                <c:pt idx="1498" formatCode="0.00">
                  <c:v>8.75</c:v>
                </c:pt>
                <c:pt idx="1499" formatCode="0.00">
                  <c:v>8.75</c:v>
                </c:pt>
                <c:pt idx="1500" formatCode="0.00">
                  <c:v>8.75</c:v>
                </c:pt>
                <c:pt idx="1501" formatCode="0.00">
                  <c:v>8.75</c:v>
                </c:pt>
                <c:pt idx="1502" formatCode="0.00">
                  <c:v>8.75</c:v>
                </c:pt>
                <c:pt idx="1503" formatCode="0.00">
                  <c:v>8.75</c:v>
                </c:pt>
                <c:pt idx="1504" formatCode="0.00">
                  <c:v>8.75</c:v>
                </c:pt>
                <c:pt idx="1505" formatCode="0.00">
                  <c:v>8.75</c:v>
                </c:pt>
                <c:pt idx="1506" formatCode="0.00">
                  <c:v>8.75</c:v>
                </c:pt>
                <c:pt idx="1507" formatCode="0.00">
                  <c:v>8.75</c:v>
                </c:pt>
                <c:pt idx="1508" formatCode="0.00">
                  <c:v>8.75</c:v>
                </c:pt>
                <c:pt idx="1509" formatCode="0.00">
                  <c:v>8.75</c:v>
                </c:pt>
                <c:pt idx="1510" formatCode="0.00">
                  <c:v>8.75</c:v>
                </c:pt>
                <c:pt idx="1511" formatCode="0.00">
                  <c:v>8.75</c:v>
                </c:pt>
                <c:pt idx="1512" formatCode="0.00">
                  <c:v>8.75</c:v>
                </c:pt>
                <c:pt idx="1513" formatCode="0.00">
                  <c:v>8.75</c:v>
                </c:pt>
                <c:pt idx="1514" formatCode="0.00">
                  <c:v>8.75</c:v>
                </c:pt>
                <c:pt idx="1515" formatCode="0.00">
                  <c:v>8.75</c:v>
                </c:pt>
                <c:pt idx="1516" formatCode="0.00">
                  <c:v>8.75</c:v>
                </c:pt>
                <c:pt idx="1517" formatCode="0.00">
                  <c:v>8.75</c:v>
                </c:pt>
                <c:pt idx="1518" formatCode="0.00">
                  <c:v>8.75</c:v>
                </c:pt>
                <c:pt idx="1519" formatCode="0.00">
                  <c:v>8.75</c:v>
                </c:pt>
                <c:pt idx="1520" formatCode="0.00">
                  <c:v>8.75</c:v>
                </c:pt>
                <c:pt idx="1521" formatCode="0.00">
                  <c:v>8.75</c:v>
                </c:pt>
                <c:pt idx="1522" formatCode="0.00">
                  <c:v>8.75</c:v>
                </c:pt>
                <c:pt idx="1523" formatCode="0.00">
                  <c:v>8.75</c:v>
                </c:pt>
                <c:pt idx="1524" formatCode="0.00">
                  <c:v>8.75</c:v>
                </c:pt>
                <c:pt idx="1525" formatCode="0.00">
                  <c:v>8.75</c:v>
                </c:pt>
                <c:pt idx="1526" formatCode="0.00">
                  <c:v>8.75</c:v>
                </c:pt>
                <c:pt idx="1527" formatCode="0.00">
                  <c:v>8.75</c:v>
                </c:pt>
                <c:pt idx="1528" formatCode="0.00">
                  <c:v>8.75</c:v>
                </c:pt>
                <c:pt idx="1529" formatCode="0.00">
                  <c:v>8.75</c:v>
                </c:pt>
                <c:pt idx="1530" formatCode="0.00">
                  <c:v>8.75</c:v>
                </c:pt>
                <c:pt idx="1531" formatCode="0.00">
                  <c:v>8.75</c:v>
                </c:pt>
                <c:pt idx="1532" formatCode="0.00">
                  <c:v>8.75</c:v>
                </c:pt>
                <c:pt idx="1533" formatCode="0.00">
                  <c:v>8.75</c:v>
                </c:pt>
                <c:pt idx="1534" formatCode="0.00">
                  <c:v>8.75</c:v>
                </c:pt>
                <c:pt idx="1535" formatCode="0.00">
                  <c:v>8.75</c:v>
                </c:pt>
                <c:pt idx="1536" formatCode="0.00">
                  <c:v>8.75</c:v>
                </c:pt>
                <c:pt idx="1537" formatCode="0.00">
                  <c:v>8.75</c:v>
                </c:pt>
                <c:pt idx="1538" formatCode="0.00">
                  <c:v>8.75</c:v>
                </c:pt>
                <c:pt idx="1539" formatCode="0.00">
                  <c:v>8.75</c:v>
                </c:pt>
                <c:pt idx="1540" formatCode="0.00">
                  <c:v>8.75</c:v>
                </c:pt>
                <c:pt idx="1541" formatCode="0.00">
                  <c:v>8.75</c:v>
                </c:pt>
                <c:pt idx="1542" formatCode="0.00">
                  <c:v>8.75</c:v>
                </c:pt>
                <c:pt idx="1543" formatCode="0.00">
                  <c:v>8.75</c:v>
                </c:pt>
                <c:pt idx="1544" formatCode="0.00">
                  <c:v>8.75</c:v>
                </c:pt>
                <c:pt idx="1545" formatCode="0.00">
                  <c:v>8.75</c:v>
                </c:pt>
                <c:pt idx="1546" formatCode="0.00">
                  <c:v>8.75</c:v>
                </c:pt>
                <c:pt idx="1547" formatCode="0.00">
                  <c:v>8.75</c:v>
                </c:pt>
                <c:pt idx="1548" formatCode="0.00">
                  <c:v>8.75</c:v>
                </c:pt>
                <c:pt idx="1549" formatCode="0.00">
                  <c:v>8.75</c:v>
                </c:pt>
                <c:pt idx="1550" formatCode="0.00">
                  <c:v>8.75</c:v>
                </c:pt>
                <c:pt idx="1551" formatCode="0.00">
                  <c:v>8.75</c:v>
                </c:pt>
                <c:pt idx="1552" formatCode="0.00">
                  <c:v>8.75</c:v>
                </c:pt>
                <c:pt idx="1553" formatCode="0.00">
                  <c:v>8.75</c:v>
                </c:pt>
                <c:pt idx="1554" formatCode="0.00">
                  <c:v>8.75</c:v>
                </c:pt>
                <c:pt idx="1555" formatCode="0.00">
                  <c:v>8.75</c:v>
                </c:pt>
                <c:pt idx="1556" formatCode="0.00">
                  <c:v>8.75</c:v>
                </c:pt>
                <c:pt idx="1557" formatCode="0.00">
                  <c:v>8.75</c:v>
                </c:pt>
                <c:pt idx="1558" formatCode="0.00">
                  <c:v>8.75</c:v>
                </c:pt>
                <c:pt idx="1559" formatCode="0.00">
                  <c:v>8.75</c:v>
                </c:pt>
                <c:pt idx="1560" formatCode="0.00">
                  <c:v>8.75</c:v>
                </c:pt>
                <c:pt idx="1561" formatCode="0.00">
                  <c:v>8.75</c:v>
                </c:pt>
                <c:pt idx="1562" formatCode="0.00">
                  <c:v>8.75</c:v>
                </c:pt>
                <c:pt idx="1563" formatCode="0.00">
                  <c:v>8.75</c:v>
                </c:pt>
                <c:pt idx="1564" formatCode="0.00">
                  <c:v>8.75</c:v>
                </c:pt>
                <c:pt idx="1565" formatCode="0.00">
                  <c:v>8.75</c:v>
                </c:pt>
                <c:pt idx="1566" formatCode="0.00">
                  <c:v>8.75</c:v>
                </c:pt>
                <c:pt idx="1567" formatCode="0.00">
                  <c:v>8.75</c:v>
                </c:pt>
                <c:pt idx="1568" formatCode="0.00">
                  <c:v>8.75</c:v>
                </c:pt>
                <c:pt idx="1569" formatCode="0.00">
                  <c:v>8.75</c:v>
                </c:pt>
                <c:pt idx="1570" formatCode="0.00">
                  <c:v>8.75</c:v>
                </c:pt>
                <c:pt idx="1571" formatCode="0.00">
                  <c:v>8.75</c:v>
                </c:pt>
                <c:pt idx="1572" formatCode="0.00">
                  <c:v>8.75</c:v>
                </c:pt>
                <c:pt idx="1573" formatCode="0.00">
                  <c:v>8.75</c:v>
                </c:pt>
                <c:pt idx="1574" formatCode="0.00">
                  <c:v>8.75</c:v>
                </c:pt>
                <c:pt idx="1575" formatCode="0.00">
                  <c:v>8.75</c:v>
                </c:pt>
                <c:pt idx="1576" formatCode="0.00">
                  <c:v>8.75</c:v>
                </c:pt>
                <c:pt idx="1577" formatCode="0.00">
                  <c:v>8.75</c:v>
                </c:pt>
                <c:pt idx="1578" formatCode="0.00">
                  <c:v>8.75</c:v>
                </c:pt>
                <c:pt idx="1579" formatCode="0.00">
                  <c:v>8.75</c:v>
                </c:pt>
                <c:pt idx="1580" formatCode="0.00">
                  <c:v>8.75</c:v>
                </c:pt>
                <c:pt idx="1581" formatCode="0.00">
                  <c:v>8.75</c:v>
                </c:pt>
                <c:pt idx="1582" formatCode="0.00">
                  <c:v>8.75</c:v>
                </c:pt>
                <c:pt idx="1583" formatCode="0.00">
                  <c:v>8.75</c:v>
                </c:pt>
                <c:pt idx="1584" formatCode="0.00">
                  <c:v>8.75</c:v>
                </c:pt>
                <c:pt idx="1585" formatCode="0.00">
                  <c:v>8.75</c:v>
                </c:pt>
                <c:pt idx="1586" formatCode="0.00">
                  <c:v>8.75</c:v>
                </c:pt>
                <c:pt idx="1587" formatCode="0.00">
                  <c:v>8.75</c:v>
                </c:pt>
                <c:pt idx="1588" formatCode="0.00">
                  <c:v>8.75</c:v>
                </c:pt>
                <c:pt idx="1589" formatCode="0.00">
                  <c:v>8.75</c:v>
                </c:pt>
                <c:pt idx="1590" formatCode="0.00">
                  <c:v>8.75</c:v>
                </c:pt>
                <c:pt idx="1591" formatCode="0.00">
                  <c:v>8.75</c:v>
                </c:pt>
                <c:pt idx="1592" formatCode="0.00">
                  <c:v>8.75</c:v>
                </c:pt>
                <c:pt idx="1593" formatCode="0.00">
                  <c:v>8.75</c:v>
                </c:pt>
                <c:pt idx="1594" formatCode="0.00">
                  <c:v>8.75</c:v>
                </c:pt>
                <c:pt idx="1595" formatCode="0.00">
                  <c:v>8.75</c:v>
                </c:pt>
                <c:pt idx="1596" formatCode="0.00">
                  <c:v>8.75</c:v>
                </c:pt>
                <c:pt idx="1597" formatCode="0.00">
                  <c:v>8.75</c:v>
                </c:pt>
                <c:pt idx="1598" formatCode="0.00">
                  <c:v>8.75</c:v>
                </c:pt>
                <c:pt idx="1599" formatCode="0.00">
                  <c:v>8.75</c:v>
                </c:pt>
              </c:numCache>
            </c:numRef>
          </c:val>
          <c:extLst xmlns:c16r2="http://schemas.microsoft.com/office/drawing/2015/06/chart">
            <c:ext xmlns:c16="http://schemas.microsoft.com/office/drawing/2014/chart" uri="{C3380CC4-5D6E-409C-BE32-E72D297353CC}">
              <c16:uniqueId val="{00000000-FC01-490E-847E-A299C589FC70}"/>
            </c:ext>
          </c:extLst>
        </c:ser>
        <c:ser>
          <c:idx val="3"/>
          <c:order val="3"/>
          <c:tx>
            <c:strRef>
              <c:f>'Interbank and Policy Rate'!$F$2</c:f>
              <c:strCache>
                <c:ptCount val="1"/>
                <c:pt idx="0">
                  <c:v>Policy Corridor</c:v>
                </c:pt>
              </c:strCache>
            </c:strRef>
          </c:tx>
          <c:spPr>
            <a:solidFill>
              <a:schemeClr val="accent2">
                <a:lumMod val="40000"/>
                <a:lumOff val="60000"/>
              </a:schemeClr>
            </a:solidFill>
            <a:ln>
              <a:noFill/>
            </a:ln>
            <a:effectLst/>
          </c:spPr>
          <c:cat>
            <c:numRef>
              <c:f>'Interbank and Policy Rate'!$B$3:$B$1602</c:f>
              <c:numCache>
                <c:formatCode>[$-409]mmm\-yy;@</c:formatCode>
                <c:ptCount val="1600"/>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numCache>
            </c:numRef>
          </c:cat>
          <c:val>
            <c:numRef>
              <c:f>'Interbank and Policy Rate'!$F$3:$F$1602</c:f>
              <c:numCache>
                <c:formatCode>0.00</c:formatCode>
                <c:ptCount val="1600"/>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4</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4</c:v>
                </c:pt>
                <c:pt idx="190">
                  <c:v>4</c:v>
                </c:pt>
                <c:pt idx="191">
                  <c:v>4</c:v>
                </c:pt>
                <c:pt idx="192">
                  <c:v>4</c:v>
                </c:pt>
                <c:pt idx="193">
                  <c:v>4</c:v>
                </c:pt>
                <c:pt idx="194">
                  <c:v>4</c:v>
                </c:pt>
                <c:pt idx="195">
                  <c:v>4</c:v>
                </c:pt>
                <c:pt idx="196">
                  <c:v>4</c:v>
                </c:pt>
                <c:pt idx="197">
                  <c:v>4</c:v>
                </c:pt>
                <c:pt idx="198">
                  <c:v>4</c:v>
                </c:pt>
                <c:pt idx="199">
                  <c:v>4</c:v>
                </c:pt>
                <c:pt idx="200">
                  <c:v>4</c:v>
                </c:pt>
                <c:pt idx="201">
                  <c:v>4</c:v>
                </c:pt>
                <c:pt idx="202">
                  <c:v>4</c:v>
                </c:pt>
                <c:pt idx="203">
                  <c:v>4</c:v>
                </c:pt>
                <c:pt idx="204">
                  <c:v>4</c:v>
                </c:pt>
                <c:pt idx="205">
                  <c:v>4</c:v>
                </c:pt>
                <c:pt idx="206">
                  <c:v>4</c:v>
                </c:pt>
                <c:pt idx="207">
                  <c:v>4</c:v>
                </c:pt>
                <c:pt idx="208">
                  <c:v>4</c:v>
                </c:pt>
                <c:pt idx="209">
                  <c:v>4</c:v>
                </c:pt>
                <c:pt idx="210">
                  <c:v>4</c:v>
                </c:pt>
                <c:pt idx="211">
                  <c:v>4</c:v>
                </c:pt>
                <c:pt idx="212">
                  <c:v>4</c:v>
                </c:pt>
                <c:pt idx="213">
                  <c:v>4</c:v>
                </c:pt>
                <c:pt idx="214">
                  <c:v>4</c:v>
                </c:pt>
                <c:pt idx="215">
                  <c:v>4</c:v>
                </c:pt>
                <c:pt idx="216">
                  <c:v>4</c:v>
                </c:pt>
                <c:pt idx="217">
                  <c:v>4</c:v>
                </c:pt>
                <c:pt idx="218">
                  <c:v>4</c:v>
                </c:pt>
                <c:pt idx="219">
                  <c:v>4</c:v>
                </c:pt>
                <c:pt idx="220">
                  <c:v>4</c:v>
                </c:pt>
                <c:pt idx="221">
                  <c:v>4</c:v>
                </c:pt>
                <c:pt idx="222">
                  <c:v>4</c:v>
                </c:pt>
                <c:pt idx="223">
                  <c:v>4</c:v>
                </c:pt>
                <c:pt idx="224">
                  <c:v>4</c:v>
                </c:pt>
                <c:pt idx="225">
                  <c:v>4</c:v>
                </c:pt>
                <c:pt idx="226">
                  <c:v>4</c:v>
                </c:pt>
                <c:pt idx="227">
                  <c:v>4</c:v>
                </c:pt>
                <c:pt idx="228">
                  <c:v>4</c:v>
                </c:pt>
                <c:pt idx="229">
                  <c:v>4</c:v>
                </c:pt>
                <c:pt idx="230">
                  <c:v>4</c:v>
                </c:pt>
                <c:pt idx="231">
                  <c:v>4</c:v>
                </c:pt>
                <c:pt idx="232">
                  <c:v>4</c:v>
                </c:pt>
                <c:pt idx="233">
                  <c:v>4</c:v>
                </c:pt>
                <c:pt idx="234">
                  <c:v>4</c:v>
                </c:pt>
                <c:pt idx="235">
                  <c:v>4</c:v>
                </c:pt>
                <c:pt idx="236">
                  <c:v>4</c:v>
                </c:pt>
                <c:pt idx="237">
                  <c:v>4</c:v>
                </c:pt>
                <c:pt idx="238">
                  <c:v>4</c:v>
                </c:pt>
                <c:pt idx="239">
                  <c:v>4</c:v>
                </c:pt>
                <c:pt idx="240">
                  <c:v>4</c:v>
                </c:pt>
                <c:pt idx="241">
                  <c:v>4</c:v>
                </c:pt>
                <c:pt idx="242">
                  <c:v>4</c:v>
                </c:pt>
                <c:pt idx="243">
                  <c:v>4</c:v>
                </c:pt>
                <c:pt idx="244">
                  <c:v>4</c:v>
                </c:pt>
                <c:pt idx="245">
                  <c:v>4</c:v>
                </c:pt>
                <c:pt idx="246">
                  <c:v>4</c:v>
                </c:pt>
                <c:pt idx="247">
                  <c:v>4</c:v>
                </c:pt>
                <c:pt idx="248">
                  <c:v>4</c:v>
                </c:pt>
                <c:pt idx="249">
                  <c:v>4</c:v>
                </c:pt>
                <c:pt idx="250">
                  <c:v>4</c:v>
                </c:pt>
                <c:pt idx="251">
                  <c:v>4</c:v>
                </c:pt>
                <c:pt idx="252">
                  <c:v>4</c:v>
                </c:pt>
                <c:pt idx="253">
                  <c:v>4</c:v>
                </c:pt>
                <c:pt idx="254">
                  <c:v>4</c:v>
                </c:pt>
                <c:pt idx="255">
                  <c:v>4</c:v>
                </c:pt>
                <c:pt idx="256">
                  <c:v>4</c:v>
                </c:pt>
                <c:pt idx="257">
                  <c:v>4</c:v>
                </c:pt>
                <c:pt idx="258">
                  <c:v>4</c:v>
                </c:pt>
                <c:pt idx="259">
                  <c:v>4</c:v>
                </c:pt>
                <c:pt idx="260">
                  <c:v>4</c:v>
                </c:pt>
                <c:pt idx="261">
                  <c:v>4</c:v>
                </c:pt>
                <c:pt idx="262">
                  <c:v>4</c:v>
                </c:pt>
                <c:pt idx="263">
                  <c:v>4</c:v>
                </c:pt>
                <c:pt idx="264">
                  <c:v>4</c:v>
                </c:pt>
                <c:pt idx="265">
                  <c:v>4</c:v>
                </c:pt>
                <c:pt idx="266">
                  <c:v>4</c:v>
                </c:pt>
                <c:pt idx="267">
                  <c:v>4</c:v>
                </c:pt>
                <c:pt idx="268">
                  <c:v>4</c:v>
                </c:pt>
                <c:pt idx="269">
                  <c:v>4</c:v>
                </c:pt>
                <c:pt idx="270">
                  <c:v>4</c:v>
                </c:pt>
                <c:pt idx="271">
                  <c:v>4</c:v>
                </c:pt>
                <c:pt idx="272">
                  <c:v>4</c:v>
                </c:pt>
                <c:pt idx="273">
                  <c:v>4</c:v>
                </c:pt>
                <c:pt idx="274">
                  <c:v>4</c:v>
                </c:pt>
                <c:pt idx="275">
                  <c:v>4</c:v>
                </c:pt>
                <c:pt idx="276">
                  <c:v>4</c:v>
                </c:pt>
                <c:pt idx="277">
                  <c:v>4</c:v>
                </c:pt>
                <c:pt idx="278">
                  <c:v>4</c:v>
                </c:pt>
                <c:pt idx="279">
                  <c:v>4</c:v>
                </c:pt>
                <c:pt idx="280">
                  <c:v>4</c:v>
                </c:pt>
                <c:pt idx="281">
                  <c:v>4</c:v>
                </c:pt>
                <c:pt idx="282">
                  <c:v>4</c:v>
                </c:pt>
                <c:pt idx="283">
                  <c:v>4</c:v>
                </c:pt>
                <c:pt idx="284">
                  <c:v>4</c:v>
                </c:pt>
                <c:pt idx="285">
                  <c:v>4</c:v>
                </c:pt>
                <c:pt idx="286">
                  <c:v>4</c:v>
                </c:pt>
                <c:pt idx="287">
                  <c:v>4</c:v>
                </c:pt>
                <c:pt idx="288">
                  <c:v>4</c:v>
                </c:pt>
                <c:pt idx="289">
                  <c:v>4</c:v>
                </c:pt>
                <c:pt idx="290">
                  <c:v>4</c:v>
                </c:pt>
                <c:pt idx="291">
                  <c:v>4</c:v>
                </c:pt>
                <c:pt idx="292">
                  <c:v>4</c:v>
                </c:pt>
                <c:pt idx="293">
                  <c:v>4</c:v>
                </c:pt>
                <c:pt idx="294">
                  <c:v>4</c:v>
                </c:pt>
                <c:pt idx="295">
                  <c:v>4</c:v>
                </c:pt>
                <c:pt idx="296">
                  <c:v>4</c:v>
                </c:pt>
                <c:pt idx="297">
                  <c:v>4</c:v>
                </c:pt>
                <c:pt idx="298">
                  <c:v>4</c:v>
                </c:pt>
                <c:pt idx="299">
                  <c:v>4</c:v>
                </c:pt>
                <c:pt idx="300">
                  <c:v>4</c:v>
                </c:pt>
                <c:pt idx="301">
                  <c:v>4</c:v>
                </c:pt>
                <c:pt idx="302">
                  <c:v>4</c:v>
                </c:pt>
                <c:pt idx="303">
                  <c:v>4</c:v>
                </c:pt>
                <c:pt idx="304">
                  <c:v>4</c:v>
                </c:pt>
                <c:pt idx="305">
                  <c:v>4</c:v>
                </c:pt>
                <c:pt idx="306">
                  <c:v>4</c:v>
                </c:pt>
                <c:pt idx="307">
                  <c:v>4</c:v>
                </c:pt>
                <c:pt idx="308">
                  <c:v>4</c:v>
                </c:pt>
                <c:pt idx="309">
                  <c:v>4</c:v>
                </c:pt>
                <c:pt idx="310">
                  <c:v>4</c:v>
                </c:pt>
                <c:pt idx="311">
                  <c:v>4</c:v>
                </c:pt>
                <c:pt idx="312">
                  <c:v>4</c:v>
                </c:pt>
                <c:pt idx="313">
                  <c:v>4</c:v>
                </c:pt>
                <c:pt idx="314">
                  <c:v>4</c:v>
                </c:pt>
                <c:pt idx="315">
                  <c:v>4</c:v>
                </c:pt>
                <c:pt idx="316">
                  <c:v>4</c:v>
                </c:pt>
                <c:pt idx="317">
                  <c:v>4</c:v>
                </c:pt>
                <c:pt idx="318">
                  <c:v>4</c:v>
                </c:pt>
                <c:pt idx="319">
                  <c:v>4</c:v>
                </c:pt>
                <c:pt idx="320">
                  <c:v>4</c:v>
                </c:pt>
                <c:pt idx="321">
                  <c:v>4</c:v>
                </c:pt>
                <c:pt idx="322">
                  <c:v>4</c:v>
                </c:pt>
                <c:pt idx="323">
                  <c:v>4</c:v>
                </c:pt>
                <c:pt idx="324">
                  <c:v>4</c:v>
                </c:pt>
                <c:pt idx="325">
                  <c:v>4</c:v>
                </c:pt>
                <c:pt idx="326">
                  <c:v>4</c:v>
                </c:pt>
                <c:pt idx="327">
                  <c:v>4</c:v>
                </c:pt>
                <c:pt idx="328">
                  <c:v>4</c:v>
                </c:pt>
                <c:pt idx="329">
                  <c:v>4</c:v>
                </c:pt>
                <c:pt idx="330">
                  <c:v>4</c:v>
                </c:pt>
                <c:pt idx="331">
                  <c:v>4</c:v>
                </c:pt>
                <c:pt idx="332">
                  <c:v>4</c:v>
                </c:pt>
                <c:pt idx="333">
                  <c:v>4</c:v>
                </c:pt>
                <c:pt idx="334">
                  <c:v>4</c:v>
                </c:pt>
                <c:pt idx="335">
                  <c:v>4</c:v>
                </c:pt>
                <c:pt idx="336">
                  <c:v>4</c:v>
                </c:pt>
                <c:pt idx="337">
                  <c:v>4</c:v>
                </c:pt>
                <c:pt idx="338">
                  <c:v>4</c:v>
                </c:pt>
                <c:pt idx="339">
                  <c:v>4</c:v>
                </c:pt>
                <c:pt idx="340">
                  <c:v>4</c:v>
                </c:pt>
                <c:pt idx="341">
                  <c:v>4</c:v>
                </c:pt>
                <c:pt idx="342">
                  <c:v>4</c:v>
                </c:pt>
                <c:pt idx="343">
                  <c:v>4</c:v>
                </c:pt>
                <c:pt idx="344">
                  <c:v>4</c:v>
                </c:pt>
                <c:pt idx="345">
                  <c:v>4</c:v>
                </c:pt>
                <c:pt idx="346">
                  <c:v>4</c:v>
                </c:pt>
                <c:pt idx="347">
                  <c:v>4</c:v>
                </c:pt>
                <c:pt idx="348">
                  <c:v>4</c:v>
                </c:pt>
                <c:pt idx="349">
                  <c:v>4</c:v>
                </c:pt>
                <c:pt idx="350">
                  <c:v>4</c:v>
                </c:pt>
                <c:pt idx="351">
                  <c:v>4</c:v>
                </c:pt>
                <c:pt idx="352">
                  <c:v>4</c:v>
                </c:pt>
                <c:pt idx="353">
                  <c:v>4</c:v>
                </c:pt>
                <c:pt idx="354">
                  <c:v>4</c:v>
                </c:pt>
                <c:pt idx="355">
                  <c:v>4</c:v>
                </c:pt>
                <c:pt idx="356">
                  <c:v>4</c:v>
                </c:pt>
                <c:pt idx="357">
                  <c:v>4</c:v>
                </c:pt>
                <c:pt idx="358">
                  <c:v>4</c:v>
                </c:pt>
                <c:pt idx="359">
                  <c:v>4</c:v>
                </c:pt>
                <c:pt idx="360">
                  <c:v>4</c:v>
                </c:pt>
                <c:pt idx="361">
                  <c:v>4</c:v>
                </c:pt>
                <c:pt idx="362">
                  <c:v>4</c:v>
                </c:pt>
                <c:pt idx="363">
                  <c:v>4</c:v>
                </c:pt>
                <c:pt idx="364">
                  <c:v>4</c:v>
                </c:pt>
                <c:pt idx="365">
                  <c:v>4</c:v>
                </c:pt>
                <c:pt idx="366">
                  <c:v>4</c:v>
                </c:pt>
                <c:pt idx="367">
                  <c:v>4</c:v>
                </c:pt>
                <c:pt idx="368">
                  <c:v>4</c:v>
                </c:pt>
                <c:pt idx="369">
                  <c:v>4</c:v>
                </c:pt>
                <c:pt idx="370">
                  <c:v>4</c:v>
                </c:pt>
                <c:pt idx="371">
                  <c:v>4</c:v>
                </c:pt>
                <c:pt idx="372">
                  <c:v>4</c:v>
                </c:pt>
                <c:pt idx="373">
                  <c:v>4</c:v>
                </c:pt>
                <c:pt idx="374">
                  <c:v>4</c:v>
                </c:pt>
                <c:pt idx="375">
                  <c:v>4</c:v>
                </c:pt>
                <c:pt idx="376">
                  <c:v>4</c:v>
                </c:pt>
                <c:pt idx="377">
                  <c:v>4</c:v>
                </c:pt>
                <c:pt idx="378">
                  <c:v>4</c:v>
                </c:pt>
                <c:pt idx="379">
                  <c:v>4</c:v>
                </c:pt>
                <c:pt idx="380">
                  <c:v>4</c:v>
                </c:pt>
                <c:pt idx="381">
                  <c:v>4</c:v>
                </c:pt>
                <c:pt idx="382">
                  <c:v>4</c:v>
                </c:pt>
                <c:pt idx="383">
                  <c:v>4</c:v>
                </c:pt>
                <c:pt idx="384">
                  <c:v>4</c:v>
                </c:pt>
                <c:pt idx="385">
                  <c:v>4</c:v>
                </c:pt>
                <c:pt idx="386">
                  <c:v>4</c:v>
                </c:pt>
                <c:pt idx="387">
                  <c:v>4</c:v>
                </c:pt>
                <c:pt idx="388">
                  <c:v>4</c:v>
                </c:pt>
                <c:pt idx="389">
                  <c:v>4</c:v>
                </c:pt>
                <c:pt idx="390">
                  <c:v>4</c:v>
                </c:pt>
                <c:pt idx="391">
                  <c:v>4</c:v>
                </c:pt>
                <c:pt idx="392">
                  <c:v>4</c:v>
                </c:pt>
                <c:pt idx="393">
                  <c:v>4</c:v>
                </c:pt>
                <c:pt idx="394">
                  <c:v>4</c:v>
                </c:pt>
                <c:pt idx="395">
                  <c:v>4</c:v>
                </c:pt>
                <c:pt idx="396">
                  <c:v>4</c:v>
                </c:pt>
                <c:pt idx="397">
                  <c:v>4</c:v>
                </c:pt>
                <c:pt idx="398">
                  <c:v>4</c:v>
                </c:pt>
                <c:pt idx="399">
                  <c:v>4</c:v>
                </c:pt>
                <c:pt idx="400">
                  <c:v>4</c:v>
                </c:pt>
                <c:pt idx="401">
                  <c:v>4</c:v>
                </c:pt>
                <c:pt idx="402">
                  <c:v>4</c:v>
                </c:pt>
                <c:pt idx="403">
                  <c:v>4</c:v>
                </c:pt>
                <c:pt idx="404">
                  <c:v>4</c:v>
                </c:pt>
                <c:pt idx="405">
                  <c:v>4</c:v>
                </c:pt>
                <c:pt idx="406">
                  <c:v>4</c:v>
                </c:pt>
                <c:pt idx="407">
                  <c:v>4</c:v>
                </c:pt>
                <c:pt idx="408">
                  <c:v>4</c:v>
                </c:pt>
                <c:pt idx="409">
                  <c:v>4</c:v>
                </c:pt>
                <c:pt idx="410">
                  <c:v>4</c:v>
                </c:pt>
                <c:pt idx="411">
                  <c:v>4</c:v>
                </c:pt>
                <c:pt idx="412">
                  <c:v>4</c:v>
                </c:pt>
                <c:pt idx="413">
                  <c:v>4</c:v>
                </c:pt>
                <c:pt idx="414">
                  <c:v>4</c:v>
                </c:pt>
                <c:pt idx="415">
                  <c:v>4</c:v>
                </c:pt>
                <c:pt idx="416">
                  <c:v>4</c:v>
                </c:pt>
                <c:pt idx="417">
                  <c:v>4</c:v>
                </c:pt>
                <c:pt idx="418">
                  <c:v>4</c:v>
                </c:pt>
                <c:pt idx="419">
                  <c:v>4</c:v>
                </c:pt>
                <c:pt idx="420">
                  <c:v>4</c:v>
                </c:pt>
                <c:pt idx="421">
                  <c:v>4</c:v>
                </c:pt>
                <c:pt idx="422">
                  <c:v>4</c:v>
                </c:pt>
                <c:pt idx="423">
                  <c:v>4</c:v>
                </c:pt>
                <c:pt idx="424">
                  <c:v>4</c:v>
                </c:pt>
                <c:pt idx="425">
                  <c:v>4</c:v>
                </c:pt>
                <c:pt idx="426">
                  <c:v>4</c:v>
                </c:pt>
                <c:pt idx="427">
                  <c:v>4</c:v>
                </c:pt>
                <c:pt idx="428">
                  <c:v>4</c:v>
                </c:pt>
                <c:pt idx="429">
                  <c:v>4</c:v>
                </c:pt>
                <c:pt idx="430">
                  <c:v>4</c:v>
                </c:pt>
                <c:pt idx="431">
                  <c:v>4</c:v>
                </c:pt>
                <c:pt idx="432">
                  <c:v>4</c:v>
                </c:pt>
                <c:pt idx="433">
                  <c:v>4</c:v>
                </c:pt>
                <c:pt idx="434">
                  <c:v>4</c:v>
                </c:pt>
                <c:pt idx="435">
                  <c:v>4</c:v>
                </c:pt>
                <c:pt idx="436">
                  <c:v>4</c:v>
                </c:pt>
                <c:pt idx="437">
                  <c:v>4</c:v>
                </c:pt>
                <c:pt idx="438">
                  <c:v>4</c:v>
                </c:pt>
                <c:pt idx="439">
                  <c:v>4</c:v>
                </c:pt>
                <c:pt idx="440">
                  <c:v>4</c:v>
                </c:pt>
                <c:pt idx="441">
                  <c:v>4</c:v>
                </c:pt>
                <c:pt idx="442">
                  <c:v>4</c:v>
                </c:pt>
                <c:pt idx="443">
                  <c:v>4</c:v>
                </c:pt>
                <c:pt idx="444">
                  <c:v>4</c:v>
                </c:pt>
                <c:pt idx="445">
                  <c:v>4</c:v>
                </c:pt>
                <c:pt idx="446">
                  <c:v>4</c:v>
                </c:pt>
                <c:pt idx="447">
                  <c:v>4</c:v>
                </c:pt>
                <c:pt idx="448">
                  <c:v>4</c:v>
                </c:pt>
                <c:pt idx="449">
                  <c:v>4</c:v>
                </c:pt>
                <c:pt idx="450">
                  <c:v>4</c:v>
                </c:pt>
                <c:pt idx="451">
                  <c:v>4</c:v>
                </c:pt>
                <c:pt idx="452">
                  <c:v>4</c:v>
                </c:pt>
                <c:pt idx="453">
                  <c:v>4</c:v>
                </c:pt>
                <c:pt idx="454">
                  <c:v>4</c:v>
                </c:pt>
                <c:pt idx="455">
                  <c:v>4</c:v>
                </c:pt>
                <c:pt idx="456">
                  <c:v>4</c:v>
                </c:pt>
                <c:pt idx="457">
                  <c:v>4</c:v>
                </c:pt>
                <c:pt idx="458">
                  <c:v>4</c:v>
                </c:pt>
                <c:pt idx="459">
                  <c:v>4</c:v>
                </c:pt>
                <c:pt idx="460">
                  <c:v>4</c:v>
                </c:pt>
                <c:pt idx="461">
                  <c:v>4</c:v>
                </c:pt>
                <c:pt idx="462">
                  <c:v>4</c:v>
                </c:pt>
                <c:pt idx="463">
                  <c:v>4</c:v>
                </c:pt>
                <c:pt idx="464">
                  <c:v>4</c:v>
                </c:pt>
                <c:pt idx="465">
                  <c:v>4</c:v>
                </c:pt>
                <c:pt idx="466">
                  <c:v>4</c:v>
                </c:pt>
                <c:pt idx="467">
                  <c:v>4</c:v>
                </c:pt>
                <c:pt idx="468">
                  <c:v>4</c:v>
                </c:pt>
                <c:pt idx="469">
                  <c:v>4</c:v>
                </c:pt>
                <c:pt idx="470">
                  <c:v>4</c:v>
                </c:pt>
                <c:pt idx="471">
                  <c:v>4</c:v>
                </c:pt>
                <c:pt idx="472">
                  <c:v>4</c:v>
                </c:pt>
                <c:pt idx="473">
                  <c:v>4</c:v>
                </c:pt>
                <c:pt idx="474">
                  <c:v>4</c:v>
                </c:pt>
                <c:pt idx="475">
                  <c:v>4</c:v>
                </c:pt>
                <c:pt idx="476">
                  <c:v>4</c:v>
                </c:pt>
                <c:pt idx="477">
                  <c:v>4</c:v>
                </c:pt>
                <c:pt idx="478">
                  <c:v>4</c:v>
                </c:pt>
                <c:pt idx="479">
                  <c:v>4</c:v>
                </c:pt>
                <c:pt idx="480">
                  <c:v>4</c:v>
                </c:pt>
                <c:pt idx="481">
                  <c:v>4</c:v>
                </c:pt>
                <c:pt idx="482">
                  <c:v>4</c:v>
                </c:pt>
                <c:pt idx="483">
                  <c:v>4</c:v>
                </c:pt>
                <c:pt idx="484">
                  <c:v>4</c:v>
                </c:pt>
                <c:pt idx="485">
                  <c:v>4</c:v>
                </c:pt>
                <c:pt idx="486">
                  <c:v>4</c:v>
                </c:pt>
                <c:pt idx="487">
                  <c:v>4</c:v>
                </c:pt>
                <c:pt idx="488">
                  <c:v>4</c:v>
                </c:pt>
                <c:pt idx="489">
                  <c:v>4</c:v>
                </c:pt>
                <c:pt idx="490">
                  <c:v>4</c:v>
                </c:pt>
                <c:pt idx="491">
                  <c:v>4</c:v>
                </c:pt>
                <c:pt idx="492">
                  <c:v>4</c:v>
                </c:pt>
                <c:pt idx="493">
                  <c:v>4</c:v>
                </c:pt>
                <c:pt idx="494">
                  <c:v>4</c:v>
                </c:pt>
                <c:pt idx="495">
                  <c:v>4</c:v>
                </c:pt>
                <c:pt idx="496">
                  <c:v>4</c:v>
                </c:pt>
                <c:pt idx="497">
                  <c:v>4</c:v>
                </c:pt>
                <c:pt idx="498">
                  <c:v>4</c:v>
                </c:pt>
                <c:pt idx="499">
                  <c:v>4</c:v>
                </c:pt>
                <c:pt idx="500">
                  <c:v>4</c:v>
                </c:pt>
                <c:pt idx="501">
                  <c:v>4</c:v>
                </c:pt>
                <c:pt idx="502">
                  <c:v>4</c:v>
                </c:pt>
                <c:pt idx="503">
                  <c:v>4</c:v>
                </c:pt>
                <c:pt idx="504">
                  <c:v>4</c:v>
                </c:pt>
                <c:pt idx="505">
                  <c:v>4</c:v>
                </c:pt>
                <c:pt idx="506">
                  <c:v>4</c:v>
                </c:pt>
                <c:pt idx="507">
                  <c:v>4</c:v>
                </c:pt>
                <c:pt idx="508">
                  <c:v>4</c:v>
                </c:pt>
                <c:pt idx="509">
                  <c:v>4</c:v>
                </c:pt>
                <c:pt idx="510">
                  <c:v>4</c:v>
                </c:pt>
                <c:pt idx="511">
                  <c:v>4</c:v>
                </c:pt>
                <c:pt idx="512">
                  <c:v>4</c:v>
                </c:pt>
                <c:pt idx="513">
                  <c:v>4</c:v>
                </c:pt>
                <c:pt idx="514">
                  <c:v>4</c:v>
                </c:pt>
                <c:pt idx="515">
                  <c:v>4</c:v>
                </c:pt>
                <c:pt idx="516">
                  <c:v>4</c:v>
                </c:pt>
                <c:pt idx="517">
                  <c:v>4</c:v>
                </c:pt>
                <c:pt idx="518">
                  <c:v>4</c:v>
                </c:pt>
                <c:pt idx="519">
                  <c:v>4</c:v>
                </c:pt>
                <c:pt idx="520">
                  <c:v>4</c:v>
                </c:pt>
                <c:pt idx="521">
                  <c:v>4</c:v>
                </c:pt>
                <c:pt idx="522">
                  <c:v>4</c:v>
                </c:pt>
                <c:pt idx="523">
                  <c:v>4</c:v>
                </c:pt>
                <c:pt idx="524">
                  <c:v>4</c:v>
                </c:pt>
                <c:pt idx="525">
                  <c:v>4</c:v>
                </c:pt>
                <c:pt idx="526">
                  <c:v>4</c:v>
                </c:pt>
                <c:pt idx="527">
                  <c:v>4</c:v>
                </c:pt>
                <c:pt idx="528">
                  <c:v>4</c:v>
                </c:pt>
                <c:pt idx="529">
                  <c:v>4</c:v>
                </c:pt>
                <c:pt idx="530">
                  <c:v>4</c:v>
                </c:pt>
                <c:pt idx="531">
                  <c:v>4</c:v>
                </c:pt>
                <c:pt idx="532">
                  <c:v>4</c:v>
                </c:pt>
                <c:pt idx="533">
                  <c:v>4</c:v>
                </c:pt>
                <c:pt idx="534">
                  <c:v>4</c:v>
                </c:pt>
                <c:pt idx="535">
                  <c:v>4</c:v>
                </c:pt>
                <c:pt idx="536">
                  <c:v>4</c:v>
                </c:pt>
                <c:pt idx="537">
                  <c:v>4</c:v>
                </c:pt>
                <c:pt idx="538">
                  <c:v>4</c:v>
                </c:pt>
                <c:pt idx="539">
                  <c:v>4</c:v>
                </c:pt>
                <c:pt idx="540">
                  <c:v>4</c:v>
                </c:pt>
                <c:pt idx="541">
                  <c:v>4</c:v>
                </c:pt>
                <c:pt idx="542">
                  <c:v>4</c:v>
                </c:pt>
                <c:pt idx="543">
                  <c:v>4</c:v>
                </c:pt>
                <c:pt idx="544">
                  <c:v>4</c:v>
                </c:pt>
                <c:pt idx="545">
                  <c:v>4</c:v>
                </c:pt>
                <c:pt idx="546">
                  <c:v>4</c:v>
                </c:pt>
                <c:pt idx="547">
                  <c:v>4</c:v>
                </c:pt>
                <c:pt idx="548">
                  <c:v>4</c:v>
                </c:pt>
                <c:pt idx="549">
                  <c:v>4</c:v>
                </c:pt>
                <c:pt idx="550">
                  <c:v>4</c:v>
                </c:pt>
                <c:pt idx="551">
                  <c:v>4</c:v>
                </c:pt>
                <c:pt idx="552">
                  <c:v>4</c:v>
                </c:pt>
                <c:pt idx="553">
                  <c:v>4</c:v>
                </c:pt>
                <c:pt idx="554">
                  <c:v>4</c:v>
                </c:pt>
                <c:pt idx="555">
                  <c:v>4</c:v>
                </c:pt>
                <c:pt idx="556">
                  <c:v>4</c:v>
                </c:pt>
                <c:pt idx="557">
                  <c:v>4</c:v>
                </c:pt>
                <c:pt idx="558">
                  <c:v>4</c:v>
                </c:pt>
                <c:pt idx="559">
                  <c:v>4</c:v>
                </c:pt>
                <c:pt idx="560">
                  <c:v>4</c:v>
                </c:pt>
                <c:pt idx="561">
                  <c:v>4</c:v>
                </c:pt>
                <c:pt idx="562">
                  <c:v>4</c:v>
                </c:pt>
                <c:pt idx="563">
                  <c:v>4</c:v>
                </c:pt>
                <c:pt idx="564">
                  <c:v>4</c:v>
                </c:pt>
                <c:pt idx="565">
                  <c:v>4</c:v>
                </c:pt>
                <c:pt idx="566">
                  <c:v>4</c:v>
                </c:pt>
                <c:pt idx="567">
                  <c:v>4</c:v>
                </c:pt>
                <c:pt idx="568">
                  <c:v>4</c:v>
                </c:pt>
                <c:pt idx="569">
                  <c:v>4</c:v>
                </c:pt>
                <c:pt idx="570">
                  <c:v>4</c:v>
                </c:pt>
                <c:pt idx="571">
                  <c:v>4</c:v>
                </c:pt>
                <c:pt idx="572">
                  <c:v>4</c:v>
                </c:pt>
                <c:pt idx="573">
                  <c:v>4</c:v>
                </c:pt>
                <c:pt idx="574">
                  <c:v>4</c:v>
                </c:pt>
                <c:pt idx="575">
                  <c:v>4</c:v>
                </c:pt>
                <c:pt idx="576">
                  <c:v>4</c:v>
                </c:pt>
                <c:pt idx="577">
                  <c:v>4</c:v>
                </c:pt>
                <c:pt idx="578">
                  <c:v>4</c:v>
                </c:pt>
                <c:pt idx="579">
                  <c:v>4</c:v>
                </c:pt>
                <c:pt idx="580">
                  <c:v>4</c:v>
                </c:pt>
                <c:pt idx="581">
                  <c:v>4</c:v>
                </c:pt>
                <c:pt idx="582">
                  <c:v>4</c:v>
                </c:pt>
                <c:pt idx="583">
                  <c:v>4</c:v>
                </c:pt>
                <c:pt idx="584">
                  <c:v>4</c:v>
                </c:pt>
                <c:pt idx="585">
                  <c:v>4</c:v>
                </c:pt>
                <c:pt idx="586">
                  <c:v>4</c:v>
                </c:pt>
                <c:pt idx="587">
                  <c:v>4</c:v>
                </c:pt>
                <c:pt idx="588">
                  <c:v>4</c:v>
                </c:pt>
                <c:pt idx="589">
                  <c:v>4</c:v>
                </c:pt>
                <c:pt idx="590">
                  <c:v>4</c:v>
                </c:pt>
                <c:pt idx="591">
                  <c:v>4</c:v>
                </c:pt>
                <c:pt idx="592">
                  <c:v>4</c:v>
                </c:pt>
                <c:pt idx="593">
                  <c:v>4</c:v>
                </c:pt>
                <c:pt idx="594">
                  <c:v>4</c:v>
                </c:pt>
                <c:pt idx="595">
                  <c:v>4</c:v>
                </c:pt>
                <c:pt idx="596">
                  <c:v>4</c:v>
                </c:pt>
                <c:pt idx="597">
                  <c:v>4</c:v>
                </c:pt>
                <c:pt idx="598">
                  <c:v>4</c:v>
                </c:pt>
                <c:pt idx="599">
                  <c:v>4</c:v>
                </c:pt>
                <c:pt idx="600">
                  <c:v>4</c:v>
                </c:pt>
                <c:pt idx="601">
                  <c:v>4</c:v>
                </c:pt>
                <c:pt idx="602">
                  <c:v>4</c:v>
                </c:pt>
                <c:pt idx="603">
                  <c:v>4</c:v>
                </c:pt>
                <c:pt idx="604">
                  <c:v>4</c:v>
                </c:pt>
                <c:pt idx="605">
                  <c:v>4</c:v>
                </c:pt>
                <c:pt idx="606">
                  <c:v>4</c:v>
                </c:pt>
                <c:pt idx="607">
                  <c:v>4</c:v>
                </c:pt>
                <c:pt idx="608">
                  <c:v>4</c:v>
                </c:pt>
                <c:pt idx="609">
                  <c:v>4</c:v>
                </c:pt>
                <c:pt idx="610">
                  <c:v>4</c:v>
                </c:pt>
                <c:pt idx="611">
                  <c:v>4</c:v>
                </c:pt>
                <c:pt idx="612">
                  <c:v>4</c:v>
                </c:pt>
                <c:pt idx="613">
                  <c:v>4</c:v>
                </c:pt>
                <c:pt idx="614">
                  <c:v>4</c:v>
                </c:pt>
                <c:pt idx="615">
                  <c:v>4</c:v>
                </c:pt>
                <c:pt idx="616">
                  <c:v>4</c:v>
                </c:pt>
                <c:pt idx="617">
                  <c:v>4</c:v>
                </c:pt>
                <c:pt idx="618">
                  <c:v>4</c:v>
                </c:pt>
                <c:pt idx="619">
                  <c:v>4</c:v>
                </c:pt>
                <c:pt idx="620">
                  <c:v>4</c:v>
                </c:pt>
                <c:pt idx="621">
                  <c:v>4</c:v>
                </c:pt>
                <c:pt idx="622">
                  <c:v>4</c:v>
                </c:pt>
                <c:pt idx="623">
                  <c:v>4</c:v>
                </c:pt>
                <c:pt idx="624">
                  <c:v>4</c:v>
                </c:pt>
                <c:pt idx="625">
                  <c:v>4</c:v>
                </c:pt>
                <c:pt idx="626">
                  <c:v>4</c:v>
                </c:pt>
                <c:pt idx="627">
                  <c:v>4</c:v>
                </c:pt>
                <c:pt idx="628">
                  <c:v>4</c:v>
                </c:pt>
                <c:pt idx="629">
                  <c:v>4</c:v>
                </c:pt>
                <c:pt idx="630">
                  <c:v>4</c:v>
                </c:pt>
                <c:pt idx="631">
                  <c:v>4</c:v>
                </c:pt>
                <c:pt idx="632">
                  <c:v>4</c:v>
                </c:pt>
                <c:pt idx="633">
                  <c:v>4</c:v>
                </c:pt>
                <c:pt idx="634">
                  <c:v>4</c:v>
                </c:pt>
                <c:pt idx="635">
                  <c:v>4</c:v>
                </c:pt>
                <c:pt idx="636">
                  <c:v>4</c:v>
                </c:pt>
                <c:pt idx="637">
                  <c:v>4</c:v>
                </c:pt>
                <c:pt idx="638">
                  <c:v>4</c:v>
                </c:pt>
                <c:pt idx="639">
                  <c:v>4</c:v>
                </c:pt>
                <c:pt idx="640">
                  <c:v>4</c:v>
                </c:pt>
                <c:pt idx="641">
                  <c:v>4</c:v>
                </c:pt>
                <c:pt idx="642">
                  <c:v>4</c:v>
                </c:pt>
                <c:pt idx="643">
                  <c:v>4</c:v>
                </c:pt>
                <c:pt idx="644">
                  <c:v>4</c:v>
                </c:pt>
                <c:pt idx="645">
                  <c:v>4</c:v>
                </c:pt>
                <c:pt idx="646">
                  <c:v>4</c:v>
                </c:pt>
                <c:pt idx="647">
                  <c:v>4</c:v>
                </c:pt>
                <c:pt idx="648">
                  <c:v>4</c:v>
                </c:pt>
                <c:pt idx="649">
                  <c:v>4</c:v>
                </c:pt>
                <c:pt idx="650">
                  <c:v>4</c:v>
                </c:pt>
                <c:pt idx="651">
                  <c:v>4</c:v>
                </c:pt>
                <c:pt idx="652">
                  <c:v>4</c:v>
                </c:pt>
                <c:pt idx="653">
                  <c:v>4</c:v>
                </c:pt>
                <c:pt idx="654">
                  <c:v>4</c:v>
                </c:pt>
                <c:pt idx="655">
                  <c:v>4</c:v>
                </c:pt>
                <c:pt idx="656">
                  <c:v>4</c:v>
                </c:pt>
                <c:pt idx="657">
                  <c:v>4</c:v>
                </c:pt>
                <c:pt idx="658">
                  <c:v>4</c:v>
                </c:pt>
                <c:pt idx="659">
                  <c:v>4</c:v>
                </c:pt>
                <c:pt idx="660">
                  <c:v>4</c:v>
                </c:pt>
                <c:pt idx="661">
                  <c:v>4</c:v>
                </c:pt>
                <c:pt idx="662">
                  <c:v>4</c:v>
                </c:pt>
                <c:pt idx="663">
                  <c:v>4</c:v>
                </c:pt>
                <c:pt idx="664">
                  <c:v>4</c:v>
                </c:pt>
                <c:pt idx="665">
                  <c:v>4</c:v>
                </c:pt>
                <c:pt idx="666">
                  <c:v>4</c:v>
                </c:pt>
                <c:pt idx="667">
                  <c:v>4</c:v>
                </c:pt>
                <c:pt idx="668">
                  <c:v>4</c:v>
                </c:pt>
                <c:pt idx="669">
                  <c:v>4</c:v>
                </c:pt>
                <c:pt idx="670">
                  <c:v>4</c:v>
                </c:pt>
                <c:pt idx="671">
                  <c:v>4</c:v>
                </c:pt>
                <c:pt idx="672">
                  <c:v>4</c:v>
                </c:pt>
                <c:pt idx="673">
                  <c:v>4</c:v>
                </c:pt>
                <c:pt idx="674">
                  <c:v>4</c:v>
                </c:pt>
                <c:pt idx="675">
                  <c:v>4</c:v>
                </c:pt>
                <c:pt idx="676">
                  <c:v>4</c:v>
                </c:pt>
                <c:pt idx="677">
                  <c:v>4</c:v>
                </c:pt>
                <c:pt idx="678">
                  <c:v>4</c:v>
                </c:pt>
                <c:pt idx="679">
                  <c:v>4</c:v>
                </c:pt>
                <c:pt idx="680">
                  <c:v>4</c:v>
                </c:pt>
                <c:pt idx="681">
                  <c:v>4</c:v>
                </c:pt>
                <c:pt idx="682">
                  <c:v>4</c:v>
                </c:pt>
                <c:pt idx="683">
                  <c:v>4</c:v>
                </c:pt>
                <c:pt idx="684">
                  <c:v>4</c:v>
                </c:pt>
                <c:pt idx="685">
                  <c:v>4</c:v>
                </c:pt>
                <c:pt idx="686">
                  <c:v>4</c:v>
                </c:pt>
                <c:pt idx="687">
                  <c:v>4</c:v>
                </c:pt>
                <c:pt idx="688">
                  <c:v>4</c:v>
                </c:pt>
                <c:pt idx="689">
                  <c:v>4</c:v>
                </c:pt>
                <c:pt idx="690">
                  <c:v>4</c:v>
                </c:pt>
                <c:pt idx="691">
                  <c:v>4</c:v>
                </c:pt>
                <c:pt idx="692">
                  <c:v>4</c:v>
                </c:pt>
                <c:pt idx="693">
                  <c:v>4</c:v>
                </c:pt>
                <c:pt idx="694">
                  <c:v>4</c:v>
                </c:pt>
                <c:pt idx="695">
                  <c:v>4</c:v>
                </c:pt>
                <c:pt idx="696">
                  <c:v>4</c:v>
                </c:pt>
                <c:pt idx="697">
                  <c:v>4</c:v>
                </c:pt>
                <c:pt idx="698">
                  <c:v>4</c:v>
                </c:pt>
                <c:pt idx="699">
                  <c:v>4</c:v>
                </c:pt>
                <c:pt idx="700">
                  <c:v>4</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4</c:v>
                </c:pt>
                <c:pt idx="729">
                  <c:v>4</c:v>
                </c:pt>
                <c:pt idx="730">
                  <c:v>4</c:v>
                </c:pt>
                <c:pt idx="731">
                  <c:v>4</c:v>
                </c:pt>
                <c:pt idx="732">
                  <c:v>4</c:v>
                </c:pt>
                <c:pt idx="733">
                  <c:v>4</c:v>
                </c:pt>
                <c:pt idx="734">
                  <c:v>4</c:v>
                </c:pt>
                <c:pt idx="735">
                  <c:v>4</c:v>
                </c:pt>
                <c:pt idx="736">
                  <c:v>4</c:v>
                </c:pt>
                <c:pt idx="737">
                  <c:v>4</c:v>
                </c:pt>
                <c:pt idx="738">
                  <c:v>4</c:v>
                </c:pt>
                <c:pt idx="739">
                  <c:v>4</c:v>
                </c:pt>
                <c:pt idx="740">
                  <c:v>4</c:v>
                </c:pt>
                <c:pt idx="741">
                  <c:v>4</c:v>
                </c:pt>
                <c:pt idx="742">
                  <c:v>4</c:v>
                </c:pt>
                <c:pt idx="743">
                  <c:v>4</c:v>
                </c:pt>
                <c:pt idx="744">
                  <c:v>4</c:v>
                </c:pt>
                <c:pt idx="745">
                  <c:v>4</c:v>
                </c:pt>
                <c:pt idx="746">
                  <c:v>4</c:v>
                </c:pt>
                <c:pt idx="747">
                  <c:v>4</c:v>
                </c:pt>
                <c:pt idx="748">
                  <c:v>4</c:v>
                </c:pt>
                <c:pt idx="749">
                  <c:v>4</c:v>
                </c:pt>
                <c:pt idx="750">
                  <c:v>4</c:v>
                </c:pt>
                <c:pt idx="751">
                  <c:v>4</c:v>
                </c:pt>
                <c:pt idx="752">
                  <c:v>4</c:v>
                </c:pt>
                <c:pt idx="753">
                  <c:v>4</c:v>
                </c:pt>
                <c:pt idx="754">
                  <c:v>4</c:v>
                </c:pt>
                <c:pt idx="755">
                  <c:v>4</c:v>
                </c:pt>
                <c:pt idx="756">
                  <c:v>4</c:v>
                </c:pt>
                <c:pt idx="757">
                  <c:v>4</c:v>
                </c:pt>
                <c:pt idx="758">
                  <c:v>4</c:v>
                </c:pt>
                <c:pt idx="759">
                  <c:v>4</c:v>
                </c:pt>
                <c:pt idx="760">
                  <c:v>4</c:v>
                </c:pt>
                <c:pt idx="761">
                  <c:v>4</c:v>
                </c:pt>
                <c:pt idx="762">
                  <c:v>4</c:v>
                </c:pt>
                <c:pt idx="763">
                  <c:v>4</c:v>
                </c:pt>
                <c:pt idx="764">
                  <c:v>4</c:v>
                </c:pt>
                <c:pt idx="765">
                  <c:v>4</c:v>
                </c:pt>
                <c:pt idx="766">
                  <c:v>4</c:v>
                </c:pt>
                <c:pt idx="767">
                  <c:v>4</c:v>
                </c:pt>
                <c:pt idx="768">
                  <c:v>4</c:v>
                </c:pt>
                <c:pt idx="769">
                  <c:v>4</c:v>
                </c:pt>
                <c:pt idx="770">
                  <c:v>4</c:v>
                </c:pt>
                <c:pt idx="771">
                  <c:v>4</c:v>
                </c:pt>
                <c:pt idx="772">
                  <c:v>4</c:v>
                </c:pt>
                <c:pt idx="773">
                  <c:v>4</c:v>
                </c:pt>
                <c:pt idx="774">
                  <c:v>4</c:v>
                </c:pt>
                <c:pt idx="775">
                  <c:v>4</c:v>
                </c:pt>
                <c:pt idx="776">
                  <c:v>4</c:v>
                </c:pt>
                <c:pt idx="777">
                  <c:v>4</c:v>
                </c:pt>
                <c:pt idx="778">
                  <c:v>4</c:v>
                </c:pt>
                <c:pt idx="779">
                  <c:v>4</c:v>
                </c:pt>
                <c:pt idx="780">
                  <c:v>4</c:v>
                </c:pt>
                <c:pt idx="781">
                  <c:v>4</c:v>
                </c:pt>
                <c:pt idx="782">
                  <c:v>4</c:v>
                </c:pt>
                <c:pt idx="783">
                  <c:v>4</c:v>
                </c:pt>
                <c:pt idx="784">
                  <c:v>4</c:v>
                </c:pt>
                <c:pt idx="785">
                  <c:v>4</c:v>
                </c:pt>
                <c:pt idx="786">
                  <c:v>4</c:v>
                </c:pt>
                <c:pt idx="787">
                  <c:v>4</c:v>
                </c:pt>
                <c:pt idx="788">
                  <c:v>4</c:v>
                </c:pt>
                <c:pt idx="789">
                  <c:v>4</c:v>
                </c:pt>
                <c:pt idx="790">
                  <c:v>4</c:v>
                </c:pt>
                <c:pt idx="791">
                  <c:v>4</c:v>
                </c:pt>
                <c:pt idx="792">
                  <c:v>4</c:v>
                </c:pt>
                <c:pt idx="793">
                  <c:v>4</c:v>
                </c:pt>
                <c:pt idx="794">
                  <c:v>4</c:v>
                </c:pt>
                <c:pt idx="795">
                  <c:v>4</c:v>
                </c:pt>
                <c:pt idx="796">
                  <c:v>4</c:v>
                </c:pt>
                <c:pt idx="797">
                  <c:v>4</c:v>
                </c:pt>
                <c:pt idx="798">
                  <c:v>4</c:v>
                </c:pt>
                <c:pt idx="799">
                  <c:v>4</c:v>
                </c:pt>
                <c:pt idx="800">
                  <c:v>4</c:v>
                </c:pt>
                <c:pt idx="801">
                  <c:v>4</c:v>
                </c:pt>
                <c:pt idx="802">
                  <c:v>4</c:v>
                </c:pt>
                <c:pt idx="803">
                  <c:v>4</c:v>
                </c:pt>
                <c:pt idx="804">
                  <c:v>4</c:v>
                </c:pt>
                <c:pt idx="805">
                  <c:v>4</c:v>
                </c:pt>
                <c:pt idx="806">
                  <c:v>4</c:v>
                </c:pt>
                <c:pt idx="807">
                  <c:v>4</c:v>
                </c:pt>
                <c:pt idx="808">
                  <c:v>4</c:v>
                </c:pt>
                <c:pt idx="809">
                  <c:v>4</c:v>
                </c:pt>
                <c:pt idx="810">
                  <c:v>4</c:v>
                </c:pt>
                <c:pt idx="811">
                  <c:v>4</c:v>
                </c:pt>
                <c:pt idx="812">
                  <c:v>4</c:v>
                </c:pt>
                <c:pt idx="813">
                  <c:v>4</c:v>
                </c:pt>
                <c:pt idx="814">
                  <c:v>4</c:v>
                </c:pt>
                <c:pt idx="815">
                  <c:v>4</c:v>
                </c:pt>
                <c:pt idx="816">
                  <c:v>4</c:v>
                </c:pt>
                <c:pt idx="817">
                  <c:v>4</c:v>
                </c:pt>
                <c:pt idx="818">
                  <c:v>4</c:v>
                </c:pt>
                <c:pt idx="819">
                  <c:v>4</c:v>
                </c:pt>
                <c:pt idx="820">
                  <c:v>4</c:v>
                </c:pt>
                <c:pt idx="821">
                  <c:v>4</c:v>
                </c:pt>
                <c:pt idx="822">
                  <c:v>4</c:v>
                </c:pt>
                <c:pt idx="823">
                  <c:v>4</c:v>
                </c:pt>
                <c:pt idx="824">
                  <c:v>4</c:v>
                </c:pt>
                <c:pt idx="825">
                  <c:v>4</c:v>
                </c:pt>
                <c:pt idx="826">
                  <c:v>4</c:v>
                </c:pt>
                <c:pt idx="827">
                  <c:v>4</c:v>
                </c:pt>
                <c:pt idx="828">
                  <c:v>4</c:v>
                </c:pt>
                <c:pt idx="829">
                  <c:v>4</c:v>
                </c:pt>
                <c:pt idx="830">
                  <c:v>4</c:v>
                </c:pt>
                <c:pt idx="831">
                  <c:v>4</c:v>
                </c:pt>
                <c:pt idx="832">
                  <c:v>4</c:v>
                </c:pt>
                <c:pt idx="833">
                  <c:v>4</c:v>
                </c:pt>
                <c:pt idx="834">
                  <c:v>4</c:v>
                </c:pt>
                <c:pt idx="835">
                  <c:v>4</c:v>
                </c:pt>
                <c:pt idx="836">
                  <c:v>4</c:v>
                </c:pt>
                <c:pt idx="837">
                  <c:v>4</c:v>
                </c:pt>
                <c:pt idx="838">
                  <c:v>4</c:v>
                </c:pt>
                <c:pt idx="839">
                  <c:v>4</c:v>
                </c:pt>
                <c:pt idx="840">
                  <c:v>4</c:v>
                </c:pt>
                <c:pt idx="841">
                  <c:v>4</c:v>
                </c:pt>
                <c:pt idx="842">
                  <c:v>4</c:v>
                </c:pt>
                <c:pt idx="843">
                  <c:v>4</c:v>
                </c:pt>
                <c:pt idx="844">
                  <c:v>4</c:v>
                </c:pt>
                <c:pt idx="845">
                  <c:v>4</c:v>
                </c:pt>
                <c:pt idx="846">
                  <c:v>4</c:v>
                </c:pt>
                <c:pt idx="847">
                  <c:v>4</c:v>
                </c:pt>
                <c:pt idx="848">
                  <c:v>4</c:v>
                </c:pt>
                <c:pt idx="849">
                  <c:v>4</c:v>
                </c:pt>
                <c:pt idx="850">
                  <c:v>4</c:v>
                </c:pt>
                <c:pt idx="851">
                  <c:v>4</c:v>
                </c:pt>
                <c:pt idx="852">
                  <c:v>4</c:v>
                </c:pt>
                <c:pt idx="853">
                  <c:v>4</c:v>
                </c:pt>
                <c:pt idx="854">
                  <c:v>4</c:v>
                </c:pt>
                <c:pt idx="855">
                  <c:v>4</c:v>
                </c:pt>
                <c:pt idx="856">
                  <c:v>4</c:v>
                </c:pt>
                <c:pt idx="857">
                  <c:v>4</c:v>
                </c:pt>
                <c:pt idx="858">
                  <c:v>4</c:v>
                </c:pt>
                <c:pt idx="859">
                  <c:v>4</c:v>
                </c:pt>
                <c:pt idx="860">
                  <c:v>4</c:v>
                </c:pt>
                <c:pt idx="861">
                  <c:v>4</c:v>
                </c:pt>
                <c:pt idx="862">
                  <c:v>4</c:v>
                </c:pt>
                <c:pt idx="863">
                  <c:v>4</c:v>
                </c:pt>
                <c:pt idx="864">
                  <c:v>4</c:v>
                </c:pt>
                <c:pt idx="865">
                  <c:v>4</c:v>
                </c:pt>
                <c:pt idx="866">
                  <c:v>4</c:v>
                </c:pt>
                <c:pt idx="867">
                  <c:v>4</c:v>
                </c:pt>
                <c:pt idx="868">
                  <c:v>4</c:v>
                </c:pt>
                <c:pt idx="869">
                  <c:v>4</c:v>
                </c:pt>
                <c:pt idx="870">
                  <c:v>4</c:v>
                </c:pt>
                <c:pt idx="871">
                  <c:v>4</c:v>
                </c:pt>
                <c:pt idx="872">
                  <c:v>4</c:v>
                </c:pt>
                <c:pt idx="873">
                  <c:v>4</c:v>
                </c:pt>
                <c:pt idx="874">
                  <c:v>4</c:v>
                </c:pt>
                <c:pt idx="875">
                  <c:v>4</c:v>
                </c:pt>
                <c:pt idx="876">
                  <c:v>4</c:v>
                </c:pt>
                <c:pt idx="877">
                  <c:v>4</c:v>
                </c:pt>
                <c:pt idx="878">
                  <c:v>4</c:v>
                </c:pt>
                <c:pt idx="879">
                  <c:v>4</c:v>
                </c:pt>
                <c:pt idx="880">
                  <c:v>4</c:v>
                </c:pt>
                <c:pt idx="881">
                  <c:v>4</c:v>
                </c:pt>
                <c:pt idx="882">
                  <c:v>4</c:v>
                </c:pt>
                <c:pt idx="883">
                  <c:v>4</c:v>
                </c:pt>
                <c:pt idx="884">
                  <c:v>4</c:v>
                </c:pt>
                <c:pt idx="885">
                  <c:v>4</c:v>
                </c:pt>
                <c:pt idx="886">
                  <c:v>4</c:v>
                </c:pt>
                <c:pt idx="887">
                  <c:v>4</c:v>
                </c:pt>
                <c:pt idx="888">
                  <c:v>4</c:v>
                </c:pt>
                <c:pt idx="889">
                  <c:v>4</c:v>
                </c:pt>
                <c:pt idx="890">
                  <c:v>4</c:v>
                </c:pt>
                <c:pt idx="891">
                  <c:v>4</c:v>
                </c:pt>
                <c:pt idx="892">
                  <c:v>4</c:v>
                </c:pt>
                <c:pt idx="893">
                  <c:v>4</c:v>
                </c:pt>
                <c:pt idx="894">
                  <c:v>4</c:v>
                </c:pt>
                <c:pt idx="895">
                  <c:v>4</c:v>
                </c:pt>
                <c:pt idx="896">
                  <c:v>4</c:v>
                </c:pt>
                <c:pt idx="897">
                  <c:v>4</c:v>
                </c:pt>
                <c:pt idx="898">
                  <c:v>4</c:v>
                </c:pt>
                <c:pt idx="899">
                  <c:v>4</c:v>
                </c:pt>
                <c:pt idx="900">
                  <c:v>4</c:v>
                </c:pt>
                <c:pt idx="901">
                  <c:v>4</c:v>
                </c:pt>
                <c:pt idx="902">
                  <c:v>4</c:v>
                </c:pt>
                <c:pt idx="903">
                  <c:v>4</c:v>
                </c:pt>
                <c:pt idx="904">
                  <c:v>4</c:v>
                </c:pt>
                <c:pt idx="905">
                  <c:v>4</c:v>
                </c:pt>
                <c:pt idx="906">
                  <c:v>4</c:v>
                </c:pt>
                <c:pt idx="907">
                  <c:v>4</c:v>
                </c:pt>
                <c:pt idx="908">
                  <c:v>4</c:v>
                </c:pt>
                <c:pt idx="909">
                  <c:v>4</c:v>
                </c:pt>
                <c:pt idx="910">
                  <c:v>4</c:v>
                </c:pt>
                <c:pt idx="911">
                  <c:v>4</c:v>
                </c:pt>
                <c:pt idx="912">
                  <c:v>4</c:v>
                </c:pt>
                <c:pt idx="913">
                  <c:v>4</c:v>
                </c:pt>
                <c:pt idx="914">
                  <c:v>4</c:v>
                </c:pt>
                <c:pt idx="915">
                  <c:v>4</c:v>
                </c:pt>
                <c:pt idx="916">
                  <c:v>4</c:v>
                </c:pt>
                <c:pt idx="917">
                  <c:v>4</c:v>
                </c:pt>
                <c:pt idx="918">
                  <c:v>4</c:v>
                </c:pt>
                <c:pt idx="919">
                  <c:v>4</c:v>
                </c:pt>
                <c:pt idx="920">
                  <c:v>4</c:v>
                </c:pt>
                <c:pt idx="921">
                  <c:v>4</c:v>
                </c:pt>
                <c:pt idx="922">
                  <c:v>4</c:v>
                </c:pt>
                <c:pt idx="923">
                  <c:v>4</c:v>
                </c:pt>
                <c:pt idx="924">
                  <c:v>4</c:v>
                </c:pt>
                <c:pt idx="925">
                  <c:v>4</c:v>
                </c:pt>
                <c:pt idx="926">
                  <c:v>4</c:v>
                </c:pt>
                <c:pt idx="927">
                  <c:v>4</c:v>
                </c:pt>
                <c:pt idx="928">
                  <c:v>4</c:v>
                </c:pt>
                <c:pt idx="929">
                  <c:v>4</c:v>
                </c:pt>
                <c:pt idx="930">
                  <c:v>4</c:v>
                </c:pt>
                <c:pt idx="931">
                  <c:v>4</c:v>
                </c:pt>
                <c:pt idx="932">
                  <c:v>4</c:v>
                </c:pt>
                <c:pt idx="933">
                  <c:v>4</c:v>
                </c:pt>
                <c:pt idx="934">
                  <c:v>4</c:v>
                </c:pt>
                <c:pt idx="935">
                  <c:v>4</c:v>
                </c:pt>
                <c:pt idx="936">
                  <c:v>4</c:v>
                </c:pt>
                <c:pt idx="937">
                  <c:v>4</c:v>
                </c:pt>
                <c:pt idx="938">
                  <c:v>4</c:v>
                </c:pt>
                <c:pt idx="939">
                  <c:v>4</c:v>
                </c:pt>
                <c:pt idx="940">
                  <c:v>4</c:v>
                </c:pt>
                <c:pt idx="941">
                  <c:v>4</c:v>
                </c:pt>
                <c:pt idx="942">
                  <c:v>4</c:v>
                </c:pt>
                <c:pt idx="943">
                  <c:v>4</c:v>
                </c:pt>
                <c:pt idx="944">
                  <c:v>4</c:v>
                </c:pt>
                <c:pt idx="945">
                  <c:v>4</c:v>
                </c:pt>
                <c:pt idx="946">
                  <c:v>4</c:v>
                </c:pt>
                <c:pt idx="947">
                  <c:v>4</c:v>
                </c:pt>
                <c:pt idx="948">
                  <c:v>4</c:v>
                </c:pt>
                <c:pt idx="949">
                  <c:v>4</c:v>
                </c:pt>
                <c:pt idx="950">
                  <c:v>4</c:v>
                </c:pt>
                <c:pt idx="951">
                  <c:v>4</c:v>
                </c:pt>
                <c:pt idx="952">
                  <c:v>4</c:v>
                </c:pt>
                <c:pt idx="953">
                  <c:v>4</c:v>
                </c:pt>
                <c:pt idx="954">
                  <c:v>4</c:v>
                </c:pt>
                <c:pt idx="955">
                  <c:v>4</c:v>
                </c:pt>
                <c:pt idx="956">
                  <c:v>4</c:v>
                </c:pt>
                <c:pt idx="957">
                  <c:v>4</c:v>
                </c:pt>
                <c:pt idx="958">
                  <c:v>4</c:v>
                </c:pt>
                <c:pt idx="959">
                  <c:v>4</c:v>
                </c:pt>
                <c:pt idx="960">
                  <c:v>4</c:v>
                </c:pt>
                <c:pt idx="961">
                  <c:v>4</c:v>
                </c:pt>
                <c:pt idx="962">
                  <c:v>4</c:v>
                </c:pt>
                <c:pt idx="963">
                  <c:v>4</c:v>
                </c:pt>
                <c:pt idx="964">
                  <c:v>4</c:v>
                </c:pt>
                <c:pt idx="965">
                  <c:v>4</c:v>
                </c:pt>
                <c:pt idx="966">
                  <c:v>4</c:v>
                </c:pt>
                <c:pt idx="967">
                  <c:v>4</c:v>
                </c:pt>
                <c:pt idx="968">
                  <c:v>4</c:v>
                </c:pt>
                <c:pt idx="969">
                  <c:v>4</c:v>
                </c:pt>
                <c:pt idx="970">
                  <c:v>4</c:v>
                </c:pt>
                <c:pt idx="971">
                  <c:v>4</c:v>
                </c:pt>
                <c:pt idx="972">
                  <c:v>4</c:v>
                </c:pt>
                <c:pt idx="973">
                  <c:v>4</c:v>
                </c:pt>
                <c:pt idx="974">
                  <c:v>4</c:v>
                </c:pt>
                <c:pt idx="975">
                  <c:v>4</c:v>
                </c:pt>
                <c:pt idx="976">
                  <c:v>4</c:v>
                </c:pt>
                <c:pt idx="977">
                  <c:v>4</c:v>
                </c:pt>
                <c:pt idx="978">
                  <c:v>4</c:v>
                </c:pt>
                <c:pt idx="979">
                  <c:v>4</c:v>
                </c:pt>
                <c:pt idx="980">
                  <c:v>4</c:v>
                </c:pt>
                <c:pt idx="981">
                  <c:v>4</c:v>
                </c:pt>
                <c:pt idx="982">
                  <c:v>4</c:v>
                </c:pt>
                <c:pt idx="983">
                  <c:v>4</c:v>
                </c:pt>
                <c:pt idx="984">
                  <c:v>4</c:v>
                </c:pt>
                <c:pt idx="985">
                  <c:v>4</c:v>
                </c:pt>
                <c:pt idx="986">
                  <c:v>4</c:v>
                </c:pt>
                <c:pt idx="987">
                  <c:v>4</c:v>
                </c:pt>
                <c:pt idx="988">
                  <c:v>4</c:v>
                </c:pt>
                <c:pt idx="989">
                  <c:v>4</c:v>
                </c:pt>
                <c:pt idx="990">
                  <c:v>4</c:v>
                </c:pt>
                <c:pt idx="991">
                  <c:v>4</c:v>
                </c:pt>
                <c:pt idx="992">
                  <c:v>4</c:v>
                </c:pt>
                <c:pt idx="993">
                  <c:v>4</c:v>
                </c:pt>
                <c:pt idx="994">
                  <c:v>4</c:v>
                </c:pt>
                <c:pt idx="995">
                  <c:v>4</c:v>
                </c:pt>
                <c:pt idx="996">
                  <c:v>4</c:v>
                </c:pt>
                <c:pt idx="997">
                  <c:v>4</c:v>
                </c:pt>
                <c:pt idx="998">
                  <c:v>4</c:v>
                </c:pt>
                <c:pt idx="999">
                  <c:v>4</c:v>
                </c:pt>
                <c:pt idx="1000">
                  <c:v>4</c:v>
                </c:pt>
                <c:pt idx="1001">
                  <c:v>4</c:v>
                </c:pt>
                <c:pt idx="1002">
                  <c:v>4</c:v>
                </c:pt>
                <c:pt idx="1003">
                  <c:v>4</c:v>
                </c:pt>
                <c:pt idx="1004">
                  <c:v>4</c:v>
                </c:pt>
                <c:pt idx="1005">
                  <c:v>4</c:v>
                </c:pt>
                <c:pt idx="1006">
                  <c:v>4</c:v>
                </c:pt>
                <c:pt idx="1007">
                  <c:v>4</c:v>
                </c:pt>
                <c:pt idx="1008">
                  <c:v>4</c:v>
                </c:pt>
                <c:pt idx="1009">
                  <c:v>4</c:v>
                </c:pt>
                <c:pt idx="1010">
                  <c:v>4</c:v>
                </c:pt>
                <c:pt idx="1011">
                  <c:v>4</c:v>
                </c:pt>
                <c:pt idx="1012">
                  <c:v>4</c:v>
                </c:pt>
                <c:pt idx="1013">
                  <c:v>4</c:v>
                </c:pt>
                <c:pt idx="1014">
                  <c:v>4</c:v>
                </c:pt>
                <c:pt idx="1015">
                  <c:v>4</c:v>
                </c:pt>
                <c:pt idx="1016">
                  <c:v>4</c:v>
                </c:pt>
                <c:pt idx="1017">
                  <c:v>4</c:v>
                </c:pt>
                <c:pt idx="1018">
                  <c:v>4</c:v>
                </c:pt>
                <c:pt idx="1019">
                  <c:v>4</c:v>
                </c:pt>
                <c:pt idx="1020">
                  <c:v>4</c:v>
                </c:pt>
                <c:pt idx="1021">
                  <c:v>4</c:v>
                </c:pt>
                <c:pt idx="1022">
                  <c:v>4</c:v>
                </c:pt>
                <c:pt idx="1023">
                  <c:v>4</c:v>
                </c:pt>
                <c:pt idx="1024">
                  <c:v>4</c:v>
                </c:pt>
                <c:pt idx="1025">
                  <c:v>4</c:v>
                </c:pt>
                <c:pt idx="1026">
                  <c:v>4</c:v>
                </c:pt>
                <c:pt idx="1027">
                  <c:v>4</c:v>
                </c:pt>
                <c:pt idx="1028">
                  <c:v>4</c:v>
                </c:pt>
                <c:pt idx="1029">
                  <c:v>4</c:v>
                </c:pt>
                <c:pt idx="1030">
                  <c:v>4</c:v>
                </c:pt>
                <c:pt idx="1031">
                  <c:v>4</c:v>
                </c:pt>
                <c:pt idx="1032">
                  <c:v>4</c:v>
                </c:pt>
                <c:pt idx="1033">
                  <c:v>4</c:v>
                </c:pt>
                <c:pt idx="1034">
                  <c:v>4</c:v>
                </c:pt>
                <c:pt idx="1035">
                  <c:v>4</c:v>
                </c:pt>
                <c:pt idx="1036">
                  <c:v>4</c:v>
                </c:pt>
                <c:pt idx="1037">
                  <c:v>4</c:v>
                </c:pt>
                <c:pt idx="1038">
                  <c:v>4</c:v>
                </c:pt>
                <c:pt idx="1039">
                  <c:v>4</c:v>
                </c:pt>
                <c:pt idx="1040">
                  <c:v>4</c:v>
                </c:pt>
                <c:pt idx="1041">
                  <c:v>4</c:v>
                </c:pt>
                <c:pt idx="1042">
                  <c:v>4</c:v>
                </c:pt>
                <c:pt idx="1043">
                  <c:v>4</c:v>
                </c:pt>
                <c:pt idx="1044">
                  <c:v>4</c:v>
                </c:pt>
                <c:pt idx="1045">
                  <c:v>4</c:v>
                </c:pt>
                <c:pt idx="1046">
                  <c:v>4</c:v>
                </c:pt>
                <c:pt idx="1047">
                  <c:v>4</c:v>
                </c:pt>
                <c:pt idx="1048">
                  <c:v>4</c:v>
                </c:pt>
                <c:pt idx="1049">
                  <c:v>4</c:v>
                </c:pt>
                <c:pt idx="1050">
                  <c:v>4</c:v>
                </c:pt>
                <c:pt idx="1051">
                  <c:v>4</c:v>
                </c:pt>
                <c:pt idx="1052">
                  <c:v>4</c:v>
                </c:pt>
                <c:pt idx="1053">
                  <c:v>4</c:v>
                </c:pt>
                <c:pt idx="1054">
                  <c:v>4</c:v>
                </c:pt>
                <c:pt idx="1055">
                  <c:v>4</c:v>
                </c:pt>
                <c:pt idx="1056">
                  <c:v>4</c:v>
                </c:pt>
                <c:pt idx="1057">
                  <c:v>4</c:v>
                </c:pt>
                <c:pt idx="1058">
                  <c:v>4</c:v>
                </c:pt>
                <c:pt idx="1059">
                  <c:v>4</c:v>
                </c:pt>
                <c:pt idx="1060">
                  <c:v>4</c:v>
                </c:pt>
                <c:pt idx="1061">
                  <c:v>4</c:v>
                </c:pt>
                <c:pt idx="1062">
                  <c:v>4</c:v>
                </c:pt>
                <c:pt idx="1063">
                  <c:v>4</c:v>
                </c:pt>
                <c:pt idx="1064">
                  <c:v>4</c:v>
                </c:pt>
                <c:pt idx="1065">
                  <c:v>4</c:v>
                </c:pt>
                <c:pt idx="1066">
                  <c:v>4</c:v>
                </c:pt>
                <c:pt idx="1067">
                  <c:v>4</c:v>
                </c:pt>
                <c:pt idx="1068">
                  <c:v>4</c:v>
                </c:pt>
                <c:pt idx="1069">
                  <c:v>4</c:v>
                </c:pt>
                <c:pt idx="1070">
                  <c:v>4</c:v>
                </c:pt>
                <c:pt idx="1071">
                  <c:v>4</c:v>
                </c:pt>
                <c:pt idx="1072">
                  <c:v>4</c:v>
                </c:pt>
                <c:pt idx="1073">
                  <c:v>4</c:v>
                </c:pt>
                <c:pt idx="1074">
                  <c:v>4</c:v>
                </c:pt>
                <c:pt idx="1075">
                  <c:v>4</c:v>
                </c:pt>
                <c:pt idx="1076">
                  <c:v>4</c:v>
                </c:pt>
                <c:pt idx="1077">
                  <c:v>4</c:v>
                </c:pt>
                <c:pt idx="1078">
                  <c:v>4</c:v>
                </c:pt>
                <c:pt idx="1079">
                  <c:v>4</c:v>
                </c:pt>
                <c:pt idx="1080">
                  <c:v>4</c:v>
                </c:pt>
                <c:pt idx="1081">
                  <c:v>4</c:v>
                </c:pt>
                <c:pt idx="1082">
                  <c:v>4</c:v>
                </c:pt>
                <c:pt idx="1083">
                  <c:v>4</c:v>
                </c:pt>
                <c:pt idx="1084">
                  <c:v>4</c:v>
                </c:pt>
                <c:pt idx="1085">
                  <c:v>4</c:v>
                </c:pt>
                <c:pt idx="1086">
                  <c:v>4</c:v>
                </c:pt>
                <c:pt idx="1087">
                  <c:v>4</c:v>
                </c:pt>
                <c:pt idx="1088">
                  <c:v>4</c:v>
                </c:pt>
                <c:pt idx="1089">
                  <c:v>4</c:v>
                </c:pt>
                <c:pt idx="1090">
                  <c:v>4</c:v>
                </c:pt>
                <c:pt idx="1091">
                  <c:v>4</c:v>
                </c:pt>
                <c:pt idx="1092">
                  <c:v>4</c:v>
                </c:pt>
                <c:pt idx="1093">
                  <c:v>4</c:v>
                </c:pt>
                <c:pt idx="1094">
                  <c:v>4</c:v>
                </c:pt>
                <c:pt idx="1095">
                  <c:v>4</c:v>
                </c:pt>
                <c:pt idx="1096">
                  <c:v>4</c:v>
                </c:pt>
                <c:pt idx="1097">
                  <c:v>4</c:v>
                </c:pt>
                <c:pt idx="1098">
                  <c:v>4</c:v>
                </c:pt>
                <c:pt idx="1099">
                  <c:v>4</c:v>
                </c:pt>
                <c:pt idx="1100">
                  <c:v>4</c:v>
                </c:pt>
                <c:pt idx="1101">
                  <c:v>4</c:v>
                </c:pt>
                <c:pt idx="1102">
                  <c:v>4</c:v>
                </c:pt>
                <c:pt idx="1103">
                  <c:v>4</c:v>
                </c:pt>
                <c:pt idx="1104">
                  <c:v>4</c:v>
                </c:pt>
                <c:pt idx="1105">
                  <c:v>4</c:v>
                </c:pt>
                <c:pt idx="1106">
                  <c:v>4</c:v>
                </c:pt>
                <c:pt idx="1107">
                  <c:v>4</c:v>
                </c:pt>
                <c:pt idx="1108">
                  <c:v>4</c:v>
                </c:pt>
                <c:pt idx="1109">
                  <c:v>4</c:v>
                </c:pt>
                <c:pt idx="1110">
                  <c:v>4</c:v>
                </c:pt>
                <c:pt idx="1111">
                  <c:v>4</c:v>
                </c:pt>
                <c:pt idx="1112">
                  <c:v>4</c:v>
                </c:pt>
                <c:pt idx="1113">
                  <c:v>4</c:v>
                </c:pt>
                <c:pt idx="1114">
                  <c:v>4</c:v>
                </c:pt>
                <c:pt idx="1115">
                  <c:v>4</c:v>
                </c:pt>
                <c:pt idx="1116">
                  <c:v>4</c:v>
                </c:pt>
                <c:pt idx="1117">
                  <c:v>4</c:v>
                </c:pt>
                <c:pt idx="1118">
                  <c:v>4</c:v>
                </c:pt>
                <c:pt idx="1119">
                  <c:v>4</c:v>
                </c:pt>
                <c:pt idx="1120">
                  <c:v>4</c:v>
                </c:pt>
                <c:pt idx="1121">
                  <c:v>4</c:v>
                </c:pt>
                <c:pt idx="1122">
                  <c:v>4</c:v>
                </c:pt>
                <c:pt idx="1123">
                  <c:v>4</c:v>
                </c:pt>
                <c:pt idx="1124">
                  <c:v>4</c:v>
                </c:pt>
                <c:pt idx="1125">
                  <c:v>4</c:v>
                </c:pt>
                <c:pt idx="1126">
                  <c:v>4</c:v>
                </c:pt>
                <c:pt idx="1127">
                  <c:v>4</c:v>
                </c:pt>
                <c:pt idx="1128">
                  <c:v>4</c:v>
                </c:pt>
                <c:pt idx="1129">
                  <c:v>4</c:v>
                </c:pt>
                <c:pt idx="1130">
                  <c:v>4</c:v>
                </c:pt>
                <c:pt idx="1131">
                  <c:v>4</c:v>
                </c:pt>
                <c:pt idx="1132">
                  <c:v>4</c:v>
                </c:pt>
                <c:pt idx="1133">
                  <c:v>4</c:v>
                </c:pt>
                <c:pt idx="1134">
                  <c:v>4</c:v>
                </c:pt>
                <c:pt idx="1135">
                  <c:v>4</c:v>
                </c:pt>
                <c:pt idx="1136">
                  <c:v>4</c:v>
                </c:pt>
                <c:pt idx="1137">
                  <c:v>4</c:v>
                </c:pt>
                <c:pt idx="1138">
                  <c:v>4</c:v>
                </c:pt>
                <c:pt idx="1139">
                  <c:v>4</c:v>
                </c:pt>
                <c:pt idx="1140">
                  <c:v>4</c:v>
                </c:pt>
                <c:pt idx="1141">
                  <c:v>4</c:v>
                </c:pt>
                <c:pt idx="1142">
                  <c:v>4</c:v>
                </c:pt>
                <c:pt idx="1143">
                  <c:v>4</c:v>
                </c:pt>
                <c:pt idx="1144">
                  <c:v>4</c:v>
                </c:pt>
                <c:pt idx="1145">
                  <c:v>4</c:v>
                </c:pt>
                <c:pt idx="1146">
                  <c:v>4</c:v>
                </c:pt>
                <c:pt idx="1147">
                  <c:v>4</c:v>
                </c:pt>
                <c:pt idx="1148">
                  <c:v>4</c:v>
                </c:pt>
                <c:pt idx="1149">
                  <c:v>4</c:v>
                </c:pt>
                <c:pt idx="1150">
                  <c:v>4</c:v>
                </c:pt>
                <c:pt idx="1151">
                  <c:v>4</c:v>
                </c:pt>
                <c:pt idx="1152">
                  <c:v>4</c:v>
                </c:pt>
                <c:pt idx="1153">
                  <c:v>4</c:v>
                </c:pt>
                <c:pt idx="1154">
                  <c:v>4</c:v>
                </c:pt>
                <c:pt idx="1155">
                  <c:v>4</c:v>
                </c:pt>
                <c:pt idx="1156">
                  <c:v>4</c:v>
                </c:pt>
                <c:pt idx="1157">
                  <c:v>4</c:v>
                </c:pt>
                <c:pt idx="1158">
                  <c:v>4</c:v>
                </c:pt>
                <c:pt idx="1159">
                  <c:v>4</c:v>
                </c:pt>
                <c:pt idx="1160">
                  <c:v>4</c:v>
                </c:pt>
                <c:pt idx="1161">
                  <c:v>4</c:v>
                </c:pt>
                <c:pt idx="1162">
                  <c:v>4</c:v>
                </c:pt>
                <c:pt idx="1163">
                  <c:v>4</c:v>
                </c:pt>
                <c:pt idx="1164">
                  <c:v>4</c:v>
                </c:pt>
                <c:pt idx="1165">
                  <c:v>4</c:v>
                </c:pt>
                <c:pt idx="1166">
                  <c:v>4</c:v>
                </c:pt>
                <c:pt idx="1167">
                  <c:v>4</c:v>
                </c:pt>
                <c:pt idx="1168">
                  <c:v>4</c:v>
                </c:pt>
                <c:pt idx="1169">
                  <c:v>4</c:v>
                </c:pt>
                <c:pt idx="1170">
                  <c:v>4</c:v>
                </c:pt>
                <c:pt idx="1171">
                  <c:v>4</c:v>
                </c:pt>
                <c:pt idx="1172">
                  <c:v>4</c:v>
                </c:pt>
                <c:pt idx="1173">
                  <c:v>4</c:v>
                </c:pt>
                <c:pt idx="1174">
                  <c:v>4</c:v>
                </c:pt>
                <c:pt idx="1175">
                  <c:v>4</c:v>
                </c:pt>
                <c:pt idx="1176">
                  <c:v>4</c:v>
                </c:pt>
                <c:pt idx="1177">
                  <c:v>4</c:v>
                </c:pt>
                <c:pt idx="1178">
                  <c:v>4</c:v>
                </c:pt>
                <c:pt idx="1179">
                  <c:v>4</c:v>
                </c:pt>
                <c:pt idx="1180">
                  <c:v>4</c:v>
                </c:pt>
                <c:pt idx="1181">
                  <c:v>4</c:v>
                </c:pt>
                <c:pt idx="1182">
                  <c:v>4</c:v>
                </c:pt>
                <c:pt idx="1183">
                  <c:v>4</c:v>
                </c:pt>
                <c:pt idx="1184">
                  <c:v>4</c:v>
                </c:pt>
                <c:pt idx="1185">
                  <c:v>4</c:v>
                </c:pt>
                <c:pt idx="1186">
                  <c:v>4</c:v>
                </c:pt>
                <c:pt idx="1187">
                  <c:v>4</c:v>
                </c:pt>
                <c:pt idx="1188">
                  <c:v>4</c:v>
                </c:pt>
                <c:pt idx="1189">
                  <c:v>4</c:v>
                </c:pt>
                <c:pt idx="1190">
                  <c:v>4</c:v>
                </c:pt>
                <c:pt idx="1191">
                  <c:v>4</c:v>
                </c:pt>
                <c:pt idx="1192">
                  <c:v>4</c:v>
                </c:pt>
                <c:pt idx="1193">
                  <c:v>4</c:v>
                </c:pt>
                <c:pt idx="1194">
                  <c:v>4</c:v>
                </c:pt>
                <c:pt idx="1195">
                  <c:v>4</c:v>
                </c:pt>
                <c:pt idx="1196">
                  <c:v>4</c:v>
                </c:pt>
                <c:pt idx="1197">
                  <c:v>4</c:v>
                </c:pt>
                <c:pt idx="1198">
                  <c:v>4</c:v>
                </c:pt>
                <c:pt idx="1199">
                  <c:v>4</c:v>
                </c:pt>
                <c:pt idx="1200">
                  <c:v>4</c:v>
                </c:pt>
                <c:pt idx="1201">
                  <c:v>4</c:v>
                </c:pt>
                <c:pt idx="1202">
                  <c:v>4</c:v>
                </c:pt>
                <c:pt idx="1203">
                  <c:v>4</c:v>
                </c:pt>
                <c:pt idx="1204">
                  <c:v>4</c:v>
                </c:pt>
                <c:pt idx="1205">
                  <c:v>4</c:v>
                </c:pt>
                <c:pt idx="1206">
                  <c:v>4</c:v>
                </c:pt>
                <c:pt idx="1207">
                  <c:v>4</c:v>
                </c:pt>
                <c:pt idx="1208">
                  <c:v>4</c:v>
                </c:pt>
                <c:pt idx="1209">
                  <c:v>4</c:v>
                </c:pt>
                <c:pt idx="1210">
                  <c:v>4</c:v>
                </c:pt>
                <c:pt idx="1211">
                  <c:v>4</c:v>
                </c:pt>
                <c:pt idx="1212">
                  <c:v>4</c:v>
                </c:pt>
                <c:pt idx="1213">
                  <c:v>4</c:v>
                </c:pt>
                <c:pt idx="1214">
                  <c:v>4</c:v>
                </c:pt>
                <c:pt idx="1215">
                  <c:v>4</c:v>
                </c:pt>
                <c:pt idx="1216">
                  <c:v>4</c:v>
                </c:pt>
                <c:pt idx="1217">
                  <c:v>4</c:v>
                </c:pt>
                <c:pt idx="1218">
                  <c:v>4</c:v>
                </c:pt>
                <c:pt idx="1219">
                  <c:v>4</c:v>
                </c:pt>
                <c:pt idx="1220">
                  <c:v>4</c:v>
                </c:pt>
                <c:pt idx="1221">
                  <c:v>4</c:v>
                </c:pt>
                <c:pt idx="1222">
                  <c:v>4</c:v>
                </c:pt>
                <c:pt idx="1223">
                  <c:v>4</c:v>
                </c:pt>
                <c:pt idx="1224">
                  <c:v>4</c:v>
                </c:pt>
                <c:pt idx="1225">
                  <c:v>4</c:v>
                </c:pt>
                <c:pt idx="1226">
                  <c:v>4</c:v>
                </c:pt>
                <c:pt idx="1227">
                  <c:v>4</c:v>
                </c:pt>
                <c:pt idx="1228">
                  <c:v>4</c:v>
                </c:pt>
                <c:pt idx="1229">
                  <c:v>4</c:v>
                </c:pt>
                <c:pt idx="1230">
                  <c:v>4</c:v>
                </c:pt>
                <c:pt idx="1231">
                  <c:v>4</c:v>
                </c:pt>
                <c:pt idx="1232">
                  <c:v>4</c:v>
                </c:pt>
                <c:pt idx="1233">
                  <c:v>4</c:v>
                </c:pt>
                <c:pt idx="1234">
                  <c:v>4</c:v>
                </c:pt>
                <c:pt idx="1235">
                  <c:v>4</c:v>
                </c:pt>
                <c:pt idx="1236">
                  <c:v>4</c:v>
                </c:pt>
                <c:pt idx="1237">
                  <c:v>4</c:v>
                </c:pt>
                <c:pt idx="1238">
                  <c:v>4</c:v>
                </c:pt>
                <c:pt idx="1239">
                  <c:v>4</c:v>
                </c:pt>
                <c:pt idx="1240">
                  <c:v>4</c:v>
                </c:pt>
                <c:pt idx="1241">
                  <c:v>4</c:v>
                </c:pt>
                <c:pt idx="1242">
                  <c:v>4</c:v>
                </c:pt>
                <c:pt idx="1243">
                  <c:v>4</c:v>
                </c:pt>
                <c:pt idx="1244">
                  <c:v>4</c:v>
                </c:pt>
                <c:pt idx="1245">
                  <c:v>4</c:v>
                </c:pt>
                <c:pt idx="1246">
                  <c:v>4</c:v>
                </c:pt>
                <c:pt idx="1247">
                  <c:v>2</c:v>
                </c:pt>
                <c:pt idx="1248">
                  <c:v>2</c:v>
                </c:pt>
                <c:pt idx="1249">
                  <c:v>2</c:v>
                </c:pt>
                <c:pt idx="1250">
                  <c:v>2</c:v>
                </c:pt>
                <c:pt idx="1251">
                  <c:v>2</c:v>
                </c:pt>
                <c:pt idx="1252">
                  <c:v>2</c:v>
                </c:pt>
                <c:pt idx="1253">
                  <c:v>2</c:v>
                </c:pt>
                <c:pt idx="1254">
                  <c:v>2</c:v>
                </c:pt>
                <c:pt idx="1255">
                  <c:v>2</c:v>
                </c:pt>
                <c:pt idx="1256">
                  <c:v>2</c:v>
                </c:pt>
                <c:pt idx="1257">
                  <c:v>2</c:v>
                </c:pt>
                <c:pt idx="1258">
                  <c:v>2</c:v>
                </c:pt>
                <c:pt idx="1259">
                  <c:v>2</c:v>
                </c:pt>
                <c:pt idx="1260">
                  <c:v>2</c:v>
                </c:pt>
                <c:pt idx="1261">
                  <c:v>2</c:v>
                </c:pt>
                <c:pt idx="1262">
                  <c:v>2</c:v>
                </c:pt>
                <c:pt idx="1263">
                  <c:v>2</c:v>
                </c:pt>
                <c:pt idx="1264">
                  <c:v>2</c:v>
                </c:pt>
                <c:pt idx="1265">
                  <c:v>2</c:v>
                </c:pt>
                <c:pt idx="1266">
                  <c:v>2</c:v>
                </c:pt>
                <c:pt idx="1267">
                  <c:v>2</c:v>
                </c:pt>
                <c:pt idx="1268">
                  <c:v>2</c:v>
                </c:pt>
                <c:pt idx="1269">
                  <c:v>2</c:v>
                </c:pt>
                <c:pt idx="1270">
                  <c:v>2</c:v>
                </c:pt>
                <c:pt idx="1271">
                  <c:v>2</c:v>
                </c:pt>
                <c:pt idx="1272">
                  <c:v>2</c:v>
                </c:pt>
                <c:pt idx="1273">
                  <c:v>2</c:v>
                </c:pt>
                <c:pt idx="1274">
                  <c:v>2</c:v>
                </c:pt>
                <c:pt idx="1275">
                  <c:v>2</c:v>
                </c:pt>
                <c:pt idx="1276">
                  <c:v>2</c:v>
                </c:pt>
                <c:pt idx="1277">
                  <c:v>2</c:v>
                </c:pt>
                <c:pt idx="1278">
                  <c:v>2</c:v>
                </c:pt>
                <c:pt idx="1279">
                  <c:v>2</c:v>
                </c:pt>
                <c:pt idx="1280">
                  <c:v>2</c:v>
                </c:pt>
                <c:pt idx="1281">
                  <c:v>2</c:v>
                </c:pt>
                <c:pt idx="1282">
                  <c:v>2</c:v>
                </c:pt>
                <c:pt idx="1283">
                  <c:v>2</c:v>
                </c:pt>
                <c:pt idx="1284">
                  <c:v>2</c:v>
                </c:pt>
                <c:pt idx="1285">
                  <c:v>2</c:v>
                </c:pt>
                <c:pt idx="1286">
                  <c:v>2</c:v>
                </c:pt>
                <c:pt idx="1287">
                  <c:v>2</c:v>
                </c:pt>
                <c:pt idx="1288">
                  <c:v>2</c:v>
                </c:pt>
                <c:pt idx="1289">
                  <c:v>2</c:v>
                </c:pt>
                <c:pt idx="1290">
                  <c:v>2</c:v>
                </c:pt>
                <c:pt idx="1291">
                  <c:v>2</c:v>
                </c:pt>
                <c:pt idx="1292">
                  <c:v>2</c:v>
                </c:pt>
                <c:pt idx="1293">
                  <c:v>2</c:v>
                </c:pt>
                <c:pt idx="1294">
                  <c:v>2</c:v>
                </c:pt>
                <c:pt idx="1295">
                  <c:v>2</c:v>
                </c:pt>
                <c:pt idx="1296">
                  <c:v>2</c:v>
                </c:pt>
                <c:pt idx="1297">
                  <c:v>2</c:v>
                </c:pt>
                <c:pt idx="1298">
                  <c:v>2</c:v>
                </c:pt>
                <c:pt idx="1299">
                  <c:v>2</c:v>
                </c:pt>
                <c:pt idx="1300">
                  <c:v>2</c:v>
                </c:pt>
                <c:pt idx="1301">
                  <c:v>2</c:v>
                </c:pt>
                <c:pt idx="1302">
                  <c:v>2</c:v>
                </c:pt>
                <c:pt idx="1303">
                  <c:v>2</c:v>
                </c:pt>
                <c:pt idx="1304">
                  <c:v>2</c:v>
                </c:pt>
                <c:pt idx="1305">
                  <c:v>2</c:v>
                </c:pt>
                <c:pt idx="1306">
                  <c:v>2</c:v>
                </c:pt>
                <c:pt idx="1307">
                  <c:v>2</c:v>
                </c:pt>
                <c:pt idx="1308">
                  <c:v>2</c:v>
                </c:pt>
                <c:pt idx="1309">
                  <c:v>2</c:v>
                </c:pt>
                <c:pt idx="1310">
                  <c:v>2</c:v>
                </c:pt>
                <c:pt idx="1311">
                  <c:v>2</c:v>
                </c:pt>
                <c:pt idx="1312">
                  <c:v>2</c:v>
                </c:pt>
                <c:pt idx="1313">
                  <c:v>2</c:v>
                </c:pt>
                <c:pt idx="1314">
                  <c:v>2</c:v>
                </c:pt>
                <c:pt idx="1315">
                  <c:v>2</c:v>
                </c:pt>
                <c:pt idx="1316">
                  <c:v>2</c:v>
                </c:pt>
                <c:pt idx="1317">
                  <c:v>2</c:v>
                </c:pt>
                <c:pt idx="1318">
                  <c:v>2</c:v>
                </c:pt>
                <c:pt idx="1319">
                  <c:v>2</c:v>
                </c:pt>
                <c:pt idx="1320">
                  <c:v>2</c:v>
                </c:pt>
                <c:pt idx="1321">
                  <c:v>2</c:v>
                </c:pt>
                <c:pt idx="1322">
                  <c:v>2</c:v>
                </c:pt>
                <c:pt idx="1323">
                  <c:v>2</c:v>
                </c:pt>
                <c:pt idx="1324">
                  <c:v>2</c:v>
                </c:pt>
                <c:pt idx="1325">
                  <c:v>2</c:v>
                </c:pt>
                <c:pt idx="1326">
                  <c:v>2</c:v>
                </c:pt>
                <c:pt idx="1327">
                  <c:v>2</c:v>
                </c:pt>
                <c:pt idx="1328">
                  <c:v>2</c:v>
                </c:pt>
                <c:pt idx="1329">
                  <c:v>2</c:v>
                </c:pt>
                <c:pt idx="1330">
                  <c:v>2</c:v>
                </c:pt>
                <c:pt idx="1331">
                  <c:v>2</c:v>
                </c:pt>
                <c:pt idx="1332">
                  <c:v>2</c:v>
                </c:pt>
                <c:pt idx="1333">
                  <c:v>2</c:v>
                </c:pt>
                <c:pt idx="1334">
                  <c:v>2</c:v>
                </c:pt>
                <c:pt idx="1335">
                  <c:v>2</c:v>
                </c:pt>
                <c:pt idx="1336">
                  <c:v>2</c:v>
                </c:pt>
                <c:pt idx="1337">
                  <c:v>2</c:v>
                </c:pt>
                <c:pt idx="1338">
                  <c:v>2</c:v>
                </c:pt>
                <c:pt idx="1339">
                  <c:v>2</c:v>
                </c:pt>
                <c:pt idx="1340">
                  <c:v>2</c:v>
                </c:pt>
                <c:pt idx="1341">
                  <c:v>2</c:v>
                </c:pt>
                <c:pt idx="1342">
                  <c:v>2</c:v>
                </c:pt>
                <c:pt idx="1343">
                  <c:v>2</c:v>
                </c:pt>
                <c:pt idx="1344">
                  <c:v>2</c:v>
                </c:pt>
                <c:pt idx="1345">
                  <c:v>2</c:v>
                </c:pt>
                <c:pt idx="1346">
                  <c:v>2</c:v>
                </c:pt>
                <c:pt idx="1347">
                  <c:v>2</c:v>
                </c:pt>
                <c:pt idx="1348">
                  <c:v>2</c:v>
                </c:pt>
                <c:pt idx="1349">
                  <c:v>2</c:v>
                </c:pt>
                <c:pt idx="1350">
                  <c:v>2</c:v>
                </c:pt>
                <c:pt idx="1351">
                  <c:v>2</c:v>
                </c:pt>
                <c:pt idx="1352">
                  <c:v>2</c:v>
                </c:pt>
                <c:pt idx="1353">
                  <c:v>2</c:v>
                </c:pt>
                <c:pt idx="1354">
                  <c:v>2</c:v>
                </c:pt>
                <c:pt idx="1355">
                  <c:v>2</c:v>
                </c:pt>
                <c:pt idx="1356">
                  <c:v>2</c:v>
                </c:pt>
                <c:pt idx="1357">
                  <c:v>2</c:v>
                </c:pt>
                <c:pt idx="1358">
                  <c:v>2</c:v>
                </c:pt>
                <c:pt idx="1359">
                  <c:v>2</c:v>
                </c:pt>
                <c:pt idx="1360">
                  <c:v>2</c:v>
                </c:pt>
                <c:pt idx="1361">
                  <c:v>2</c:v>
                </c:pt>
                <c:pt idx="1362">
                  <c:v>2</c:v>
                </c:pt>
                <c:pt idx="1363">
                  <c:v>2</c:v>
                </c:pt>
                <c:pt idx="1364">
                  <c:v>2</c:v>
                </c:pt>
                <c:pt idx="1365">
                  <c:v>2</c:v>
                </c:pt>
                <c:pt idx="1366">
                  <c:v>2</c:v>
                </c:pt>
                <c:pt idx="1367">
                  <c:v>2</c:v>
                </c:pt>
                <c:pt idx="1368">
                  <c:v>2</c:v>
                </c:pt>
                <c:pt idx="1369">
                  <c:v>2</c:v>
                </c:pt>
                <c:pt idx="1370">
                  <c:v>2</c:v>
                </c:pt>
                <c:pt idx="1371">
                  <c:v>2</c:v>
                </c:pt>
                <c:pt idx="1372">
                  <c:v>2</c:v>
                </c:pt>
                <c:pt idx="1373">
                  <c:v>2</c:v>
                </c:pt>
                <c:pt idx="1374">
                  <c:v>2</c:v>
                </c:pt>
                <c:pt idx="1375">
                  <c:v>2</c:v>
                </c:pt>
                <c:pt idx="1376">
                  <c:v>2</c:v>
                </c:pt>
                <c:pt idx="1377">
                  <c:v>2</c:v>
                </c:pt>
                <c:pt idx="1378">
                  <c:v>2</c:v>
                </c:pt>
                <c:pt idx="1379">
                  <c:v>2</c:v>
                </c:pt>
                <c:pt idx="1380">
                  <c:v>2</c:v>
                </c:pt>
                <c:pt idx="1381">
                  <c:v>2</c:v>
                </c:pt>
                <c:pt idx="1382">
                  <c:v>2</c:v>
                </c:pt>
                <c:pt idx="1383">
                  <c:v>2</c:v>
                </c:pt>
                <c:pt idx="1384">
                  <c:v>2</c:v>
                </c:pt>
                <c:pt idx="1385">
                  <c:v>2</c:v>
                </c:pt>
                <c:pt idx="1386">
                  <c:v>2</c:v>
                </c:pt>
                <c:pt idx="1387">
                  <c:v>2</c:v>
                </c:pt>
                <c:pt idx="1388">
                  <c:v>2</c:v>
                </c:pt>
                <c:pt idx="1389">
                  <c:v>2</c:v>
                </c:pt>
                <c:pt idx="1390">
                  <c:v>2</c:v>
                </c:pt>
                <c:pt idx="1391">
                  <c:v>2</c:v>
                </c:pt>
                <c:pt idx="1392">
                  <c:v>2</c:v>
                </c:pt>
                <c:pt idx="1393">
                  <c:v>2</c:v>
                </c:pt>
                <c:pt idx="1394">
                  <c:v>2</c:v>
                </c:pt>
                <c:pt idx="1395">
                  <c:v>2</c:v>
                </c:pt>
                <c:pt idx="1396">
                  <c:v>2</c:v>
                </c:pt>
                <c:pt idx="1397">
                  <c:v>2</c:v>
                </c:pt>
                <c:pt idx="1398">
                  <c:v>2</c:v>
                </c:pt>
                <c:pt idx="1399">
                  <c:v>2</c:v>
                </c:pt>
                <c:pt idx="1400">
                  <c:v>2</c:v>
                </c:pt>
                <c:pt idx="1401">
                  <c:v>2</c:v>
                </c:pt>
                <c:pt idx="1402">
                  <c:v>2</c:v>
                </c:pt>
                <c:pt idx="1403">
                  <c:v>2</c:v>
                </c:pt>
                <c:pt idx="1404">
                  <c:v>2</c:v>
                </c:pt>
                <c:pt idx="1405">
                  <c:v>2</c:v>
                </c:pt>
                <c:pt idx="1406">
                  <c:v>2</c:v>
                </c:pt>
                <c:pt idx="1407">
                  <c:v>2</c:v>
                </c:pt>
                <c:pt idx="1408">
                  <c:v>2</c:v>
                </c:pt>
                <c:pt idx="1409">
                  <c:v>2</c:v>
                </c:pt>
                <c:pt idx="1410">
                  <c:v>2</c:v>
                </c:pt>
                <c:pt idx="1411">
                  <c:v>2</c:v>
                </c:pt>
                <c:pt idx="1412">
                  <c:v>2</c:v>
                </c:pt>
                <c:pt idx="1413">
                  <c:v>2</c:v>
                </c:pt>
                <c:pt idx="1414">
                  <c:v>2</c:v>
                </c:pt>
                <c:pt idx="1415">
                  <c:v>2</c:v>
                </c:pt>
                <c:pt idx="1416">
                  <c:v>2</c:v>
                </c:pt>
                <c:pt idx="1417">
                  <c:v>2</c:v>
                </c:pt>
                <c:pt idx="1418">
                  <c:v>2</c:v>
                </c:pt>
                <c:pt idx="1419">
                  <c:v>2</c:v>
                </c:pt>
                <c:pt idx="1420">
                  <c:v>2</c:v>
                </c:pt>
                <c:pt idx="1421">
                  <c:v>2</c:v>
                </c:pt>
                <c:pt idx="1422">
                  <c:v>2</c:v>
                </c:pt>
                <c:pt idx="1423">
                  <c:v>2</c:v>
                </c:pt>
                <c:pt idx="1424">
                  <c:v>2</c:v>
                </c:pt>
                <c:pt idx="1425">
                  <c:v>2</c:v>
                </c:pt>
                <c:pt idx="1426">
                  <c:v>2</c:v>
                </c:pt>
                <c:pt idx="1427">
                  <c:v>2</c:v>
                </c:pt>
                <c:pt idx="1428">
                  <c:v>2</c:v>
                </c:pt>
                <c:pt idx="1429">
                  <c:v>2</c:v>
                </c:pt>
                <c:pt idx="1430">
                  <c:v>2</c:v>
                </c:pt>
                <c:pt idx="1431">
                  <c:v>2</c:v>
                </c:pt>
                <c:pt idx="1432">
                  <c:v>2</c:v>
                </c:pt>
                <c:pt idx="1433">
                  <c:v>2</c:v>
                </c:pt>
                <c:pt idx="1434">
                  <c:v>2</c:v>
                </c:pt>
                <c:pt idx="1435">
                  <c:v>2</c:v>
                </c:pt>
                <c:pt idx="1436">
                  <c:v>2</c:v>
                </c:pt>
                <c:pt idx="1437">
                  <c:v>2</c:v>
                </c:pt>
                <c:pt idx="1438">
                  <c:v>2</c:v>
                </c:pt>
                <c:pt idx="1439">
                  <c:v>2</c:v>
                </c:pt>
                <c:pt idx="1440">
                  <c:v>2</c:v>
                </c:pt>
                <c:pt idx="1441">
                  <c:v>2</c:v>
                </c:pt>
                <c:pt idx="1442">
                  <c:v>2</c:v>
                </c:pt>
                <c:pt idx="1443">
                  <c:v>2</c:v>
                </c:pt>
                <c:pt idx="1444">
                  <c:v>2</c:v>
                </c:pt>
                <c:pt idx="1445">
                  <c:v>2</c:v>
                </c:pt>
                <c:pt idx="1446">
                  <c:v>2</c:v>
                </c:pt>
                <c:pt idx="1447">
                  <c:v>2</c:v>
                </c:pt>
                <c:pt idx="1448">
                  <c:v>2</c:v>
                </c:pt>
                <c:pt idx="1449">
                  <c:v>2</c:v>
                </c:pt>
                <c:pt idx="1450">
                  <c:v>2</c:v>
                </c:pt>
                <c:pt idx="1451">
                  <c:v>2</c:v>
                </c:pt>
                <c:pt idx="1452">
                  <c:v>2</c:v>
                </c:pt>
                <c:pt idx="1453">
                  <c:v>2</c:v>
                </c:pt>
                <c:pt idx="1454">
                  <c:v>2</c:v>
                </c:pt>
                <c:pt idx="1455">
                  <c:v>2</c:v>
                </c:pt>
                <c:pt idx="1456">
                  <c:v>2</c:v>
                </c:pt>
                <c:pt idx="1457">
                  <c:v>2</c:v>
                </c:pt>
                <c:pt idx="1458">
                  <c:v>2</c:v>
                </c:pt>
                <c:pt idx="1459">
                  <c:v>2</c:v>
                </c:pt>
                <c:pt idx="1460">
                  <c:v>2</c:v>
                </c:pt>
                <c:pt idx="1461">
                  <c:v>2</c:v>
                </c:pt>
                <c:pt idx="1462">
                  <c:v>2</c:v>
                </c:pt>
                <c:pt idx="1463">
                  <c:v>2</c:v>
                </c:pt>
                <c:pt idx="1464">
                  <c:v>2</c:v>
                </c:pt>
                <c:pt idx="1465">
                  <c:v>2</c:v>
                </c:pt>
                <c:pt idx="1466">
                  <c:v>2</c:v>
                </c:pt>
                <c:pt idx="1467">
                  <c:v>2</c:v>
                </c:pt>
                <c:pt idx="1468">
                  <c:v>2</c:v>
                </c:pt>
                <c:pt idx="1469">
                  <c:v>2</c:v>
                </c:pt>
                <c:pt idx="1470">
                  <c:v>2</c:v>
                </c:pt>
                <c:pt idx="1471">
                  <c:v>2</c:v>
                </c:pt>
                <c:pt idx="1472">
                  <c:v>2</c:v>
                </c:pt>
                <c:pt idx="1473">
                  <c:v>2</c:v>
                </c:pt>
                <c:pt idx="1474">
                  <c:v>2</c:v>
                </c:pt>
                <c:pt idx="1475">
                  <c:v>2</c:v>
                </c:pt>
                <c:pt idx="1476">
                  <c:v>2</c:v>
                </c:pt>
                <c:pt idx="1477">
                  <c:v>2</c:v>
                </c:pt>
                <c:pt idx="1478">
                  <c:v>2</c:v>
                </c:pt>
                <c:pt idx="1479">
                  <c:v>2</c:v>
                </c:pt>
                <c:pt idx="1480">
                  <c:v>2</c:v>
                </c:pt>
                <c:pt idx="1481">
                  <c:v>2</c:v>
                </c:pt>
                <c:pt idx="1482">
                  <c:v>2</c:v>
                </c:pt>
                <c:pt idx="1483">
                  <c:v>2</c:v>
                </c:pt>
                <c:pt idx="1484">
                  <c:v>2</c:v>
                </c:pt>
                <c:pt idx="1485">
                  <c:v>2</c:v>
                </c:pt>
                <c:pt idx="1486">
                  <c:v>2</c:v>
                </c:pt>
                <c:pt idx="1487">
                  <c:v>2</c:v>
                </c:pt>
                <c:pt idx="1488">
                  <c:v>2</c:v>
                </c:pt>
                <c:pt idx="1489">
                  <c:v>2</c:v>
                </c:pt>
                <c:pt idx="1490">
                  <c:v>2</c:v>
                </c:pt>
                <c:pt idx="1491">
                  <c:v>2</c:v>
                </c:pt>
                <c:pt idx="1492">
                  <c:v>2</c:v>
                </c:pt>
                <c:pt idx="1493">
                  <c:v>2</c:v>
                </c:pt>
                <c:pt idx="1494">
                  <c:v>2</c:v>
                </c:pt>
                <c:pt idx="1495">
                  <c:v>2</c:v>
                </c:pt>
                <c:pt idx="1496">
                  <c:v>2</c:v>
                </c:pt>
                <c:pt idx="1497">
                  <c:v>2</c:v>
                </c:pt>
                <c:pt idx="1498">
                  <c:v>2</c:v>
                </c:pt>
                <c:pt idx="1499">
                  <c:v>2</c:v>
                </c:pt>
                <c:pt idx="1500">
                  <c:v>2</c:v>
                </c:pt>
                <c:pt idx="1501">
                  <c:v>2</c:v>
                </c:pt>
                <c:pt idx="1502">
                  <c:v>2</c:v>
                </c:pt>
                <c:pt idx="1503">
                  <c:v>2</c:v>
                </c:pt>
                <c:pt idx="1504">
                  <c:v>2</c:v>
                </c:pt>
                <c:pt idx="1505">
                  <c:v>2</c:v>
                </c:pt>
                <c:pt idx="1506">
                  <c:v>2</c:v>
                </c:pt>
                <c:pt idx="1507">
                  <c:v>2</c:v>
                </c:pt>
                <c:pt idx="1508">
                  <c:v>2</c:v>
                </c:pt>
                <c:pt idx="1509">
                  <c:v>2</c:v>
                </c:pt>
                <c:pt idx="1510">
                  <c:v>2</c:v>
                </c:pt>
                <c:pt idx="1511">
                  <c:v>2</c:v>
                </c:pt>
                <c:pt idx="1512">
                  <c:v>2</c:v>
                </c:pt>
                <c:pt idx="1513">
                  <c:v>2</c:v>
                </c:pt>
                <c:pt idx="1514">
                  <c:v>2</c:v>
                </c:pt>
                <c:pt idx="1515">
                  <c:v>2</c:v>
                </c:pt>
                <c:pt idx="1516">
                  <c:v>2</c:v>
                </c:pt>
                <c:pt idx="1517">
                  <c:v>2</c:v>
                </c:pt>
                <c:pt idx="1518">
                  <c:v>2</c:v>
                </c:pt>
                <c:pt idx="1519">
                  <c:v>2</c:v>
                </c:pt>
                <c:pt idx="1520">
                  <c:v>2</c:v>
                </c:pt>
                <c:pt idx="1521">
                  <c:v>2</c:v>
                </c:pt>
                <c:pt idx="1522">
                  <c:v>2</c:v>
                </c:pt>
                <c:pt idx="1523">
                  <c:v>2</c:v>
                </c:pt>
                <c:pt idx="1524">
                  <c:v>2</c:v>
                </c:pt>
                <c:pt idx="1525">
                  <c:v>2</c:v>
                </c:pt>
                <c:pt idx="1526">
                  <c:v>2</c:v>
                </c:pt>
                <c:pt idx="1527">
                  <c:v>2</c:v>
                </c:pt>
                <c:pt idx="1528">
                  <c:v>2</c:v>
                </c:pt>
                <c:pt idx="1529">
                  <c:v>2</c:v>
                </c:pt>
                <c:pt idx="1530">
                  <c:v>2</c:v>
                </c:pt>
                <c:pt idx="1531">
                  <c:v>2</c:v>
                </c:pt>
                <c:pt idx="1532">
                  <c:v>2</c:v>
                </c:pt>
                <c:pt idx="1533">
                  <c:v>2</c:v>
                </c:pt>
                <c:pt idx="1534">
                  <c:v>2</c:v>
                </c:pt>
                <c:pt idx="1535">
                  <c:v>2</c:v>
                </c:pt>
                <c:pt idx="1536">
                  <c:v>2</c:v>
                </c:pt>
                <c:pt idx="1537">
                  <c:v>2</c:v>
                </c:pt>
                <c:pt idx="1538">
                  <c:v>2</c:v>
                </c:pt>
                <c:pt idx="1539">
                  <c:v>2</c:v>
                </c:pt>
                <c:pt idx="1540">
                  <c:v>2</c:v>
                </c:pt>
                <c:pt idx="1541">
                  <c:v>2</c:v>
                </c:pt>
                <c:pt idx="1542">
                  <c:v>2</c:v>
                </c:pt>
                <c:pt idx="1543">
                  <c:v>2</c:v>
                </c:pt>
                <c:pt idx="1544">
                  <c:v>2</c:v>
                </c:pt>
                <c:pt idx="1545">
                  <c:v>2</c:v>
                </c:pt>
                <c:pt idx="1546">
                  <c:v>2</c:v>
                </c:pt>
                <c:pt idx="1547">
                  <c:v>2</c:v>
                </c:pt>
                <c:pt idx="1548">
                  <c:v>2</c:v>
                </c:pt>
                <c:pt idx="1549">
                  <c:v>2</c:v>
                </c:pt>
                <c:pt idx="1550">
                  <c:v>2</c:v>
                </c:pt>
                <c:pt idx="1551">
                  <c:v>2</c:v>
                </c:pt>
                <c:pt idx="1552">
                  <c:v>2</c:v>
                </c:pt>
                <c:pt idx="1553">
                  <c:v>2</c:v>
                </c:pt>
                <c:pt idx="1554">
                  <c:v>2</c:v>
                </c:pt>
                <c:pt idx="1555">
                  <c:v>2</c:v>
                </c:pt>
                <c:pt idx="1556">
                  <c:v>2</c:v>
                </c:pt>
                <c:pt idx="1557">
                  <c:v>2</c:v>
                </c:pt>
                <c:pt idx="1558">
                  <c:v>2</c:v>
                </c:pt>
                <c:pt idx="1559">
                  <c:v>2</c:v>
                </c:pt>
                <c:pt idx="1560">
                  <c:v>2</c:v>
                </c:pt>
                <c:pt idx="1561">
                  <c:v>2</c:v>
                </c:pt>
                <c:pt idx="1562">
                  <c:v>2</c:v>
                </c:pt>
                <c:pt idx="1563">
                  <c:v>2</c:v>
                </c:pt>
                <c:pt idx="1564">
                  <c:v>2</c:v>
                </c:pt>
                <c:pt idx="1565">
                  <c:v>2</c:v>
                </c:pt>
                <c:pt idx="1566">
                  <c:v>2</c:v>
                </c:pt>
                <c:pt idx="1567">
                  <c:v>2</c:v>
                </c:pt>
                <c:pt idx="1568">
                  <c:v>2</c:v>
                </c:pt>
                <c:pt idx="1569">
                  <c:v>2</c:v>
                </c:pt>
                <c:pt idx="1570">
                  <c:v>2</c:v>
                </c:pt>
                <c:pt idx="1571">
                  <c:v>2</c:v>
                </c:pt>
                <c:pt idx="1572">
                  <c:v>2</c:v>
                </c:pt>
                <c:pt idx="1573">
                  <c:v>2</c:v>
                </c:pt>
                <c:pt idx="1574">
                  <c:v>2</c:v>
                </c:pt>
                <c:pt idx="1575">
                  <c:v>2</c:v>
                </c:pt>
                <c:pt idx="1576">
                  <c:v>2</c:v>
                </c:pt>
                <c:pt idx="1577">
                  <c:v>2</c:v>
                </c:pt>
                <c:pt idx="1578">
                  <c:v>2</c:v>
                </c:pt>
                <c:pt idx="1579">
                  <c:v>2</c:v>
                </c:pt>
                <c:pt idx="1580">
                  <c:v>2</c:v>
                </c:pt>
                <c:pt idx="1581">
                  <c:v>2</c:v>
                </c:pt>
                <c:pt idx="1582">
                  <c:v>2</c:v>
                </c:pt>
                <c:pt idx="1583">
                  <c:v>2</c:v>
                </c:pt>
                <c:pt idx="1584">
                  <c:v>2</c:v>
                </c:pt>
                <c:pt idx="1585">
                  <c:v>2</c:v>
                </c:pt>
                <c:pt idx="1586">
                  <c:v>2</c:v>
                </c:pt>
                <c:pt idx="1587">
                  <c:v>2</c:v>
                </c:pt>
                <c:pt idx="1588">
                  <c:v>2</c:v>
                </c:pt>
                <c:pt idx="1589">
                  <c:v>2</c:v>
                </c:pt>
                <c:pt idx="1590">
                  <c:v>2</c:v>
                </c:pt>
                <c:pt idx="1591">
                  <c:v>2</c:v>
                </c:pt>
                <c:pt idx="1592">
                  <c:v>2</c:v>
                </c:pt>
                <c:pt idx="1593">
                  <c:v>2</c:v>
                </c:pt>
                <c:pt idx="1594">
                  <c:v>2</c:v>
                </c:pt>
                <c:pt idx="1595">
                  <c:v>2</c:v>
                </c:pt>
                <c:pt idx="1596">
                  <c:v>2</c:v>
                </c:pt>
                <c:pt idx="1597">
                  <c:v>2</c:v>
                </c:pt>
                <c:pt idx="1598">
                  <c:v>2</c:v>
                </c:pt>
                <c:pt idx="1599">
                  <c:v>2</c:v>
                </c:pt>
              </c:numCache>
            </c:numRef>
          </c:val>
          <c:extLst xmlns:c16r2="http://schemas.microsoft.com/office/drawing/2015/06/chart">
            <c:ext xmlns:c16="http://schemas.microsoft.com/office/drawing/2014/chart" uri="{C3380CC4-5D6E-409C-BE32-E72D297353CC}">
              <c16:uniqueId val="{00000001-FC01-490E-847E-A299C589FC70}"/>
            </c:ext>
          </c:extLst>
        </c:ser>
        <c:dLbls>
          <c:showLegendKey val="0"/>
          <c:showVal val="0"/>
          <c:showCatName val="0"/>
          <c:showSerName val="0"/>
          <c:showPercent val="0"/>
          <c:showBubbleSize val="0"/>
        </c:dLbls>
        <c:axId val="363812920"/>
        <c:axId val="363805864"/>
      </c:areaChart>
      <c:lineChart>
        <c:grouping val="standard"/>
        <c:varyColors val="0"/>
        <c:ser>
          <c:idx val="1"/>
          <c:order val="1"/>
          <c:tx>
            <c:strRef>
              <c:f>'Interbank and Policy Rate'!$D$2</c:f>
              <c:strCache>
                <c:ptCount val="1"/>
                <c:pt idx="0">
                  <c:v>Daily Average  O/N Interbank Rate </c:v>
                </c:pt>
              </c:strCache>
            </c:strRef>
          </c:tx>
          <c:spPr>
            <a:ln w="28575" cap="rnd">
              <a:solidFill>
                <a:srgbClr val="00B050"/>
              </a:solidFill>
              <a:round/>
            </a:ln>
            <a:effectLst/>
          </c:spPr>
          <c:marker>
            <c:symbol val="none"/>
          </c:marker>
          <c:cat>
            <c:numRef>
              <c:f>'Interbank and Policy Rate'!$B$3:$B$1602</c:f>
              <c:numCache>
                <c:formatCode>[$-409]mmm\-yy;@</c:formatCode>
                <c:ptCount val="1600"/>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numCache>
            </c:numRef>
          </c:cat>
          <c:val>
            <c:numRef>
              <c:f>'Interbank and Policy Rate'!$D$3:$D$1602</c:f>
              <c:numCache>
                <c:formatCode>_(* #,##0.00_);_(* \(#,##0.00\);_(* "-"??_);_(@_)</c:formatCode>
                <c:ptCount val="1600"/>
                <c:pt idx="0">
                  <c:v>5.1470588235294121</c:v>
                </c:pt>
                <c:pt idx="1">
                  <c:v>7.0411764705882396</c:v>
                </c:pt>
                <c:pt idx="2">
                  <c:v>7.2617647058823529</c:v>
                </c:pt>
                <c:pt idx="3">
                  <c:v>7.2575000000000003</c:v>
                </c:pt>
                <c:pt idx="4">
                  <c:v>7.9388888888888873</c:v>
                </c:pt>
                <c:pt idx="5">
                  <c:v>8.08</c:v>
                </c:pt>
                <c:pt idx="6">
                  <c:v>8.4045454545454561</c:v>
                </c:pt>
                <c:pt idx="7">
                  <c:v>8.6130434782608702</c:v>
                </c:pt>
                <c:pt idx="8">
                  <c:v>8.4406250000000007</c:v>
                </c:pt>
                <c:pt idx="9">
                  <c:v>8.9805555555555561</c:v>
                </c:pt>
                <c:pt idx="10">
                  <c:v>8.7285714285714295</c:v>
                </c:pt>
                <c:pt idx="11">
                  <c:v>8.8681818181818173</c:v>
                </c:pt>
                <c:pt idx="12">
                  <c:v>8.91</c:v>
                </c:pt>
                <c:pt idx="13">
                  <c:v>9.1647058823529424</c:v>
                </c:pt>
                <c:pt idx="14">
                  <c:v>8.795454545454545</c:v>
                </c:pt>
                <c:pt idx="15">
                  <c:v>8.5083333333333329</c:v>
                </c:pt>
                <c:pt idx="16">
                  <c:v>8.5</c:v>
                </c:pt>
                <c:pt idx="17">
                  <c:v>8.4366666666666656</c:v>
                </c:pt>
                <c:pt idx="18">
                  <c:v>8.3842105263157904</c:v>
                </c:pt>
                <c:pt idx="19">
                  <c:v>8.2666666666666675</c:v>
                </c:pt>
                <c:pt idx="20">
                  <c:v>8.25</c:v>
                </c:pt>
                <c:pt idx="21">
                  <c:v>8.3235294117647065</c:v>
                </c:pt>
                <c:pt idx="22">
                  <c:v>8.24</c:v>
                </c:pt>
                <c:pt idx="23">
                  <c:v>8.26</c:v>
                </c:pt>
                <c:pt idx="24">
                  <c:v>8.1999999999999993</c:v>
                </c:pt>
                <c:pt idx="25">
                  <c:v>8.14</c:v>
                </c:pt>
                <c:pt idx="26">
                  <c:v>8.0399999999999991</c:v>
                </c:pt>
                <c:pt idx="27">
                  <c:v>8.1</c:v>
                </c:pt>
                <c:pt idx="28">
                  <c:v>7.9</c:v>
                </c:pt>
                <c:pt idx="29">
                  <c:v>7.89</c:v>
                </c:pt>
                <c:pt idx="30">
                  <c:v>7.85</c:v>
                </c:pt>
                <c:pt idx="31">
                  <c:v>7.66</c:v>
                </c:pt>
                <c:pt idx="32">
                  <c:v>7.64</c:v>
                </c:pt>
                <c:pt idx="33">
                  <c:v>7.54</c:v>
                </c:pt>
                <c:pt idx="34">
                  <c:v>7.44</c:v>
                </c:pt>
                <c:pt idx="35">
                  <c:v>7.48</c:v>
                </c:pt>
                <c:pt idx="36">
                  <c:v>7.47</c:v>
                </c:pt>
                <c:pt idx="37">
                  <c:v>7.25</c:v>
                </c:pt>
                <c:pt idx="38">
                  <c:v>7.37</c:v>
                </c:pt>
                <c:pt idx="39">
                  <c:v>7.24</c:v>
                </c:pt>
                <c:pt idx="40">
                  <c:v>6.99</c:v>
                </c:pt>
                <c:pt idx="41">
                  <c:v>7.3</c:v>
                </c:pt>
                <c:pt idx="42">
                  <c:v>7.21</c:v>
                </c:pt>
                <c:pt idx="43">
                  <c:v>7.2285714285714286</c:v>
                </c:pt>
                <c:pt idx="44">
                  <c:v>7.21</c:v>
                </c:pt>
                <c:pt idx="45">
                  <c:v>7.21</c:v>
                </c:pt>
                <c:pt idx="46">
                  <c:v>7.46</c:v>
                </c:pt>
                <c:pt idx="47">
                  <c:v>7.4</c:v>
                </c:pt>
                <c:pt idx="48">
                  <c:v>7.63</c:v>
                </c:pt>
                <c:pt idx="49">
                  <c:v>7.53</c:v>
                </c:pt>
                <c:pt idx="50">
                  <c:v>7.58</c:v>
                </c:pt>
                <c:pt idx="51">
                  <c:v>7.89</c:v>
                </c:pt>
                <c:pt idx="52">
                  <c:v>8.36</c:v>
                </c:pt>
                <c:pt idx="53">
                  <c:v>8.52</c:v>
                </c:pt>
                <c:pt idx="54">
                  <c:v>8.75</c:v>
                </c:pt>
                <c:pt idx="55">
                  <c:v>8.91</c:v>
                </c:pt>
                <c:pt idx="56">
                  <c:v>8.83</c:v>
                </c:pt>
                <c:pt idx="57">
                  <c:v>8.94</c:v>
                </c:pt>
                <c:pt idx="58">
                  <c:v>8.8699999999999992</c:v>
                </c:pt>
                <c:pt idx="59">
                  <c:v>8.9700000000000006</c:v>
                </c:pt>
                <c:pt idx="60">
                  <c:v>8.9700000000000006</c:v>
                </c:pt>
                <c:pt idx="61">
                  <c:v>9.15</c:v>
                </c:pt>
                <c:pt idx="62">
                  <c:v>9.17</c:v>
                </c:pt>
                <c:pt idx="63">
                  <c:v>9.1</c:v>
                </c:pt>
                <c:pt idx="64">
                  <c:v>9.44</c:v>
                </c:pt>
                <c:pt idx="65">
                  <c:v>9.48</c:v>
                </c:pt>
                <c:pt idx="66">
                  <c:v>9.4700000000000006</c:v>
                </c:pt>
                <c:pt idx="67">
                  <c:v>9.3904761904761909</c:v>
                </c:pt>
                <c:pt idx="68">
                  <c:v>9.49</c:v>
                </c:pt>
                <c:pt idx="69">
                  <c:v>9.42</c:v>
                </c:pt>
                <c:pt idx="70">
                  <c:v>9.4499999999999993</c:v>
                </c:pt>
                <c:pt idx="71">
                  <c:v>9.5399999999999991</c:v>
                </c:pt>
                <c:pt idx="72">
                  <c:v>9.6199999999999992</c:v>
                </c:pt>
                <c:pt idx="73">
                  <c:v>9.6300000000000008</c:v>
                </c:pt>
                <c:pt idx="74">
                  <c:v>9.57</c:v>
                </c:pt>
                <c:pt idx="75">
                  <c:v>9.56</c:v>
                </c:pt>
                <c:pt idx="76">
                  <c:v>9.48</c:v>
                </c:pt>
                <c:pt idx="77">
                  <c:v>9.6</c:v>
                </c:pt>
                <c:pt idx="78">
                  <c:v>9.8555555555555561</c:v>
                </c:pt>
                <c:pt idx="79">
                  <c:v>9.43</c:v>
                </c:pt>
                <c:pt idx="80">
                  <c:v>8.94</c:v>
                </c:pt>
                <c:pt idx="81">
                  <c:v>8.9</c:v>
                </c:pt>
                <c:pt idx="82">
                  <c:v>8.77</c:v>
                </c:pt>
                <c:pt idx="83">
                  <c:v>8.82</c:v>
                </c:pt>
                <c:pt idx="84">
                  <c:v>8.49</c:v>
                </c:pt>
                <c:pt idx="85">
                  <c:v>8.23</c:v>
                </c:pt>
                <c:pt idx="86">
                  <c:v>8.0500000000000007</c:v>
                </c:pt>
                <c:pt idx="87">
                  <c:v>7.87</c:v>
                </c:pt>
                <c:pt idx="88">
                  <c:v>7.61</c:v>
                </c:pt>
                <c:pt idx="89">
                  <c:v>7.57</c:v>
                </c:pt>
                <c:pt idx="90">
                  <c:v>7.27</c:v>
                </c:pt>
                <c:pt idx="91">
                  <c:v>7.37</c:v>
                </c:pt>
                <c:pt idx="92">
                  <c:v>7.48</c:v>
                </c:pt>
                <c:pt idx="93">
                  <c:v>7.4</c:v>
                </c:pt>
                <c:pt idx="94">
                  <c:v>7.63</c:v>
                </c:pt>
                <c:pt idx="95">
                  <c:v>7.46</c:v>
                </c:pt>
                <c:pt idx="96">
                  <c:v>7.46</c:v>
                </c:pt>
                <c:pt idx="97">
                  <c:v>7.43</c:v>
                </c:pt>
                <c:pt idx="98">
                  <c:v>7.36</c:v>
                </c:pt>
                <c:pt idx="99">
                  <c:v>7.26</c:v>
                </c:pt>
                <c:pt idx="100">
                  <c:v>7.02</c:v>
                </c:pt>
                <c:pt idx="101">
                  <c:v>6.96</c:v>
                </c:pt>
                <c:pt idx="102">
                  <c:v>7.48</c:v>
                </c:pt>
                <c:pt idx="103">
                  <c:v>7.26</c:v>
                </c:pt>
                <c:pt idx="104">
                  <c:v>7</c:v>
                </c:pt>
                <c:pt idx="105">
                  <c:v>7.18</c:v>
                </c:pt>
                <c:pt idx="106">
                  <c:v>6.77</c:v>
                </c:pt>
                <c:pt idx="107">
                  <c:v>6.74</c:v>
                </c:pt>
                <c:pt idx="108">
                  <c:v>6.52</c:v>
                </c:pt>
                <c:pt idx="109">
                  <c:v>6.57</c:v>
                </c:pt>
                <c:pt idx="110">
                  <c:v>7.04</c:v>
                </c:pt>
                <c:pt idx="111">
                  <c:v>7.52</c:v>
                </c:pt>
                <c:pt idx="112">
                  <c:v>7.59</c:v>
                </c:pt>
                <c:pt idx="113">
                  <c:v>7.8</c:v>
                </c:pt>
                <c:pt idx="114">
                  <c:v>7.96</c:v>
                </c:pt>
                <c:pt idx="115">
                  <c:v>7.93</c:v>
                </c:pt>
                <c:pt idx="116">
                  <c:v>8.18</c:v>
                </c:pt>
                <c:pt idx="117">
                  <c:v>7.9083333333333341</c:v>
                </c:pt>
                <c:pt idx="118">
                  <c:v>8.0861111111111104</c:v>
                </c:pt>
                <c:pt idx="119">
                  <c:v>8.2833333333333332</c:v>
                </c:pt>
                <c:pt idx="120">
                  <c:v>8.5</c:v>
                </c:pt>
                <c:pt idx="121">
                  <c:v>8.43611111111111</c:v>
                </c:pt>
                <c:pt idx="122">
                  <c:v>8.36</c:v>
                </c:pt>
                <c:pt idx="123">
                  <c:v>8.61</c:v>
                </c:pt>
                <c:pt idx="124">
                  <c:v>8.73</c:v>
                </c:pt>
                <c:pt idx="125">
                  <c:v>8.6333333333333329</c:v>
                </c:pt>
                <c:pt idx="126">
                  <c:v>8.7022222222222236</c:v>
                </c:pt>
                <c:pt idx="127">
                  <c:v>8.67</c:v>
                </c:pt>
                <c:pt idx="128">
                  <c:v>8.59</c:v>
                </c:pt>
                <c:pt idx="129">
                  <c:v>8.8000000000000007</c:v>
                </c:pt>
                <c:pt idx="130">
                  <c:v>8.6</c:v>
                </c:pt>
                <c:pt idx="131">
                  <c:v>8.7611111111111111</c:v>
                </c:pt>
                <c:pt idx="132">
                  <c:v>8.65</c:v>
                </c:pt>
                <c:pt idx="133">
                  <c:v>8.7666666666666675</c:v>
                </c:pt>
                <c:pt idx="134">
                  <c:v>8.5130158730158723</c:v>
                </c:pt>
                <c:pt idx="135">
                  <c:v>8.6214285714285719</c:v>
                </c:pt>
                <c:pt idx="136">
                  <c:v>8.5861904761904757</c:v>
                </c:pt>
                <c:pt idx="137">
                  <c:v>8.67</c:v>
                </c:pt>
                <c:pt idx="138">
                  <c:v>8.4444444444444429</c:v>
                </c:pt>
                <c:pt idx="139">
                  <c:v>8.5266666666666655</c:v>
                </c:pt>
                <c:pt idx="140">
                  <c:v>8.4499999999999993</c:v>
                </c:pt>
                <c:pt idx="141">
                  <c:v>8.5</c:v>
                </c:pt>
                <c:pt idx="142">
                  <c:v>8.4166666666666661</c:v>
                </c:pt>
                <c:pt idx="143">
                  <c:v>8.1444444444444439</c:v>
                </c:pt>
                <c:pt idx="144">
                  <c:v>8.0233333333333334</c:v>
                </c:pt>
                <c:pt idx="145">
                  <c:v>8.3730158730158717</c:v>
                </c:pt>
                <c:pt idx="146">
                  <c:v>8.66</c:v>
                </c:pt>
                <c:pt idx="147">
                  <c:v>8.9049523809523805</c:v>
                </c:pt>
                <c:pt idx="148">
                  <c:v>9.0863888888888891</c:v>
                </c:pt>
                <c:pt idx="149">
                  <c:v>8.9041666666666668</c:v>
                </c:pt>
                <c:pt idx="150">
                  <c:v>9.01</c:v>
                </c:pt>
                <c:pt idx="151">
                  <c:v>9.06</c:v>
                </c:pt>
                <c:pt idx="152">
                  <c:v>9.11</c:v>
                </c:pt>
                <c:pt idx="153">
                  <c:v>9.06</c:v>
                </c:pt>
                <c:pt idx="154">
                  <c:v>9.08</c:v>
                </c:pt>
                <c:pt idx="155">
                  <c:v>9.0761904761904759</c:v>
                </c:pt>
                <c:pt idx="156">
                  <c:v>9.06</c:v>
                </c:pt>
                <c:pt idx="157">
                  <c:v>8.9444444444444446</c:v>
                </c:pt>
                <c:pt idx="158">
                  <c:v>9</c:v>
                </c:pt>
                <c:pt idx="159">
                  <c:v>8.9555555555555557</c:v>
                </c:pt>
                <c:pt idx="160">
                  <c:v>8.9666666666666668</c:v>
                </c:pt>
                <c:pt idx="161">
                  <c:v>8.9</c:v>
                </c:pt>
                <c:pt idx="162">
                  <c:v>9.0066666666666659</c:v>
                </c:pt>
                <c:pt idx="163">
                  <c:v>9.15</c:v>
                </c:pt>
                <c:pt idx="164">
                  <c:v>9.17</c:v>
                </c:pt>
                <c:pt idx="165">
                  <c:v>9.0299999999999994</c:v>
                </c:pt>
                <c:pt idx="166">
                  <c:v>9.08</c:v>
                </c:pt>
                <c:pt idx="167">
                  <c:v>9.39</c:v>
                </c:pt>
                <c:pt idx="168">
                  <c:v>9.2763888888888886</c:v>
                </c:pt>
                <c:pt idx="169">
                  <c:v>9.36</c:v>
                </c:pt>
                <c:pt idx="170">
                  <c:v>9.39</c:v>
                </c:pt>
                <c:pt idx="171">
                  <c:v>9.1611111111111114</c:v>
                </c:pt>
                <c:pt idx="172">
                  <c:v>8.83</c:v>
                </c:pt>
                <c:pt idx="173">
                  <c:v>8.8000000000000007</c:v>
                </c:pt>
                <c:pt idx="174">
                  <c:v>8.2799999999999994</c:v>
                </c:pt>
                <c:pt idx="175">
                  <c:v>8.11</c:v>
                </c:pt>
                <c:pt idx="176">
                  <c:v>8.15</c:v>
                </c:pt>
                <c:pt idx="177">
                  <c:v>8.16</c:v>
                </c:pt>
                <c:pt idx="178">
                  <c:v>8.14</c:v>
                </c:pt>
                <c:pt idx="179">
                  <c:v>8.0666666666666664</c:v>
                </c:pt>
                <c:pt idx="180">
                  <c:v>8.0666666666666664</c:v>
                </c:pt>
                <c:pt idx="181">
                  <c:v>8.1333333333333329</c:v>
                </c:pt>
                <c:pt idx="182">
                  <c:v>8.14</c:v>
                </c:pt>
                <c:pt idx="183">
                  <c:v>8.15</c:v>
                </c:pt>
                <c:pt idx="184">
                  <c:v>8.2555555555555546</c:v>
                </c:pt>
                <c:pt idx="185">
                  <c:v>8.2200000000000006</c:v>
                </c:pt>
                <c:pt idx="186">
                  <c:v>8.1866666666666656</c:v>
                </c:pt>
                <c:pt idx="187">
                  <c:v>8.1</c:v>
                </c:pt>
                <c:pt idx="188">
                  <c:v>8.0333333333333332</c:v>
                </c:pt>
                <c:pt idx="189">
                  <c:v>7.6361111111111102</c:v>
                </c:pt>
                <c:pt idx="190">
                  <c:v>7.4249999999999998</c:v>
                </c:pt>
                <c:pt idx="191">
                  <c:v>7.3833333333333329</c:v>
                </c:pt>
                <c:pt idx="192">
                  <c:v>7.3583333333333334</c:v>
                </c:pt>
                <c:pt idx="193">
                  <c:v>7.541666666666667</c:v>
                </c:pt>
                <c:pt idx="194">
                  <c:v>7.5627777777777778</c:v>
                </c:pt>
                <c:pt idx="195">
                  <c:v>7.54</c:v>
                </c:pt>
                <c:pt idx="196">
                  <c:v>7.47</c:v>
                </c:pt>
                <c:pt idx="197">
                  <c:v>7.15</c:v>
                </c:pt>
                <c:pt idx="198">
                  <c:v>7.28</c:v>
                </c:pt>
                <c:pt idx="199">
                  <c:v>7.35</c:v>
                </c:pt>
                <c:pt idx="200">
                  <c:v>7.39</c:v>
                </c:pt>
                <c:pt idx="201">
                  <c:v>7.46</c:v>
                </c:pt>
                <c:pt idx="202">
                  <c:v>7.39</c:v>
                </c:pt>
                <c:pt idx="203">
                  <c:v>7.47</c:v>
                </c:pt>
                <c:pt idx="204">
                  <c:v>7.56</c:v>
                </c:pt>
                <c:pt idx="205">
                  <c:v>7.39</c:v>
                </c:pt>
                <c:pt idx="206">
                  <c:v>7.45</c:v>
                </c:pt>
                <c:pt idx="207">
                  <c:v>7.7</c:v>
                </c:pt>
                <c:pt idx="208">
                  <c:v>7.66</c:v>
                </c:pt>
                <c:pt idx="209">
                  <c:v>7.56</c:v>
                </c:pt>
                <c:pt idx="210">
                  <c:v>7.56</c:v>
                </c:pt>
                <c:pt idx="211">
                  <c:v>7.68</c:v>
                </c:pt>
                <c:pt idx="212">
                  <c:v>7.5</c:v>
                </c:pt>
                <c:pt idx="213">
                  <c:v>8.19</c:v>
                </c:pt>
                <c:pt idx="214">
                  <c:v>8.5500000000000007</c:v>
                </c:pt>
                <c:pt idx="215">
                  <c:v>8.92</c:v>
                </c:pt>
                <c:pt idx="216">
                  <c:v>8.84</c:v>
                </c:pt>
                <c:pt idx="217">
                  <c:v>9.09</c:v>
                </c:pt>
                <c:pt idx="218">
                  <c:v>9.31</c:v>
                </c:pt>
                <c:pt idx="219">
                  <c:v>9.5500000000000007</c:v>
                </c:pt>
                <c:pt idx="220">
                  <c:v>9.35</c:v>
                </c:pt>
                <c:pt idx="221">
                  <c:v>9.4700000000000006</c:v>
                </c:pt>
                <c:pt idx="222">
                  <c:v>9.68</c:v>
                </c:pt>
                <c:pt idx="223">
                  <c:v>9.5</c:v>
                </c:pt>
                <c:pt idx="224">
                  <c:v>8.8000000000000007</c:v>
                </c:pt>
                <c:pt idx="225">
                  <c:v>9.2083333333333339</c:v>
                </c:pt>
                <c:pt idx="226">
                  <c:v>9.11</c:v>
                </c:pt>
                <c:pt idx="227">
                  <c:v>9.0055555555555546</c:v>
                </c:pt>
                <c:pt idx="228">
                  <c:v>9.1949999999999985</c:v>
                </c:pt>
                <c:pt idx="229">
                  <c:v>9.2899999999999991</c:v>
                </c:pt>
                <c:pt idx="230">
                  <c:v>9.3000000000000007</c:v>
                </c:pt>
                <c:pt idx="231">
                  <c:v>9.35</c:v>
                </c:pt>
                <c:pt idx="232">
                  <c:v>9.68</c:v>
                </c:pt>
                <c:pt idx="233">
                  <c:v>9.7100000000000009</c:v>
                </c:pt>
                <c:pt idx="234">
                  <c:v>10.1</c:v>
                </c:pt>
                <c:pt idx="235">
                  <c:v>10.15</c:v>
                </c:pt>
                <c:pt idx="236">
                  <c:v>10.19</c:v>
                </c:pt>
                <c:pt idx="237">
                  <c:v>10.15</c:v>
                </c:pt>
                <c:pt idx="238">
                  <c:v>9.83</c:v>
                </c:pt>
                <c:pt idx="239">
                  <c:v>9.84</c:v>
                </c:pt>
                <c:pt idx="240">
                  <c:v>9.65</c:v>
                </c:pt>
                <c:pt idx="241">
                  <c:v>9.76</c:v>
                </c:pt>
                <c:pt idx="242">
                  <c:v>9.52</c:v>
                </c:pt>
                <c:pt idx="243">
                  <c:v>9.49</c:v>
                </c:pt>
                <c:pt idx="244">
                  <c:v>9.4499999999999993</c:v>
                </c:pt>
                <c:pt idx="245">
                  <c:v>9.64</c:v>
                </c:pt>
                <c:pt idx="246">
                  <c:v>9.5299999999999994</c:v>
                </c:pt>
                <c:pt idx="247">
                  <c:v>9.52</c:v>
                </c:pt>
                <c:pt idx="248">
                  <c:v>9.6944444444444446</c:v>
                </c:pt>
                <c:pt idx="249">
                  <c:v>9.5</c:v>
                </c:pt>
                <c:pt idx="250">
                  <c:v>9.613095238095239</c:v>
                </c:pt>
                <c:pt idx="251">
                  <c:v>9.6999999999999993</c:v>
                </c:pt>
                <c:pt idx="252">
                  <c:v>9.66</c:v>
                </c:pt>
                <c:pt idx="253">
                  <c:v>9.83</c:v>
                </c:pt>
                <c:pt idx="254">
                  <c:v>10.11</c:v>
                </c:pt>
                <c:pt idx="255">
                  <c:v>10.02</c:v>
                </c:pt>
                <c:pt idx="256">
                  <c:v>10.08</c:v>
                </c:pt>
                <c:pt idx="257">
                  <c:v>10.039999999999999</c:v>
                </c:pt>
                <c:pt idx="258">
                  <c:v>10</c:v>
                </c:pt>
                <c:pt idx="259">
                  <c:v>10.09</c:v>
                </c:pt>
                <c:pt idx="260">
                  <c:v>9.9700000000000006</c:v>
                </c:pt>
                <c:pt idx="261">
                  <c:v>10.220000000000001</c:v>
                </c:pt>
                <c:pt idx="262">
                  <c:v>10.3</c:v>
                </c:pt>
                <c:pt idx="263">
                  <c:v>10.08</c:v>
                </c:pt>
                <c:pt idx="264">
                  <c:v>10.02</c:v>
                </c:pt>
                <c:pt idx="265">
                  <c:v>9.73</c:v>
                </c:pt>
                <c:pt idx="266">
                  <c:v>9.7616666666666649</c:v>
                </c:pt>
                <c:pt idx="267">
                  <c:v>9.77</c:v>
                </c:pt>
                <c:pt idx="268">
                  <c:v>9.9</c:v>
                </c:pt>
                <c:pt idx="269">
                  <c:v>9.9600000000000009</c:v>
                </c:pt>
                <c:pt idx="270">
                  <c:v>10.11</c:v>
                </c:pt>
                <c:pt idx="271">
                  <c:v>10.236111111111111</c:v>
                </c:pt>
                <c:pt idx="272">
                  <c:v>10.199999999999999</c:v>
                </c:pt>
                <c:pt idx="273">
                  <c:v>10.858333333333334</c:v>
                </c:pt>
                <c:pt idx="274">
                  <c:v>10.8475</c:v>
                </c:pt>
                <c:pt idx="275">
                  <c:v>10.75</c:v>
                </c:pt>
                <c:pt idx="276">
                  <c:v>10.73</c:v>
                </c:pt>
                <c:pt idx="277">
                  <c:v>11.1</c:v>
                </c:pt>
                <c:pt idx="278">
                  <c:v>11.31</c:v>
                </c:pt>
                <c:pt idx="279">
                  <c:v>11.56</c:v>
                </c:pt>
                <c:pt idx="280">
                  <c:v>11.85</c:v>
                </c:pt>
                <c:pt idx="281">
                  <c:v>11.92</c:v>
                </c:pt>
                <c:pt idx="282">
                  <c:v>12.01</c:v>
                </c:pt>
                <c:pt idx="283">
                  <c:v>12.489583333333334</c:v>
                </c:pt>
                <c:pt idx="284">
                  <c:v>12.46</c:v>
                </c:pt>
                <c:pt idx="285">
                  <c:v>12.32</c:v>
                </c:pt>
                <c:pt idx="286">
                  <c:v>11.81</c:v>
                </c:pt>
                <c:pt idx="287">
                  <c:v>11.87</c:v>
                </c:pt>
                <c:pt idx="288">
                  <c:v>11.8</c:v>
                </c:pt>
                <c:pt idx="289">
                  <c:v>9.8800000000000008</c:v>
                </c:pt>
                <c:pt idx="290">
                  <c:v>9.61</c:v>
                </c:pt>
                <c:pt idx="291">
                  <c:v>9.73</c:v>
                </c:pt>
                <c:pt idx="292">
                  <c:v>9.82</c:v>
                </c:pt>
                <c:pt idx="293">
                  <c:v>10.108055555555556</c:v>
                </c:pt>
                <c:pt idx="294">
                  <c:v>10.48</c:v>
                </c:pt>
                <c:pt idx="295">
                  <c:v>10.4</c:v>
                </c:pt>
                <c:pt idx="296">
                  <c:v>10.28</c:v>
                </c:pt>
                <c:pt idx="297">
                  <c:v>10.29</c:v>
                </c:pt>
                <c:pt idx="298">
                  <c:v>10.72</c:v>
                </c:pt>
                <c:pt idx="299">
                  <c:v>10.47</c:v>
                </c:pt>
                <c:pt idx="300">
                  <c:v>10.46</c:v>
                </c:pt>
                <c:pt idx="301">
                  <c:v>10.75</c:v>
                </c:pt>
                <c:pt idx="302">
                  <c:v>11.17</c:v>
                </c:pt>
                <c:pt idx="303">
                  <c:v>11.794444444444446</c:v>
                </c:pt>
                <c:pt idx="304">
                  <c:v>11.643333333333333</c:v>
                </c:pt>
                <c:pt idx="305">
                  <c:v>11.64</c:v>
                </c:pt>
                <c:pt idx="306">
                  <c:v>11.3</c:v>
                </c:pt>
                <c:pt idx="307">
                  <c:v>11.25</c:v>
                </c:pt>
                <c:pt idx="308">
                  <c:v>11.2</c:v>
                </c:pt>
                <c:pt idx="309">
                  <c:v>11.21</c:v>
                </c:pt>
                <c:pt idx="310">
                  <c:v>11.32</c:v>
                </c:pt>
                <c:pt idx="311">
                  <c:v>11.736507936507939</c:v>
                </c:pt>
                <c:pt idx="312">
                  <c:v>11.520833333333334</c:v>
                </c:pt>
                <c:pt idx="313">
                  <c:v>11.54</c:v>
                </c:pt>
                <c:pt idx="314">
                  <c:v>11.69</c:v>
                </c:pt>
                <c:pt idx="315">
                  <c:v>11.61</c:v>
                </c:pt>
                <c:pt idx="316">
                  <c:v>11.52</c:v>
                </c:pt>
                <c:pt idx="317">
                  <c:v>11.6</c:v>
                </c:pt>
                <c:pt idx="318">
                  <c:v>11.61</c:v>
                </c:pt>
                <c:pt idx="319">
                  <c:v>11.69</c:v>
                </c:pt>
                <c:pt idx="320">
                  <c:v>11.61</c:v>
                </c:pt>
                <c:pt idx="321">
                  <c:v>11.72</c:v>
                </c:pt>
                <c:pt idx="322">
                  <c:v>11.55</c:v>
                </c:pt>
                <c:pt idx="323">
                  <c:v>11.7</c:v>
                </c:pt>
                <c:pt idx="324">
                  <c:v>11.56</c:v>
                </c:pt>
                <c:pt idx="325">
                  <c:v>11.9</c:v>
                </c:pt>
                <c:pt idx="326">
                  <c:v>9.4600000000000009</c:v>
                </c:pt>
                <c:pt idx="327">
                  <c:v>9.90625</c:v>
                </c:pt>
                <c:pt idx="328">
                  <c:v>9.75</c:v>
                </c:pt>
                <c:pt idx="329">
                  <c:v>9.33</c:v>
                </c:pt>
                <c:pt idx="330">
                  <c:v>9.8350000000000009</c:v>
                </c:pt>
                <c:pt idx="331">
                  <c:v>9.65</c:v>
                </c:pt>
                <c:pt idx="332">
                  <c:v>9.7361111111111125</c:v>
                </c:pt>
                <c:pt idx="333">
                  <c:v>9.76</c:v>
                </c:pt>
                <c:pt idx="334">
                  <c:v>10.46</c:v>
                </c:pt>
                <c:pt idx="335">
                  <c:v>10.01</c:v>
                </c:pt>
                <c:pt idx="336">
                  <c:v>10.050000000000001</c:v>
                </c:pt>
                <c:pt idx="337">
                  <c:v>10.38</c:v>
                </c:pt>
                <c:pt idx="338">
                  <c:v>10.23</c:v>
                </c:pt>
                <c:pt idx="339">
                  <c:v>10.18</c:v>
                </c:pt>
                <c:pt idx="340">
                  <c:v>10.061363636363637</c:v>
                </c:pt>
                <c:pt idx="341">
                  <c:v>10.48</c:v>
                </c:pt>
                <c:pt idx="342">
                  <c:v>10.57</c:v>
                </c:pt>
                <c:pt idx="343">
                  <c:v>10.58</c:v>
                </c:pt>
                <c:pt idx="344">
                  <c:v>10.68</c:v>
                </c:pt>
                <c:pt idx="345">
                  <c:v>10.569444444444445</c:v>
                </c:pt>
                <c:pt idx="346">
                  <c:v>10.82</c:v>
                </c:pt>
                <c:pt idx="347">
                  <c:v>11.05</c:v>
                </c:pt>
                <c:pt idx="348">
                  <c:v>10.966666666666665</c:v>
                </c:pt>
                <c:pt idx="349">
                  <c:v>10.89</c:v>
                </c:pt>
                <c:pt idx="350">
                  <c:v>10.55</c:v>
                </c:pt>
                <c:pt idx="351">
                  <c:v>10.501666666666667</c:v>
                </c:pt>
                <c:pt idx="352">
                  <c:v>10.48</c:v>
                </c:pt>
                <c:pt idx="353">
                  <c:v>10.5</c:v>
                </c:pt>
                <c:pt idx="354">
                  <c:v>10.55</c:v>
                </c:pt>
                <c:pt idx="355">
                  <c:v>10.558333333333334</c:v>
                </c:pt>
                <c:pt idx="356">
                  <c:v>10.54</c:v>
                </c:pt>
                <c:pt idx="357">
                  <c:v>10.29</c:v>
                </c:pt>
                <c:pt idx="358">
                  <c:v>10.25</c:v>
                </c:pt>
                <c:pt idx="359">
                  <c:v>10.375</c:v>
                </c:pt>
                <c:pt idx="360">
                  <c:v>10.54</c:v>
                </c:pt>
                <c:pt idx="361">
                  <c:v>10.64</c:v>
                </c:pt>
                <c:pt idx="362">
                  <c:v>10.68611111111111</c:v>
                </c:pt>
                <c:pt idx="363">
                  <c:v>10.71</c:v>
                </c:pt>
                <c:pt idx="364">
                  <c:v>10.233333333333333</c:v>
                </c:pt>
                <c:pt idx="365">
                  <c:v>10.066666666666666</c:v>
                </c:pt>
                <c:pt idx="366">
                  <c:v>10.083333333333334</c:v>
                </c:pt>
                <c:pt idx="367">
                  <c:v>10.041666666666666</c:v>
                </c:pt>
                <c:pt idx="368">
                  <c:v>9.5208333333333339</c:v>
                </c:pt>
                <c:pt idx="369">
                  <c:v>9.7200000000000006</c:v>
                </c:pt>
                <c:pt idx="370">
                  <c:v>9.7100000000000009</c:v>
                </c:pt>
                <c:pt idx="371">
                  <c:v>9.84</c:v>
                </c:pt>
                <c:pt idx="372">
                  <c:v>9.9833333333333325</c:v>
                </c:pt>
                <c:pt idx="373">
                  <c:v>9.83</c:v>
                </c:pt>
                <c:pt idx="374">
                  <c:v>9.7922222222222217</c:v>
                </c:pt>
                <c:pt idx="375">
                  <c:v>9.77</c:v>
                </c:pt>
                <c:pt idx="376">
                  <c:v>9.7200000000000006</c:v>
                </c:pt>
                <c:pt idx="377">
                  <c:v>9.6683333333333348</c:v>
                </c:pt>
                <c:pt idx="378">
                  <c:v>9.5433333333333348</c:v>
                </c:pt>
                <c:pt idx="379">
                  <c:v>9.51</c:v>
                </c:pt>
                <c:pt idx="380">
                  <c:v>9.69</c:v>
                </c:pt>
                <c:pt idx="381">
                  <c:v>9.663333333333334</c:v>
                </c:pt>
                <c:pt idx="382">
                  <c:v>9.58</c:v>
                </c:pt>
                <c:pt idx="383">
                  <c:v>9.4166666666666661</c:v>
                </c:pt>
                <c:pt idx="384">
                  <c:v>9.5133333333333336</c:v>
                </c:pt>
                <c:pt idx="385">
                  <c:v>9.4</c:v>
                </c:pt>
                <c:pt idx="386">
                  <c:v>9.6472222222222204</c:v>
                </c:pt>
                <c:pt idx="387">
                  <c:v>9.5500000000000007</c:v>
                </c:pt>
                <c:pt idx="388">
                  <c:v>9.4708333333333332</c:v>
                </c:pt>
                <c:pt idx="389">
                  <c:v>9.56</c:v>
                </c:pt>
                <c:pt idx="390">
                  <c:v>9.4166666666666661</c:v>
                </c:pt>
                <c:pt idx="391">
                  <c:v>9.27</c:v>
                </c:pt>
                <c:pt idx="392">
                  <c:v>9.43</c:v>
                </c:pt>
                <c:pt idx="393">
                  <c:v>9.34</c:v>
                </c:pt>
                <c:pt idx="394">
                  <c:v>9.41</c:v>
                </c:pt>
                <c:pt idx="395">
                  <c:v>9.44</c:v>
                </c:pt>
                <c:pt idx="396">
                  <c:v>9.5</c:v>
                </c:pt>
                <c:pt idx="397">
                  <c:v>9.5466666666666669</c:v>
                </c:pt>
                <c:pt idx="398">
                  <c:v>9.7016666666666662</c:v>
                </c:pt>
                <c:pt idx="399">
                  <c:v>9.6300000000000008</c:v>
                </c:pt>
                <c:pt idx="400">
                  <c:v>9.7766666666666655</c:v>
                </c:pt>
                <c:pt idx="401">
                  <c:v>9.6527777777777786</c:v>
                </c:pt>
                <c:pt idx="402">
                  <c:v>9.67</c:v>
                </c:pt>
                <c:pt idx="403">
                  <c:v>9.64</c:v>
                </c:pt>
                <c:pt idx="404">
                  <c:v>9.73</c:v>
                </c:pt>
                <c:pt idx="405">
                  <c:v>9.6391111111111112</c:v>
                </c:pt>
                <c:pt idx="406">
                  <c:v>9.69</c:v>
                </c:pt>
                <c:pt idx="407">
                  <c:v>9.8226190476190478</c:v>
                </c:pt>
                <c:pt idx="408">
                  <c:v>9.84</c:v>
                </c:pt>
                <c:pt idx="409">
                  <c:v>9.74</c:v>
                </c:pt>
                <c:pt idx="410">
                  <c:v>9.74</c:v>
                </c:pt>
                <c:pt idx="411">
                  <c:v>9.7200000000000006</c:v>
                </c:pt>
                <c:pt idx="412">
                  <c:v>9.8000000000000007</c:v>
                </c:pt>
                <c:pt idx="413">
                  <c:v>9.8000000000000007</c:v>
                </c:pt>
                <c:pt idx="414">
                  <c:v>9.8133333333333344</c:v>
                </c:pt>
                <c:pt idx="415">
                  <c:v>9.8297222222222231</c:v>
                </c:pt>
                <c:pt idx="416">
                  <c:v>9.83</c:v>
                </c:pt>
                <c:pt idx="417">
                  <c:v>9.83</c:v>
                </c:pt>
                <c:pt idx="418">
                  <c:v>9.84</c:v>
                </c:pt>
                <c:pt idx="419">
                  <c:v>9.86</c:v>
                </c:pt>
                <c:pt idx="420">
                  <c:v>9.81</c:v>
                </c:pt>
                <c:pt idx="421">
                  <c:v>9.99</c:v>
                </c:pt>
                <c:pt idx="422">
                  <c:v>9.7799999999999994</c:v>
                </c:pt>
                <c:pt idx="423">
                  <c:v>9.7333333333333325</c:v>
                </c:pt>
                <c:pt idx="424">
                  <c:v>9.81</c:v>
                </c:pt>
                <c:pt idx="425">
                  <c:v>9.9</c:v>
                </c:pt>
                <c:pt idx="426">
                  <c:v>9.98</c:v>
                </c:pt>
                <c:pt idx="427">
                  <c:v>10.08</c:v>
                </c:pt>
                <c:pt idx="428">
                  <c:v>10</c:v>
                </c:pt>
                <c:pt idx="429">
                  <c:v>9.9777777777777761</c:v>
                </c:pt>
                <c:pt idx="430">
                  <c:v>10.022222222222224</c:v>
                </c:pt>
                <c:pt idx="431">
                  <c:v>10.14</c:v>
                </c:pt>
                <c:pt idx="432">
                  <c:v>10.06</c:v>
                </c:pt>
                <c:pt idx="433">
                  <c:v>10.11</c:v>
                </c:pt>
                <c:pt idx="434">
                  <c:v>10.210000000000001</c:v>
                </c:pt>
                <c:pt idx="435">
                  <c:v>10.23</c:v>
                </c:pt>
                <c:pt idx="436">
                  <c:v>10.18</c:v>
                </c:pt>
                <c:pt idx="437">
                  <c:v>10.16</c:v>
                </c:pt>
                <c:pt idx="438">
                  <c:v>10.19</c:v>
                </c:pt>
                <c:pt idx="439">
                  <c:v>10.220000000000001</c:v>
                </c:pt>
                <c:pt idx="440">
                  <c:v>10.17</c:v>
                </c:pt>
                <c:pt idx="441">
                  <c:v>10.220000000000001</c:v>
                </c:pt>
                <c:pt idx="442">
                  <c:v>10.24</c:v>
                </c:pt>
                <c:pt idx="443">
                  <c:v>10.35</c:v>
                </c:pt>
                <c:pt idx="444">
                  <c:v>10.35</c:v>
                </c:pt>
                <c:pt idx="445">
                  <c:v>10.43</c:v>
                </c:pt>
                <c:pt idx="446">
                  <c:v>10.38</c:v>
                </c:pt>
                <c:pt idx="447">
                  <c:v>10.210000000000001</c:v>
                </c:pt>
                <c:pt idx="448">
                  <c:v>10.210000000000001</c:v>
                </c:pt>
                <c:pt idx="449">
                  <c:v>10.210000000000001</c:v>
                </c:pt>
                <c:pt idx="450">
                  <c:v>9.94</c:v>
                </c:pt>
                <c:pt idx="451">
                  <c:v>9.91</c:v>
                </c:pt>
                <c:pt idx="452">
                  <c:v>9.75</c:v>
                </c:pt>
                <c:pt idx="453">
                  <c:v>9.7799999999999994</c:v>
                </c:pt>
                <c:pt idx="454">
                  <c:v>9.91</c:v>
                </c:pt>
                <c:pt idx="455">
                  <c:v>10</c:v>
                </c:pt>
                <c:pt idx="456">
                  <c:v>9.74</c:v>
                </c:pt>
                <c:pt idx="457">
                  <c:v>10.1</c:v>
                </c:pt>
                <c:pt idx="458">
                  <c:v>10.130000000000001</c:v>
                </c:pt>
                <c:pt idx="459">
                  <c:v>9.75</c:v>
                </c:pt>
                <c:pt idx="460">
                  <c:v>9.64</c:v>
                </c:pt>
                <c:pt idx="461">
                  <c:v>9.35</c:v>
                </c:pt>
                <c:pt idx="462">
                  <c:v>9.56</c:v>
                </c:pt>
                <c:pt idx="463">
                  <c:v>9.8699999999999992</c:v>
                </c:pt>
                <c:pt idx="464">
                  <c:v>9.67</c:v>
                </c:pt>
                <c:pt idx="465">
                  <c:v>9.7799999999999994</c:v>
                </c:pt>
                <c:pt idx="466">
                  <c:v>9.93</c:v>
                </c:pt>
                <c:pt idx="467">
                  <c:v>9.82</c:v>
                </c:pt>
                <c:pt idx="468">
                  <c:v>9.68</c:v>
                </c:pt>
                <c:pt idx="469">
                  <c:v>10.039999999999999</c:v>
                </c:pt>
                <c:pt idx="470">
                  <c:v>10.07</c:v>
                </c:pt>
                <c:pt idx="471">
                  <c:v>10.17</c:v>
                </c:pt>
                <c:pt idx="472">
                  <c:v>9.9</c:v>
                </c:pt>
                <c:pt idx="473">
                  <c:v>10.29</c:v>
                </c:pt>
                <c:pt idx="474">
                  <c:v>10.3</c:v>
                </c:pt>
                <c:pt idx="475">
                  <c:v>10.219999999999999</c:v>
                </c:pt>
                <c:pt idx="476">
                  <c:v>10.025</c:v>
                </c:pt>
                <c:pt idx="477">
                  <c:v>10.27</c:v>
                </c:pt>
                <c:pt idx="478">
                  <c:v>10.36</c:v>
                </c:pt>
                <c:pt idx="479">
                  <c:v>10.227777777777778</c:v>
                </c:pt>
                <c:pt idx="480">
                  <c:v>10.26</c:v>
                </c:pt>
                <c:pt idx="481">
                  <c:v>10.930277777777777</c:v>
                </c:pt>
                <c:pt idx="482">
                  <c:v>10.39</c:v>
                </c:pt>
                <c:pt idx="483">
                  <c:v>11.01</c:v>
                </c:pt>
                <c:pt idx="484">
                  <c:v>10.86</c:v>
                </c:pt>
                <c:pt idx="485">
                  <c:v>10.99</c:v>
                </c:pt>
                <c:pt idx="486">
                  <c:v>11.24</c:v>
                </c:pt>
                <c:pt idx="487">
                  <c:v>11.37</c:v>
                </c:pt>
                <c:pt idx="488">
                  <c:v>11.691666666666668</c:v>
                </c:pt>
                <c:pt idx="489">
                  <c:v>11.89</c:v>
                </c:pt>
                <c:pt idx="490">
                  <c:v>14.87</c:v>
                </c:pt>
                <c:pt idx="491">
                  <c:v>15.11</c:v>
                </c:pt>
                <c:pt idx="492">
                  <c:v>15.03</c:v>
                </c:pt>
                <c:pt idx="493">
                  <c:v>15.35</c:v>
                </c:pt>
                <c:pt idx="494">
                  <c:v>15.6</c:v>
                </c:pt>
                <c:pt idx="495">
                  <c:v>15.69</c:v>
                </c:pt>
                <c:pt idx="496">
                  <c:v>15.701746031746032</c:v>
                </c:pt>
                <c:pt idx="497">
                  <c:v>15.85</c:v>
                </c:pt>
                <c:pt idx="498">
                  <c:v>15.9</c:v>
                </c:pt>
                <c:pt idx="499">
                  <c:v>15.87</c:v>
                </c:pt>
                <c:pt idx="500">
                  <c:v>16.05</c:v>
                </c:pt>
                <c:pt idx="501">
                  <c:v>16.46</c:v>
                </c:pt>
                <c:pt idx="502">
                  <c:v>16.477777777777778</c:v>
                </c:pt>
                <c:pt idx="503">
                  <c:v>16.649999999999999</c:v>
                </c:pt>
                <c:pt idx="504">
                  <c:v>16.670000000000002</c:v>
                </c:pt>
                <c:pt idx="505">
                  <c:v>16.629166666666666</c:v>
                </c:pt>
                <c:pt idx="506">
                  <c:v>16.66</c:v>
                </c:pt>
                <c:pt idx="507">
                  <c:v>16.628333333333334</c:v>
                </c:pt>
                <c:pt idx="508">
                  <c:v>16.767777777777777</c:v>
                </c:pt>
                <c:pt idx="509">
                  <c:v>16.87</c:v>
                </c:pt>
                <c:pt idx="510">
                  <c:v>17.53</c:v>
                </c:pt>
                <c:pt idx="511">
                  <c:v>17.574999999999999</c:v>
                </c:pt>
                <c:pt idx="512">
                  <c:v>17.694444444444446</c:v>
                </c:pt>
                <c:pt idx="513">
                  <c:v>17.760714285714286</c:v>
                </c:pt>
                <c:pt idx="514">
                  <c:v>17.899999999999999</c:v>
                </c:pt>
                <c:pt idx="515">
                  <c:v>18</c:v>
                </c:pt>
                <c:pt idx="516">
                  <c:v>17.916388888888889</c:v>
                </c:pt>
                <c:pt idx="517">
                  <c:v>17.083333333333332</c:v>
                </c:pt>
                <c:pt idx="518">
                  <c:v>16.004166666666666</c:v>
                </c:pt>
                <c:pt idx="519">
                  <c:v>16.777777777777775</c:v>
                </c:pt>
                <c:pt idx="520">
                  <c:v>16.293749999999999</c:v>
                </c:pt>
                <c:pt idx="521">
                  <c:v>16.809999999999999</c:v>
                </c:pt>
                <c:pt idx="522">
                  <c:v>16.463333333333335</c:v>
                </c:pt>
                <c:pt idx="523">
                  <c:v>16.679166666666667</c:v>
                </c:pt>
                <c:pt idx="524">
                  <c:v>16.461111111111109</c:v>
                </c:pt>
                <c:pt idx="525">
                  <c:v>16.58345238095238</c:v>
                </c:pt>
                <c:pt idx="526">
                  <c:v>16.563888888888886</c:v>
                </c:pt>
                <c:pt idx="527">
                  <c:v>16.683333333333334</c:v>
                </c:pt>
                <c:pt idx="528">
                  <c:v>16.762185185185185</c:v>
                </c:pt>
                <c:pt idx="529">
                  <c:v>17.081746031746032</c:v>
                </c:pt>
                <c:pt idx="530">
                  <c:v>17.48</c:v>
                </c:pt>
                <c:pt idx="531">
                  <c:v>17.397222222222222</c:v>
                </c:pt>
                <c:pt idx="532">
                  <c:v>17.512499999999999</c:v>
                </c:pt>
                <c:pt idx="533">
                  <c:v>17.646296296296295</c:v>
                </c:pt>
                <c:pt idx="534">
                  <c:v>17.662500000000005</c:v>
                </c:pt>
                <c:pt idx="535">
                  <c:v>17.654166666666665</c:v>
                </c:pt>
                <c:pt idx="536">
                  <c:v>17.775000000000002</c:v>
                </c:pt>
                <c:pt idx="537">
                  <c:v>17.877777777777776</c:v>
                </c:pt>
                <c:pt idx="538">
                  <c:v>19.427777777777777</c:v>
                </c:pt>
                <c:pt idx="539">
                  <c:v>21.145833333333332</c:v>
                </c:pt>
                <c:pt idx="540">
                  <c:v>21.854166666666664</c:v>
                </c:pt>
                <c:pt idx="541">
                  <c:v>22.419444444444441</c:v>
                </c:pt>
                <c:pt idx="542">
                  <c:v>22.923333333333336</c:v>
                </c:pt>
                <c:pt idx="543">
                  <c:v>23.1</c:v>
                </c:pt>
                <c:pt idx="544">
                  <c:v>22.916666666666664</c:v>
                </c:pt>
                <c:pt idx="545">
                  <c:v>22.6875</c:v>
                </c:pt>
                <c:pt idx="546">
                  <c:v>22.868055555555557</c:v>
                </c:pt>
                <c:pt idx="547">
                  <c:v>23</c:v>
                </c:pt>
                <c:pt idx="548">
                  <c:v>23.333333333333332</c:v>
                </c:pt>
                <c:pt idx="549">
                  <c:v>23.416666666666668</c:v>
                </c:pt>
                <c:pt idx="550">
                  <c:v>24.222222222222225</c:v>
                </c:pt>
                <c:pt idx="551">
                  <c:v>23.61</c:v>
                </c:pt>
                <c:pt idx="552">
                  <c:v>23.80952380952381</c:v>
                </c:pt>
                <c:pt idx="553">
                  <c:v>24.291666666666668</c:v>
                </c:pt>
                <c:pt idx="554">
                  <c:v>24.694444444444446</c:v>
                </c:pt>
                <c:pt idx="555">
                  <c:v>25</c:v>
                </c:pt>
                <c:pt idx="556">
                  <c:v>25</c:v>
                </c:pt>
                <c:pt idx="557">
                  <c:v>25.099206349206352</c:v>
                </c:pt>
                <c:pt idx="558">
                  <c:v>25.035833333333333</c:v>
                </c:pt>
                <c:pt idx="559">
                  <c:v>25.017948717948716</c:v>
                </c:pt>
                <c:pt idx="560">
                  <c:v>25.044021164021164</c:v>
                </c:pt>
                <c:pt idx="561">
                  <c:v>25.027777777777775</c:v>
                </c:pt>
                <c:pt idx="562">
                  <c:v>24.97232142857143</c:v>
                </c:pt>
                <c:pt idx="563">
                  <c:v>25.087373737373738</c:v>
                </c:pt>
                <c:pt idx="564">
                  <c:v>25</c:v>
                </c:pt>
                <c:pt idx="565">
                  <c:v>23.84</c:v>
                </c:pt>
                <c:pt idx="566">
                  <c:v>23.9</c:v>
                </c:pt>
                <c:pt idx="567">
                  <c:v>24.611111111111114</c:v>
                </c:pt>
                <c:pt idx="568">
                  <c:v>23.23</c:v>
                </c:pt>
                <c:pt idx="569">
                  <c:v>22.64</c:v>
                </c:pt>
                <c:pt idx="570">
                  <c:v>19.333333333333332</c:v>
                </c:pt>
                <c:pt idx="571">
                  <c:v>19.391666666666666</c:v>
                </c:pt>
                <c:pt idx="572">
                  <c:v>16.920000000000002</c:v>
                </c:pt>
                <c:pt idx="573">
                  <c:v>16.642857142857142</c:v>
                </c:pt>
                <c:pt idx="574">
                  <c:v>16.088888888888892</c:v>
                </c:pt>
                <c:pt idx="575">
                  <c:v>15.955555555555556</c:v>
                </c:pt>
                <c:pt idx="576">
                  <c:v>15.255555555555555</c:v>
                </c:pt>
                <c:pt idx="577">
                  <c:v>14.83611111111111</c:v>
                </c:pt>
                <c:pt idx="578">
                  <c:v>14.4</c:v>
                </c:pt>
                <c:pt idx="579">
                  <c:v>14.675185185185185</c:v>
                </c:pt>
                <c:pt idx="580">
                  <c:v>14.621666666666666</c:v>
                </c:pt>
                <c:pt idx="581">
                  <c:v>14.294444444444444</c:v>
                </c:pt>
                <c:pt idx="582">
                  <c:v>14.261111111111111</c:v>
                </c:pt>
                <c:pt idx="583">
                  <c:v>14.152777777777777</c:v>
                </c:pt>
                <c:pt idx="584">
                  <c:v>14.138888888888888</c:v>
                </c:pt>
                <c:pt idx="585">
                  <c:v>14.17</c:v>
                </c:pt>
                <c:pt idx="586">
                  <c:v>13.82</c:v>
                </c:pt>
                <c:pt idx="587">
                  <c:v>13.6</c:v>
                </c:pt>
                <c:pt idx="588">
                  <c:v>13</c:v>
                </c:pt>
                <c:pt idx="589">
                  <c:v>13.18</c:v>
                </c:pt>
                <c:pt idx="590">
                  <c:v>12.913333333333332</c:v>
                </c:pt>
                <c:pt idx="591">
                  <c:v>13.11</c:v>
                </c:pt>
                <c:pt idx="592">
                  <c:v>12.94</c:v>
                </c:pt>
                <c:pt idx="593">
                  <c:v>12.66</c:v>
                </c:pt>
                <c:pt idx="594">
                  <c:v>12.558055555555555</c:v>
                </c:pt>
                <c:pt idx="595">
                  <c:v>12.78</c:v>
                </c:pt>
                <c:pt idx="596">
                  <c:v>12.76</c:v>
                </c:pt>
                <c:pt idx="597">
                  <c:v>13.185555555555558</c:v>
                </c:pt>
                <c:pt idx="598">
                  <c:v>12.875</c:v>
                </c:pt>
                <c:pt idx="599">
                  <c:v>12.89</c:v>
                </c:pt>
                <c:pt idx="600">
                  <c:v>12.840277777777779</c:v>
                </c:pt>
                <c:pt idx="601">
                  <c:v>12.936507936507937</c:v>
                </c:pt>
                <c:pt idx="602">
                  <c:v>12.991666666666667</c:v>
                </c:pt>
                <c:pt idx="603">
                  <c:v>13.408333333333333</c:v>
                </c:pt>
                <c:pt idx="604">
                  <c:v>12.783333333333333</c:v>
                </c:pt>
                <c:pt idx="605">
                  <c:v>12.925000000000001</c:v>
                </c:pt>
                <c:pt idx="606">
                  <c:v>12.931944444444445</c:v>
                </c:pt>
                <c:pt idx="607">
                  <c:v>12.654166666666667</c:v>
                </c:pt>
                <c:pt idx="608">
                  <c:v>12.94</c:v>
                </c:pt>
                <c:pt idx="609">
                  <c:v>13.027777777777779</c:v>
                </c:pt>
                <c:pt idx="610">
                  <c:v>12.716666666666667</c:v>
                </c:pt>
                <c:pt idx="611">
                  <c:v>13</c:v>
                </c:pt>
                <c:pt idx="612">
                  <c:v>13.25</c:v>
                </c:pt>
                <c:pt idx="613">
                  <c:v>13.125</c:v>
                </c:pt>
                <c:pt idx="614">
                  <c:v>13.066666666666668</c:v>
                </c:pt>
                <c:pt idx="615">
                  <c:v>13.315</c:v>
                </c:pt>
                <c:pt idx="616">
                  <c:v>13.31111111111111</c:v>
                </c:pt>
                <c:pt idx="617">
                  <c:v>13.09</c:v>
                </c:pt>
                <c:pt idx="618">
                  <c:v>12.403333333333331</c:v>
                </c:pt>
                <c:pt idx="619">
                  <c:v>11.805555555555557</c:v>
                </c:pt>
                <c:pt idx="620">
                  <c:v>11.833600000000001</c:v>
                </c:pt>
                <c:pt idx="621">
                  <c:v>12.25</c:v>
                </c:pt>
                <c:pt idx="622">
                  <c:v>12.261111111111113</c:v>
                </c:pt>
                <c:pt idx="623">
                  <c:v>12.333333333333334</c:v>
                </c:pt>
                <c:pt idx="624">
                  <c:v>12.241666666666667</c:v>
                </c:pt>
                <c:pt idx="625">
                  <c:v>12.261111111111111</c:v>
                </c:pt>
                <c:pt idx="626">
                  <c:v>11.622222222222222</c:v>
                </c:pt>
                <c:pt idx="627">
                  <c:v>11.866666666666667</c:v>
                </c:pt>
                <c:pt idx="628">
                  <c:v>11.794444444444444</c:v>
                </c:pt>
                <c:pt idx="629">
                  <c:v>11.594444444444443</c:v>
                </c:pt>
                <c:pt idx="630">
                  <c:v>10.791666666666666</c:v>
                </c:pt>
                <c:pt idx="631">
                  <c:v>10.74</c:v>
                </c:pt>
                <c:pt idx="632">
                  <c:v>10.432539682539682</c:v>
                </c:pt>
                <c:pt idx="633">
                  <c:v>10.41</c:v>
                </c:pt>
                <c:pt idx="634">
                  <c:v>9.85</c:v>
                </c:pt>
                <c:pt idx="635">
                  <c:v>10.583333333333334</c:v>
                </c:pt>
                <c:pt idx="636">
                  <c:v>10.65</c:v>
                </c:pt>
                <c:pt idx="637">
                  <c:v>10.833333333333334</c:v>
                </c:pt>
                <c:pt idx="638">
                  <c:v>10.871666666666668</c:v>
                </c:pt>
                <c:pt idx="639">
                  <c:v>10.886666666666665</c:v>
                </c:pt>
                <c:pt idx="640">
                  <c:v>10.991666666666667</c:v>
                </c:pt>
                <c:pt idx="641">
                  <c:v>11.416666666666666</c:v>
                </c:pt>
                <c:pt idx="642">
                  <c:v>11.430555555555555</c:v>
                </c:pt>
                <c:pt idx="643">
                  <c:v>11.498148148148148</c:v>
                </c:pt>
                <c:pt idx="644">
                  <c:v>11.51</c:v>
                </c:pt>
                <c:pt idx="645">
                  <c:v>11.633476190476189</c:v>
                </c:pt>
                <c:pt idx="646">
                  <c:v>11.584333333333333</c:v>
                </c:pt>
                <c:pt idx="647">
                  <c:v>11.594444444444443</c:v>
                </c:pt>
                <c:pt idx="648">
                  <c:v>11.816666666666668</c:v>
                </c:pt>
                <c:pt idx="649">
                  <c:v>11.66</c:v>
                </c:pt>
                <c:pt idx="650">
                  <c:v>11.6122</c:v>
                </c:pt>
                <c:pt idx="651">
                  <c:v>11.66</c:v>
                </c:pt>
                <c:pt idx="652">
                  <c:v>11.724444444444444</c:v>
                </c:pt>
                <c:pt idx="653">
                  <c:v>11.695833333333333</c:v>
                </c:pt>
                <c:pt idx="654">
                  <c:v>11.770833333333334</c:v>
                </c:pt>
                <c:pt idx="655">
                  <c:v>11.701388888888891</c:v>
                </c:pt>
                <c:pt idx="656">
                  <c:v>11.773333333333332</c:v>
                </c:pt>
                <c:pt idx="657">
                  <c:v>11.666666666666666</c:v>
                </c:pt>
                <c:pt idx="658">
                  <c:v>11.605555555555556</c:v>
                </c:pt>
                <c:pt idx="659">
                  <c:v>11.658333333333333</c:v>
                </c:pt>
                <c:pt idx="660">
                  <c:v>11.616666666666665</c:v>
                </c:pt>
                <c:pt idx="661">
                  <c:v>11.633333333333335</c:v>
                </c:pt>
                <c:pt idx="662">
                  <c:v>11.544444444444444</c:v>
                </c:pt>
                <c:pt idx="663">
                  <c:v>11.716666666666667</c:v>
                </c:pt>
                <c:pt idx="664">
                  <c:v>11.62</c:v>
                </c:pt>
                <c:pt idx="665">
                  <c:v>11.615</c:v>
                </c:pt>
                <c:pt idx="666">
                  <c:v>11.632142857142858</c:v>
                </c:pt>
                <c:pt idx="667">
                  <c:v>11.621666666666668</c:v>
                </c:pt>
                <c:pt idx="668">
                  <c:v>11.674999999999999</c:v>
                </c:pt>
                <c:pt idx="669">
                  <c:v>11.612777777777778</c:v>
                </c:pt>
                <c:pt idx="670">
                  <c:v>11.700000000000001</c:v>
                </c:pt>
                <c:pt idx="671">
                  <c:v>11.754222222222223</c:v>
                </c:pt>
                <c:pt idx="672">
                  <c:v>11.736111111111109</c:v>
                </c:pt>
                <c:pt idx="673">
                  <c:v>11.886666666666665</c:v>
                </c:pt>
                <c:pt idx="674">
                  <c:v>11.923333333333334</c:v>
                </c:pt>
                <c:pt idx="675">
                  <c:v>11.955555555555556</c:v>
                </c:pt>
                <c:pt idx="676">
                  <c:v>12</c:v>
                </c:pt>
                <c:pt idx="677">
                  <c:v>12</c:v>
                </c:pt>
                <c:pt idx="678">
                  <c:v>12.25</c:v>
                </c:pt>
                <c:pt idx="679">
                  <c:v>12.027777777777779</c:v>
                </c:pt>
                <c:pt idx="680">
                  <c:v>12.05</c:v>
                </c:pt>
                <c:pt idx="681">
                  <c:v>12.046666666666667</c:v>
                </c:pt>
                <c:pt idx="682">
                  <c:v>12.066666666666668</c:v>
                </c:pt>
                <c:pt idx="683">
                  <c:v>12</c:v>
                </c:pt>
                <c:pt idx="684">
                  <c:v>12</c:v>
                </c:pt>
                <c:pt idx="685">
                  <c:v>12</c:v>
                </c:pt>
                <c:pt idx="686">
                  <c:v>12.300000000000002</c:v>
                </c:pt>
                <c:pt idx="687">
                  <c:v>12.300000000000002</c:v>
                </c:pt>
                <c:pt idx="688">
                  <c:v>11.65</c:v>
                </c:pt>
                <c:pt idx="689">
                  <c:v>11.383333333333333</c:v>
                </c:pt>
                <c:pt idx="690">
                  <c:v>11.89</c:v>
                </c:pt>
                <c:pt idx="691">
                  <c:v>11.894642857142856</c:v>
                </c:pt>
                <c:pt idx="692">
                  <c:v>11.886527777777777</c:v>
                </c:pt>
                <c:pt idx="693">
                  <c:v>11.75</c:v>
                </c:pt>
                <c:pt idx="694">
                  <c:v>11.832870370370371</c:v>
                </c:pt>
                <c:pt idx="695">
                  <c:v>11.89111111111111</c:v>
                </c:pt>
                <c:pt idx="696">
                  <c:v>11.845555555555556</c:v>
                </c:pt>
                <c:pt idx="697">
                  <c:v>11.919444444444444</c:v>
                </c:pt>
                <c:pt idx="698">
                  <c:v>11.905555555555557</c:v>
                </c:pt>
                <c:pt idx="699">
                  <c:v>11.901007326007326</c:v>
                </c:pt>
                <c:pt idx="700">
                  <c:v>11.905384615384614</c:v>
                </c:pt>
                <c:pt idx="701">
                  <c:v>11.971666666666669</c:v>
                </c:pt>
                <c:pt idx="702">
                  <c:v>11.84</c:v>
                </c:pt>
                <c:pt idx="703">
                  <c:v>11.828571428571429</c:v>
                </c:pt>
                <c:pt idx="704">
                  <c:v>12.04</c:v>
                </c:pt>
                <c:pt idx="705">
                  <c:v>12.2</c:v>
                </c:pt>
                <c:pt idx="706">
                  <c:v>12.164583333333333</c:v>
                </c:pt>
                <c:pt idx="707">
                  <c:v>11.992857142857144</c:v>
                </c:pt>
                <c:pt idx="708">
                  <c:v>11.963888888888889</c:v>
                </c:pt>
                <c:pt idx="709">
                  <c:v>12.138333333333335</c:v>
                </c:pt>
                <c:pt idx="710">
                  <c:v>12.09</c:v>
                </c:pt>
                <c:pt idx="711">
                  <c:v>12.08</c:v>
                </c:pt>
                <c:pt idx="712">
                  <c:v>12.352777777777776</c:v>
                </c:pt>
                <c:pt idx="713">
                  <c:v>12.21</c:v>
                </c:pt>
                <c:pt idx="714">
                  <c:v>12.264444444444445</c:v>
                </c:pt>
                <c:pt idx="715">
                  <c:v>12.254861111111111</c:v>
                </c:pt>
                <c:pt idx="716">
                  <c:v>12.293888888888889</c:v>
                </c:pt>
                <c:pt idx="717">
                  <c:v>12.274999999999999</c:v>
                </c:pt>
                <c:pt idx="718">
                  <c:v>12.275</c:v>
                </c:pt>
                <c:pt idx="719">
                  <c:v>12.356666666666667</c:v>
                </c:pt>
                <c:pt idx="720">
                  <c:v>12.399761904761904</c:v>
                </c:pt>
                <c:pt idx="721">
                  <c:v>12.355833333333335</c:v>
                </c:pt>
                <c:pt idx="722">
                  <c:v>12.447222222222223</c:v>
                </c:pt>
                <c:pt idx="723">
                  <c:v>12.5</c:v>
                </c:pt>
                <c:pt idx="724">
                  <c:v>12.549999999999999</c:v>
                </c:pt>
                <c:pt idx="725">
                  <c:v>12.483333333333334</c:v>
                </c:pt>
                <c:pt idx="726">
                  <c:v>12.459999999999999</c:v>
                </c:pt>
                <c:pt idx="727">
                  <c:v>12.519444444444446</c:v>
                </c:pt>
                <c:pt idx="728">
                  <c:v>12.556666666666667</c:v>
                </c:pt>
                <c:pt idx="729">
                  <c:v>12.513095238095239</c:v>
                </c:pt>
                <c:pt idx="730">
                  <c:v>12.575000000000001</c:v>
                </c:pt>
                <c:pt idx="731">
                  <c:v>12.591904761904763</c:v>
                </c:pt>
                <c:pt idx="732">
                  <c:v>12.667301587301587</c:v>
                </c:pt>
                <c:pt idx="733">
                  <c:v>12.649999999999999</c:v>
                </c:pt>
                <c:pt idx="734">
                  <c:v>12.653333333333334</c:v>
                </c:pt>
                <c:pt idx="735">
                  <c:v>12.698749999999999</c:v>
                </c:pt>
                <c:pt idx="736">
                  <c:v>12.757063492063494</c:v>
                </c:pt>
                <c:pt idx="737">
                  <c:v>12.766333333333334</c:v>
                </c:pt>
                <c:pt idx="738">
                  <c:v>12.848888888888888</c:v>
                </c:pt>
                <c:pt idx="739">
                  <c:v>12.881666666666668</c:v>
                </c:pt>
                <c:pt idx="740">
                  <c:v>12.87388888888889</c:v>
                </c:pt>
                <c:pt idx="741">
                  <c:v>12.91</c:v>
                </c:pt>
                <c:pt idx="742">
                  <c:v>12.947083333333333</c:v>
                </c:pt>
                <c:pt idx="743">
                  <c:v>12.83911111111111</c:v>
                </c:pt>
                <c:pt idx="744">
                  <c:v>12.850222222222222</c:v>
                </c:pt>
                <c:pt idx="745">
                  <c:v>12.82</c:v>
                </c:pt>
                <c:pt idx="746">
                  <c:v>12.841944444444444</c:v>
                </c:pt>
                <c:pt idx="747">
                  <c:v>12.790000000000001</c:v>
                </c:pt>
                <c:pt idx="748">
                  <c:v>12.7738</c:v>
                </c:pt>
                <c:pt idx="749">
                  <c:v>12.82037037037037</c:v>
                </c:pt>
                <c:pt idx="750">
                  <c:v>12.829499999999999</c:v>
                </c:pt>
                <c:pt idx="751">
                  <c:v>12.691369047619048</c:v>
                </c:pt>
                <c:pt idx="752">
                  <c:v>12.97</c:v>
                </c:pt>
                <c:pt idx="753">
                  <c:v>13.241666666666667</c:v>
                </c:pt>
                <c:pt idx="754">
                  <c:v>13.583333333333334</c:v>
                </c:pt>
                <c:pt idx="755">
                  <c:v>13.82111111111111</c:v>
                </c:pt>
                <c:pt idx="756">
                  <c:v>13.963333333333333</c:v>
                </c:pt>
                <c:pt idx="757">
                  <c:v>14.204166666666667</c:v>
                </c:pt>
                <c:pt idx="758">
                  <c:v>14.268166666666666</c:v>
                </c:pt>
                <c:pt idx="759">
                  <c:v>14.424603174603176</c:v>
                </c:pt>
                <c:pt idx="760">
                  <c:v>14.497619047619049</c:v>
                </c:pt>
                <c:pt idx="761">
                  <c:v>14.655666666666667</c:v>
                </c:pt>
                <c:pt idx="762">
                  <c:v>14.722666666666667</c:v>
                </c:pt>
                <c:pt idx="763">
                  <c:v>15</c:v>
                </c:pt>
                <c:pt idx="764">
                  <c:v>15</c:v>
                </c:pt>
                <c:pt idx="765">
                  <c:v>15</c:v>
                </c:pt>
                <c:pt idx="766">
                  <c:v>15</c:v>
                </c:pt>
                <c:pt idx="767">
                  <c:v>15.4</c:v>
                </c:pt>
                <c:pt idx="768">
                  <c:v>15.75</c:v>
                </c:pt>
                <c:pt idx="769">
                  <c:v>15.75</c:v>
                </c:pt>
                <c:pt idx="770">
                  <c:v>15.75</c:v>
                </c:pt>
                <c:pt idx="771">
                  <c:v>15.5</c:v>
                </c:pt>
                <c:pt idx="772">
                  <c:v>15.5</c:v>
                </c:pt>
                <c:pt idx="773">
                  <c:v>15.25</c:v>
                </c:pt>
                <c:pt idx="774">
                  <c:v>15.25</c:v>
                </c:pt>
                <c:pt idx="775">
                  <c:v>15.46</c:v>
                </c:pt>
                <c:pt idx="776">
                  <c:v>15.35</c:v>
                </c:pt>
                <c:pt idx="777">
                  <c:v>15.35</c:v>
                </c:pt>
                <c:pt idx="778">
                  <c:v>15.13</c:v>
                </c:pt>
                <c:pt idx="779">
                  <c:v>15</c:v>
                </c:pt>
                <c:pt idx="780">
                  <c:v>15</c:v>
                </c:pt>
                <c:pt idx="781">
                  <c:v>15</c:v>
                </c:pt>
                <c:pt idx="782">
                  <c:v>15</c:v>
                </c:pt>
                <c:pt idx="783">
                  <c:v>14.96</c:v>
                </c:pt>
                <c:pt idx="784">
                  <c:v>14.75</c:v>
                </c:pt>
                <c:pt idx="785">
                  <c:v>14.844736842105263</c:v>
                </c:pt>
                <c:pt idx="786">
                  <c:v>14.875000000000002</c:v>
                </c:pt>
                <c:pt idx="787">
                  <c:v>14.829966416946524</c:v>
                </c:pt>
                <c:pt idx="788">
                  <c:v>14.790624999999999</c:v>
                </c:pt>
                <c:pt idx="789">
                  <c:v>14.696875000000002</c:v>
                </c:pt>
                <c:pt idx="790">
                  <c:v>14.664705882352944</c:v>
                </c:pt>
                <c:pt idx="791">
                  <c:v>14.857894736842105</c:v>
                </c:pt>
                <c:pt idx="792">
                  <c:v>14.938320209973753</c:v>
                </c:pt>
                <c:pt idx="793">
                  <c:v>14.817391304347824</c:v>
                </c:pt>
                <c:pt idx="794">
                  <c:v>14.708749999999997</c:v>
                </c:pt>
                <c:pt idx="795">
                  <c:v>14.699090909090906</c:v>
                </c:pt>
                <c:pt idx="796">
                  <c:v>14.781249999999998</c:v>
                </c:pt>
                <c:pt idx="797">
                  <c:v>14.743055555555555</c:v>
                </c:pt>
                <c:pt idx="798">
                  <c:v>14.760526315789473</c:v>
                </c:pt>
                <c:pt idx="799">
                  <c:v>14.711111111111109</c:v>
                </c:pt>
                <c:pt idx="800">
                  <c:v>14.725000000000001</c:v>
                </c:pt>
                <c:pt idx="801">
                  <c:v>14.685714285714285</c:v>
                </c:pt>
                <c:pt idx="802">
                  <c:v>14.716666666666665</c:v>
                </c:pt>
                <c:pt idx="803">
                  <c:v>14.681249999999999</c:v>
                </c:pt>
                <c:pt idx="804">
                  <c:v>14.694736842105263</c:v>
                </c:pt>
                <c:pt idx="805">
                  <c:v>14.807826086956521</c:v>
                </c:pt>
                <c:pt idx="806">
                  <c:v>14.743749999999999</c:v>
                </c:pt>
                <c:pt idx="807">
                  <c:v>14.745238095238097</c:v>
                </c:pt>
                <c:pt idx="808">
                  <c:v>14.827586206896552</c:v>
                </c:pt>
                <c:pt idx="809">
                  <c:v>14.827083333333334</c:v>
                </c:pt>
                <c:pt idx="810">
                  <c:v>14.776315789473685</c:v>
                </c:pt>
                <c:pt idx="811">
                  <c:v>14.803703703703704</c:v>
                </c:pt>
                <c:pt idx="812">
                  <c:v>14.812962962962965</c:v>
                </c:pt>
                <c:pt idx="813">
                  <c:v>14.849999999999998</c:v>
                </c:pt>
                <c:pt idx="814">
                  <c:v>14.754090909090907</c:v>
                </c:pt>
                <c:pt idx="815">
                  <c:v>14.769047619047617</c:v>
                </c:pt>
                <c:pt idx="816">
                  <c:v>14.752608695652176</c:v>
                </c:pt>
                <c:pt idx="817">
                  <c:v>14.713461538461534</c:v>
                </c:pt>
                <c:pt idx="818">
                  <c:v>14.686666666666666</c:v>
                </c:pt>
                <c:pt idx="819">
                  <c:v>14.610526315789471</c:v>
                </c:pt>
                <c:pt idx="820">
                  <c:v>14.645238095238094</c:v>
                </c:pt>
                <c:pt idx="821">
                  <c:v>14.65</c:v>
                </c:pt>
                <c:pt idx="822">
                  <c:v>14.666666666666666</c:v>
                </c:pt>
                <c:pt idx="823">
                  <c:v>14.75357142857143</c:v>
                </c:pt>
                <c:pt idx="824">
                  <c:v>14.729166666666666</c:v>
                </c:pt>
                <c:pt idx="825">
                  <c:v>14.746428571428568</c:v>
                </c:pt>
                <c:pt idx="826">
                  <c:v>14.677272727272729</c:v>
                </c:pt>
                <c:pt idx="827">
                  <c:v>14.744999999999999</c:v>
                </c:pt>
                <c:pt idx="828">
                  <c:v>14.709999999999999</c:v>
                </c:pt>
                <c:pt idx="829">
                  <c:v>14.700000000000001</c:v>
                </c:pt>
                <c:pt idx="830">
                  <c:v>14.612499999999999</c:v>
                </c:pt>
                <c:pt idx="831">
                  <c:v>14.629999999999999</c:v>
                </c:pt>
                <c:pt idx="832">
                  <c:v>14.616363636363637</c:v>
                </c:pt>
                <c:pt idx="833">
                  <c:v>14.630000000000003</c:v>
                </c:pt>
                <c:pt idx="834">
                  <c:v>14.612962962962964</c:v>
                </c:pt>
                <c:pt idx="835">
                  <c:v>14.64142857142857</c:v>
                </c:pt>
                <c:pt idx="836">
                  <c:v>14.656000000000001</c:v>
                </c:pt>
                <c:pt idx="837">
                  <c:v>14.654999999999998</c:v>
                </c:pt>
                <c:pt idx="838">
                  <c:v>14.721052631578949</c:v>
                </c:pt>
                <c:pt idx="839">
                  <c:v>14.702941176470588</c:v>
                </c:pt>
                <c:pt idx="840">
                  <c:v>14.703333333333335</c:v>
                </c:pt>
                <c:pt idx="841">
                  <c:v>14.624999999999998</c:v>
                </c:pt>
                <c:pt idx="842">
                  <c:v>14.62142857142857</c:v>
                </c:pt>
                <c:pt idx="843">
                  <c:v>14.625833333333333</c:v>
                </c:pt>
                <c:pt idx="844">
                  <c:v>14.723684210526319</c:v>
                </c:pt>
                <c:pt idx="845">
                  <c:v>14.7</c:v>
                </c:pt>
                <c:pt idx="846">
                  <c:v>14.683333333333334</c:v>
                </c:pt>
                <c:pt idx="847">
                  <c:v>14.654000000000002</c:v>
                </c:pt>
                <c:pt idx="848">
                  <c:v>14.641666666666666</c:v>
                </c:pt>
                <c:pt idx="849">
                  <c:v>14.692857142857138</c:v>
                </c:pt>
                <c:pt idx="850">
                  <c:v>14.703125</c:v>
                </c:pt>
                <c:pt idx="851">
                  <c:v>14.711538461538463</c:v>
                </c:pt>
                <c:pt idx="852">
                  <c:v>14.785714285714283</c:v>
                </c:pt>
                <c:pt idx="853">
                  <c:v>14.600000000000003</c:v>
                </c:pt>
                <c:pt idx="854">
                  <c:v>14.733750000000001</c:v>
                </c:pt>
                <c:pt idx="855">
                  <c:v>14.64</c:v>
                </c:pt>
                <c:pt idx="856">
                  <c:v>14.75625</c:v>
                </c:pt>
                <c:pt idx="857">
                  <c:v>14.765000000000001</c:v>
                </c:pt>
                <c:pt idx="858">
                  <c:v>14.778947368421051</c:v>
                </c:pt>
                <c:pt idx="859">
                  <c:v>14.795454545454545</c:v>
                </c:pt>
                <c:pt idx="860">
                  <c:v>14.850000000000001</c:v>
                </c:pt>
                <c:pt idx="861">
                  <c:v>14.865384615384615</c:v>
                </c:pt>
                <c:pt idx="862">
                  <c:v>14.811666666666667</c:v>
                </c:pt>
                <c:pt idx="863">
                  <c:v>14.774999999999999</c:v>
                </c:pt>
                <c:pt idx="864">
                  <c:v>14.747368421052631</c:v>
                </c:pt>
                <c:pt idx="865">
                  <c:v>14.698124999999996</c:v>
                </c:pt>
                <c:pt idx="866">
                  <c:v>14.75</c:v>
                </c:pt>
                <c:pt idx="867">
                  <c:v>14.7</c:v>
                </c:pt>
                <c:pt idx="868">
                  <c:v>14.683333333333328</c:v>
                </c:pt>
                <c:pt idx="869">
                  <c:v>16.927500000000002</c:v>
                </c:pt>
                <c:pt idx="870">
                  <c:v>17.457692307692305</c:v>
                </c:pt>
                <c:pt idx="871">
                  <c:v>17.438260869565216</c:v>
                </c:pt>
                <c:pt idx="872">
                  <c:v>16.838333333333335</c:v>
                </c:pt>
                <c:pt idx="873">
                  <c:v>17.456500000000002</c:v>
                </c:pt>
                <c:pt idx="874">
                  <c:v>17.735714285714288</c:v>
                </c:pt>
                <c:pt idx="875">
                  <c:v>21.201904761904764</c:v>
                </c:pt>
                <c:pt idx="876">
                  <c:v>24.099999999999998</c:v>
                </c:pt>
                <c:pt idx="877">
                  <c:v>24.393333333333334</c:v>
                </c:pt>
                <c:pt idx="878">
                  <c:v>24.530769230769231</c:v>
                </c:pt>
                <c:pt idx="879">
                  <c:v>24.592857142857145</c:v>
                </c:pt>
                <c:pt idx="880">
                  <c:v>24.916666666666668</c:v>
                </c:pt>
                <c:pt idx="881">
                  <c:v>24.987500000000001</c:v>
                </c:pt>
                <c:pt idx="882">
                  <c:v>25.055555555555557</c:v>
                </c:pt>
                <c:pt idx="883">
                  <c:v>25</c:v>
                </c:pt>
                <c:pt idx="884">
                  <c:v>24.811111111111114</c:v>
                </c:pt>
                <c:pt idx="885">
                  <c:v>24.916666666666668</c:v>
                </c:pt>
                <c:pt idx="886">
                  <c:v>25.053571428571427</c:v>
                </c:pt>
                <c:pt idx="887">
                  <c:v>25.107142857142858</c:v>
                </c:pt>
                <c:pt idx="888">
                  <c:v>25.115384615384617</c:v>
                </c:pt>
                <c:pt idx="889">
                  <c:v>25.240000000000002</c:v>
                </c:pt>
                <c:pt idx="890">
                  <c:v>25.125</c:v>
                </c:pt>
                <c:pt idx="891">
                  <c:v>25.19047619047619</c:v>
                </c:pt>
                <c:pt idx="892">
                  <c:v>25.16578947368421</c:v>
                </c:pt>
                <c:pt idx="893">
                  <c:v>25.22</c:v>
                </c:pt>
                <c:pt idx="894">
                  <c:v>25.184210526315791</c:v>
                </c:pt>
                <c:pt idx="895">
                  <c:v>25.22</c:v>
                </c:pt>
                <c:pt idx="896">
                  <c:v>25.307894736842108</c:v>
                </c:pt>
                <c:pt idx="897">
                  <c:v>25.435714285714283</c:v>
                </c:pt>
                <c:pt idx="898">
                  <c:v>25.544999999999998</c:v>
                </c:pt>
                <c:pt idx="899">
                  <c:v>25.541666666666668</c:v>
                </c:pt>
                <c:pt idx="900">
                  <c:v>25.737037037037037</c:v>
                </c:pt>
                <c:pt idx="901">
                  <c:v>25.652647058823533</c:v>
                </c:pt>
                <c:pt idx="902">
                  <c:v>25.694444444444446</c:v>
                </c:pt>
                <c:pt idx="903">
                  <c:v>25.588461538461541</c:v>
                </c:pt>
                <c:pt idx="904">
                  <c:v>25.658333333333331</c:v>
                </c:pt>
                <c:pt idx="905">
                  <c:v>25.898148148148149</c:v>
                </c:pt>
                <c:pt idx="906">
                  <c:v>25.837241379310338</c:v>
                </c:pt>
                <c:pt idx="907">
                  <c:v>26.034857142857149</c:v>
                </c:pt>
                <c:pt idx="908">
                  <c:v>26.090322580645157</c:v>
                </c:pt>
                <c:pt idx="909">
                  <c:v>26.098484848484802</c:v>
                </c:pt>
                <c:pt idx="910">
                  <c:v>26.080000000000002</c:v>
                </c:pt>
                <c:pt idx="911">
                  <c:v>26.056250000000002</c:v>
                </c:pt>
                <c:pt idx="912">
                  <c:v>26.164062500000004</c:v>
                </c:pt>
                <c:pt idx="913">
                  <c:v>26.292307692307695</c:v>
                </c:pt>
                <c:pt idx="914">
                  <c:v>26.258000000000003</c:v>
                </c:pt>
                <c:pt idx="915">
                  <c:v>26.276818181818182</c:v>
                </c:pt>
                <c:pt idx="916">
                  <c:v>26.360000000000003</c:v>
                </c:pt>
                <c:pt idx="917">
                  <c:v>26.318749999999998</c:v>
                </c:pt>
                <c:pt idx="918">
                  <c:v>26.491290322580646</c:v>
                </c:pt>
                <c:pt idx="919">
                  <c:v>26.310000000000006</c:v>
                </c:pt>
                <c:pt idx="920">
                  <c:v>26.496428571428574</c:v>
                </c:pt>
                <c:pt idx="921">
                  <c:v>26.555454545454548</c:v>
                </c:pt>
                <c:pt idx="922">
                  <c:v>26.608235294117655</c:v>
                </c:pt>
                <c:pt idx="923">
                  <c:v>26.647222222222222</c:v>
                </c:pt>
                <c:pt idx="924">
                  <c:v>26.650000000000002</c:v>
                </c:pt>
                <c:pt idx="925">
                  <c:v>26.646774193548392</c:v>
                </c:pt>
                <c:pt idx="926">
                  <c:v>26.660000000000007</c:v>
                </c:pt>
                <c:pt idx="927">
                  <c:v>26.658275862068969</c:v>
                </c:pt>
                <c:pt idx="928">
                  <c:v>26.658888888888892</c:v>
                </c:pt>
                <c:pt idx="929">
                  <c:v>26.667857142857152</c:v>
                </c:pt>
                <c:pt idx="930">
                  <c:v>26.650526315789477</c:v>
                </c:pt>
                <c:pt idx="931">
                  <c:v>26.601481481481482</c:v>
                </c:pt>
                <c:pt idx="932">
                  <c:v>26.640909090909098</c:v>
                </c:pt>
                <c:pt idx="933">
                  <c:v>26.691071428571433</c:v>
                </c:pt>
                <c:pt idx="934">
                  <c:v>26.689583333333335</c:v>
                </c:pt>
                <c:pt idx="935">
                  <c:v>26.728846153846156</c:v>
                </c:pt>
                <c:pt idx="936">
                  <c:v>26.866818181818186</c:v>
                </c:pt>
                <c:pt idx="937">
                  <c:v>26.863181818181825</c:v>
                </c:pt>
                <c:pt idx="938">
                  <c:v>26.829565217391306</c:v>
                </c:pt>
                <c:pt idx="939">
                  <c:v>26.882352941176467</c:v>
                </c:pt>
                <c:pt idx="940">
                  <c:v>26.923529411764704</c:v>
                </c:pt>
                <c:pt idx="941">
                  <c:v>26.98</c:v>
                </c:pt>
                <c:pt idx="942">
                  <c:v>27</c:v>
                </c:pt>
                <c:pt idx="943">
                  <c:v>27.24</c:v>
                </c:pt>
                <c:pt idx="944">
                  <c:v>27.39</c:v>
                </c:pt>
                <c:pt idx="945">
                  <c:v>27.265625</c:v>
                </c:pt>
                <c:pt idx="946">
                  <c:v>27.514285714285716</c:v>
                </c:pt>
                <c:pt idx="947">
                  <c:v>27.544999999999998</c:v>
                </c:pt>
                <c:pt idx="948">
                  <c:v>27.512916666666669</c:v>
                </c:pt>
                <c:pt idx="949">
                  <c:v>27.697272727272729</c:v>
                </c:pt>
                <c:pt idx="950">
                  <c:v>27.594499999999993</c:v>
                </c:pt>
                <c:pt idx="951">
                  <c:v>27.54944444444444</c:v>
                </c:pt>
                <c:pt idx="952">
                  <c:v>27.379259259259261</c:v>
                </c:pt>
                <c:pt idx="953">
                  <c:v>27.491999999999997</c:v>
                </c:pt>
                <c:pt idx="954">
                  <c:v>27.401999999999997</c:v>
                </c:pt>
                <c:pt idx="955">
                  <c:v>27.501739130434775</c:v>
                </c:pt>
                <c:pt idx="956">
                  <c:v>27.344000000000001</c:v>
                </c:pt>
                <c:pt idx="957">
                  <c:v>26.967777777777776</c:v>
                </c:pt>
                <c:pt idx="958">
                  <c:v>26.925000000000004</c:v>
                </c:pt>
                <c:pt idx="959">
                  <c:v>27.146086956521739</c:v>
                </c:pt>
                <c:pt idx="960">
                  <c:v>27.04225806451613</c:v>
                </c:pt>
                <c:pt idx="961">
                  <c:v>27.050434782608693</c:v>
                </c:pt>
                <c:pt idx="962">
                  <c:v>27.33608695652174</c:v>
                </c:pt>
                <c:pt idx="963">
                  <c:v>27.470000000000006</c:v>
                </c:pt>
                <c:pt idx="964">
                  <c:v>27.371111111111112</c:v>
                </c:pt>
                <c:pt idx="965">
                  <c:v>27.235000000000003</c:v>
                </c:pt>
                <c:pt idx="966">
                  <c:v>27.292857142857141</c:v>
                </c:pt>
                <c:pt idx="967">
                  <c:v>27.335714285714285</c:v>
                </c:pt>
                <c:pt idx="968">
                  <c:v>27.528666666666666</c:v>
                </c:pt>
                <c:pt idx="969">
                  <c:v>27.913529411764706</c:v>
                </c:pt>
                <c:pt idx="970">
                  <c:v>28.05294117647059</c:v>
                </c:pt>
                <c:pt idx="971">
                  <c:v>27.985294117647058</c:v>
                </c:pt>
                <c:pt idx="972">
                  <c:v>28.456666666666663</c:v>
                </c:pt>
                <c:pt idx="973">
                  <c:v>28.566666666666666</c:v>
                </c:pt>
                <c:pt idx="974">
                  <c:v>28.675833333333333</c:v>
                </c:pt>
                <c:pt idx="975">
                  <c:v>28.604166666666668</c:v>
                </c:pt>
                <c:pt idx="976">
                  <c:v>28.560000000000002</c:v>
                </c:pt>
                <c:pt idx="977">
                  <c:v>28.190909090909091</c:v>
                </c:pt>
                <c:pt idx="978">
                  <c:v>27.773333333333333</c:v>
                </c:pt>
                <c:pt idx="979">
                  <c:v>27.653846153846153</c:v>
                </c:pt>
                <c:pt idx="980">
                  <c:v>27.49285714285714</c:v>
                </c:pt>
                <c:pt idx="981">
                  <c:v>27.452941176470588</c:v>
                </c:pt>
                <c:pt idx="982">
                  <c:v>27.136666666666667</c:v>
                </c:pt>
                <c:pt idx="983">
                  <c:v>26.782500000000006</c:v>
                </c:pt>
                <c:pt idx="984">
                  <c:v>26.546666666666667</c:v>
                </c:pt>
                <c:pt idx="985">
                  <c:v>26.373333333333331</c:v>
                </c:pt>
                <c:pt idx="986">
                  <c:v>26.110000000000003</c:v>
                </c:pt>
                <c:pt idx="987">
                  <c:v>25.833333333333332</c:v>
                </c:pt>
                <c:pt idx="988">
                  <c:v>25.846875000000001</c:v>
                </c:pt>
                <c:pt idx="989">
                  <c:v>25.911764705882355</c:v>
                </c:pt>
                <c:pt idx="990">
                  <c:v>25.647222222222222</c:v>
                </c:pt>
                <c:pt idx="991">
                  <c:v>25.446874999999995</c:v>
                </c:pt>
                <c:pt idx="992">
                  <c:v>25.15</c:v>
                </c:pt>
                <c:pt idx="993">
                  <c:v>25.337500000000002</c:v>
                </c:pt>
                <c:pt idx="994">
                  <c:v>25.416666666666668</c:v>
                </c:pt>
                <c:pt idx="995">
                  <c:v>24.45</c:v>
                </c:pt>
                <c:pt idx="996">
                  <c:v>25.3</c:v>
                </c:pt>
                <c:pt idx="997">
                  <c:v>25.118750000000002</c:v>
                </c:pt>
                <c:pt idx="998">
                  <c:v>23.305555555555557</c:v>
                </c:pt>
                <c:pt idx="999">
                  <c:v>22.488888888888887</c:v>
                </c:pt>
                <c:pt idx="1000">
                  <c:v>20.3272727272727</c:v>
                </c:pt>
                <c:pt idx="1001">
                  <c:v>20.11</c:v>
                </c:pt>
                <c:pt idx="1002">
                  <c:v>17.899999999999999</c:v>
                </c:pt>
                <c:pt idx="1003">
                  <c:v>17.690000000000001</c:v>
                </c:pt>
                <c:pt idx="1004">
                  <c:v>17.670000000000002</c:v>
                </c:pt>
                <c:pt idx="1005">
                  <c:v>17.66</c:v>
                </c:pt>
                <c:pt idx="1006">
                  <c:v>17.760000000000002</c:v>
                </c:pt>
                <c:pt idx="1007">
                  <c:v>17.489999999999998</c:v>
                </c:pt>
                <c:pt idx="1008">
                  <c:v>17.649999999999999</c:v>
                </c:pt>
                <c:pt idx="1009">
                  <c:v>17.739999999999998</c:v>
                </c:pt>
                <c:pt idx="1010">
                  <c:v>17.68</c:v>
                </c:pt>
                <c:pt idx="1011">
                  <c:v>17.68</c:v>
                </c:pt>
                <c:pt idx="1012">
                  <c:v>17.858333333333338</c:v>
                </c:pt>
                <c:pt idx="1013">
                  <c:v>17.579999999999998</c:v>
                </c:pt>
                <c:pt idx="1014">
                  <c:v>17.52</c:v>
                </c:pt>
                <c:pt idx="1015">
                  <c:v>17.238888888888891</c:v>
                </c:pt>
                <c:pt idx="1016">
                  <c:v>17.34</c:v>
                </c:pt>
                <c:pt idx="1017">
                  <c:v>17.338333333333335</c:v>
                </c:pt>
                <c:pt idx="1018">
                  <c:v>17.34</c:v>
                </c:pt>
                <c:pt idx="1019">
                  <c:v>17.48</c:v>
                </c:pt>
                <c:pt idx="1020">
                  <c:v>17.578571428571433</c:v>
                </c:pt>
                <c:pt idx="1021">
                  <c:v>17.55</c:v>
                </c:pt>
                <c:pt idx="1022">
                  <c:v>17.66</c:v>
                </c:pt>
                <c:pt idx="1023">
                  <c:v>17.55</c:v>
                </c:pt>
                <c:pt idx="1024">
                  <c:v>17.48</c:v>
                </c:pt>
                <c:pt idx="1025">
                  <c:v>17.554000000000002</c:v>
                </c:pt>
                <c:pt idx="1026">
                  <c:v>17.533928571428572</c:v>
                </c:pt>
                <c:pt idx="1027">
                  <c:v>17.554444444444446</c:v>
                </c:pt>
                <c:pt idx="1028">
                  <c:v>17.420000000000002</c:v>
                </c:pt>
                <c:pt idx="1029">
                  <c:v>17.510000000000002</c:v>
                </c:pt>
                <c:pt idx="1030">
                  <c:v>17.52</c:v>
                </c:pt>
                <c:pt idx="1031">
                  <c:v>17.625</c:v>
                </c:pt>
                <c:pt idx="1032">
                  <c:v>17.5717171717172</c:v>
                </c:pt>
                <c:pt idx="1033">
                  <c:v>17.55</c:v>
                </c:pt>
                <c:pt idx="1034">
                  <c:v>17.519444444444446</c:v>
                </c:pt>
                <c:pt idx="1035">
                  <c:v>17.599999999999998</c:v>
                </c:pt>
                <c:pt idx="1036">
                  <c:v>17.700416666666666</c:v>
                </c:pt>
                <c:pt idx="1037">
                  <c:v>17.71</c:v>
                </c:pt>
                <c:pt idx="1038">
                  <c:v>17.724999999999998</c:v>
                </c:pt>
                <c:pt idx="1039">
                  <c:v>17.88</c:v>
                </c:pt>
                <c:pt idx="1040">
                  <c:v>17.86898148148148</c:v>
                </c:pt>
                <c:pt idx="1041">
                  <c:v>17.838333333333335</c:v>
                </c:pt>
                <c:pt idx="1042">
                  <c:v>17.822222222222223</c:v>
                </c:pt>
                <c:pt idx="1043">
                  <c:v>17.88</c:v>
                </c:pt>
                <c:pt idx="1044">
                  <c:v>17.897222222222222</c:v>
                </c:pt>
                <c:pt idx="1045">
                  <c:v>17.95</c:v>
                </c:pt>
                <c:pt idx="1046">
                  <c:v>17.974999999999998</c:v>
                </c:pt>
                <c:pt idx="1047">
                  <c:v>18.095833333333335</c:v>
                </c:pt>
                <c:pt idx="1048">
                  <c:v>18.04111111111111</c:v>
                </c:pt>
                <c:pt idx="1049">
                  <c:v>18.143888888888888</c:v>
                </c:pt>
                <c:pt idx="1050">
                  <c:v>18.13</c:v>
                </c:pt>
                <c:pt idx="1051">
                  <c:v>18.066666666666666</c:v>
                </c:pt>
                <c:pt idx="1052">
                  <c:v>18.166666666666668</c:v>
                </c:pt>
                <c:pt idx="1053">
                  <c:v>18.25</c:v>
                </c:pt>
                <c:pt idx="1054">
                  <c:v>18.28</c:v>
                </c:pt>
                <c:pt idx="1055">
                  <c:v>18.25</c:v>
                </c:pt>
                <c:pt idx="1056">
                  <c:v>18.231666666666669</c:v>
                </c:pt>
                <c:pt idx="1057">
                  <c:v>18.213750000000001</c:v>
                </c:pt>
                <c:pt idx="1058">
                  <c:v>18.244603174603174</c:v>
                </c:pt>
                <c:pt idx="1059">
                  <c:v>18.125714285714285</c:v>
                </c:pt>
                <c:pt idx="1060">
                  <c:v>18.2</c:v>
                </c:pt>
                <c:pt idx="1061">
                  <c:v>18.29</c:v>
                </c:pt>
                <c:pt idx="1062">
                  <c:v>18.25</c:v>
                </c:pt>
                <c:pt idx="1063">
                  <c:v>18.231111111111115</c:v>
                </c:pt>
                <c:pt idx="1064">
                  <c:v>18.197916666666668</c:v>
                </c:pt>
                <c:pt idx="1065">
                  <c:v>18.28</c:v>
                </c:pt>
                <c:pt idx="1066">
                  <c:v>18.329999999999998</c:v>
                </c:pt>
                <c:pt idx="1067">
                  <c:v>18.2</c:v>
                </c:pt>
                <c:pt idx="1068">
                  <c:v>18.32</c:v>
                </c:pt>
                <c:pt idx="1069">
                  <c:v>18.25</c:v>
                </c:pt>
                <c:pt idx="1070">
                  <c:v>18.309999999999999</c:v>
                </c:pt>
                <c:pt idx="1071">
                  <c:v>18.309999999999999</c:v>
                </c:pt>
                <c:pt idx="1072">
                  <c:v>18.36</c:v>
                </c:pt>
                <c:pt idx="1073">
                  <c:v>18.340555555555554</c:v>
                </c:pt>
                <c:pt idx="1074">
                  <c:v>18.399999999999999</c:v>
                </c:pt>
                <c:pt idx="1075">
                  <c:v>18.59</c:v>
                </c:pt>
                <c:pt idx="1076">
                  <c:v>18.5</c:v>
                </c:pt>
                <c:pt idx="1077">
                  <c:v>18.440000000000001</c:v>
                </c:pt>
                <c:pt idx="1078">
                  <c:v>17.885000000000002</c:v>
                </c:pt>
                <c:pt idx="1079">
                  <c:v>17.88</c:v>
                </c:pt>
                <c:pt idx="1080">
                  <c:v>17.574999999999999</c:v>
                </c:pt>
                <c:pt idx="1081">
                  <c:v>17.552777777777777</c:v>
                </c:pt>
                <c:pt idx="1082">
                  <c:v>17.586944444444441</c:v>
                </c:pt>
                <c:pt idx="1083">
                  <c:v>17.29</c:v>
                </c:pt>
                <c:pt idx="1084">
                  <c:v>17.309999999999999</c:v>
                </c:pt>
                <c:pt idx="1085">
                  <c:v>17.201111111111114</c:v>
                </c:pt>
                <c:pt idx="1086">
                  <c:v>17.21</c:v>
                </c:pt>
                <c:pt idx="1087">
                  <c:v>16.737222222222218</c:v>
                </c:pt>
                <c:pt idx="1088">
                  <c:v>16.739999999999998</c:v>
                </c:pt>
                <c:pt idx="1089">
                  <c:v>16.59</c:v>
                </c:pt>
                <c:pt idx="1090">
                  <c:v>16.703333333333333</c:v>
                </c:pt>
                <c:pt idx="1091">
                  <c:v>16.603333333333335</c:v>
                </c:pt>
                <c:pt idx="1092">
                  <c:v>16.55</c:v>
                </c:pt>
                <c:pt idx="1093">
                  <c:v>16.435833333333335</c:v>
                </c:pt>
                <c:pt idx="1094">
                  <c:v>16.579999999999998</c:v>
                </c:pt>
                <c:pt idx="1095">
                  <c:v>16.11</c:v>
                </c:pt>
                <c:pt idx="1096">
                  <c:v>16.39</c:v>
                </c:pt>
                <c:pt idx="1097">
                  <c:v>16.447555555555553</c:v>
                </c:pt>
                <c:pt idx="1098">
                  <c:v>16.488888888888891</c:v>
                </c:pt>
                <c:pt idx="1099">
                  <c:v>16.502777777777776</c:v>
                </c:pt>
                <c:pt idx="1100">
                  <c:v>16.545333333333332</c:v>
                </c:pt>
                <c:pt idx="1101">
                  <c:v>16.53</c:v>
                </c:pt>
                <c:pt idx="1102">
                  <c:v>16.510000000000002</c:v>
                </c:pt>
                <c:pt idx="1103">
                  <c:v>16.55</c:v>
                </c:pt>
                <c:pt idx="1104">
                  <c:v>16.452777777777779</c:v>
                </c:pt>
                <c:pt idx="1105">
                  <c:v>16.39</c:v>
                </c:pt>
                <c:pt idx="1106">
                  <c:v>16.54</c:v>
                </c:pt>
                <c:pt idx="1107">
                  <c:v>16.559999999999999</c:v>
                </c:pt>
                <c:pt idx="1108">
                  <c:v>16.48</c:v>
                </c:pt>
                <c:pt idx="1109">
                  <c:v>16.39</c:v>
                </c:pt>
                <c:pt idx="1110">
                  <c:v>16.5</c:v>
                </c:pt>
                <c:pt idx="1111">
                  <c:v>16.59</c:v>
                </c:pt>
                <c:pt idx="1112">
                  <c:v>16.510000000000002</c:v>
                </c:pt>
                <c:pt idx="1113">
                  <c:v>16.53</c:v>
                </c:pt>
                <c:pt idx="1114">
                  <c:v>16.579999999999998</c:v>
                </c:pt>
                <c:pt idx="1115">
                  <c:v>16.61</c:v>
                </c:pt>
                <c:pt idx="1116">
                  <c:v>16.62</c:v>
                </c:pt>
                <c:pt idx="1117">
                  <c:v>16.649999999999999</c:v>
                </c:pt>
                <c:pt idx="1118">
                  <c:v>16.649999999999999</c:v>
                </c:pt>
                <c:pt idx="1119">
                  <c:v>16.13</c:v>
                </c:pt>
                <c:pt idx="1120">
                  <c:v>16.52</c:v>
                </c:pt>
                <c:pt idx="1121">
                  <c:v>16.34</c:v>
                </c:pt>
                <c:pt idx="1122">
                  <c:v>16.43</c:v>
                </c:pt>
                <c:pt idx="1123">
                  <c:v>16.5</c:v>
                </c:pt>
                <c:pt idx="1124">
                  <c:v>16.25</c:v>
                </c:pt>
                <c:pt idx="1125">
                  <c:v>16.22</c:v>
                </c:pt>
                <c:pt idx="1126">
                  <c:v>16.170000000000002</c:v>
                </c:pt>
                <c:pt idx="1127">
                  <c:v>16.239999999999998</c:v>
                </c:pt>
                <c:pt idx="1128">
                  <c:v>16.13</c:v>
                </c:pt>
                <c:pt idx="1129">
                  <c:v>16.02</c:v>
                </c:pt>
                <c:pt idx="1130">
                  <c:v>16.100000000000001</c:v>
                </c:pt>
                <c:pt idx="1131">
                  <c:v>16.18</c:v>
                </c:pt>
                <c:pt idx="1132">
                  <c:v>16.149999999999999</c:v>
                </c:pt>
                <c:pt idx="1133">
                  <c:v>16.212499999999999</c:v>
                </c:pt>
                <c:pt idx="1134">
                  <c:v>16.135555555555555</c:v>
                </c:pt>
                <c:pt idx="1135">
                  <c:v>16.254444444444445</c:v>
                </c:pt>
                <c:pt idx="1136">
                  <c:v>16.142500000000002</c:v>
                </c:pt>
                <c:pt idx="1137">
                  <c:v>16.152222222222221</c:v>
                </c:pt>
                <c:pt idx="1138">
                  <c:v>16.27</c:v>
                </c:pt>
                <c:pt idx="1139">
                  <c:v>16.12</c:v>
                </c:pt>
                <c:pt idx="1140">
                  <c:v>16.09</c:v>
                </c:pt>
                <c:pt idx="1141">
                  <c:v>16.11</c:v>
                </c:pt>
                <c:pt idx="1142">
                  <c:v>16.123333333333331</c:v>
                </c:pt>
                <c:pt idx="1143">
                  <c:v>16.099999999999998</c:v>
                </c:pt>
                <c:pt idx="1144">
                  <c:v>16.11</c:v>
                </c:pt>
                <c:pt idx="1145">
                  <c:v>16.07</c:v>
                </c:pt>
                <c:pt idx="1146">
                  <c:v>16.16</c:v>
                </c:pt>
                <c:pt idx="1147">
                  <c:v>16.079999999999998</c:v>
                </c:pt>
                <c:pt idx="1148">
                  <c:v>16.112222222222222</c:v>
                </c:pt>
                <c:pt idx="1149">
                  <c:v>16.149999999999999</c:v>
                </c:pt>
                <c:pt idx="1150">
                  <c:v>16.149999999999999</c:v>
                </c:pt>
                <c:pt idx="1151">
                  <c:v>16.154399999999999</c:v>
                </c:pt>
                <c:pt idx="1152">
                  <c:v>16.169899999999998</c:v>
                </c:pt>
                <c:pt idx="1153">
                  <c:v>16.125900000000001</c:v>
                </c:pt>
                <c:pt idx="1154">
                  <c:v>16.141333333333332</c:v>
                </c:pt>
                <c:pt idx="1155">
                  <c:v>16.13</c:v>
                </c:pt>
                <c:pt idx="1156">
                  <c:v>15.78</c:v>
                </c:pt>
                <c:pt idx="1157">
                  <c:v>16.151666666666667</c:v>
                </c:pt>
                <c:pt idx="1158">
                  <c:v>16.07</c:v>
                </c:pt>
                <c:pt idx="1159">
                  <c:v>16.100000000000001</c:v>
                </c:pt>
                <c:pt idx="1160">
                  <c:v>16.117500000000003</c:v>
                </c:pt>
                <c:pt idx="1161">
                  <c:v>16.09</c:v>
                </c:pt>
                <c:pt idx="1162">
                  <c:v>16.07</c:v>
                </c:pt>
                <c:pt idx="1163">
                  <c:v>16.098055555555558</c:v>
                </c:pt>
                <c:pt idx="1164">
                  <c:v>16.07</c:v>
                </c:pt>
                <c:pt idx="1165">
                  <c:v>16.079999999999998</c:v>
                </c:pt>
                <c:pt idx="1166">
                  <c:v>16.068333333333332</c:v>
                </c:pt>
                <c:pt idx="1167">
                  <c:v>16.14</c:v>
                </c:pt>
                <c:pt idx="1168">
                  <c:v>16.059999999999999</c:v>
                </c:pt>
                <c:pt idx="1169">
                  <c:v>16.015277777777779</c:v>
                </c:pt>
                <c:pt idx="1170">
                  <c:v>16.03</c:v>
                </c:pt>
                <c:pt idx="1171">
                  <c:v>15.61</c:v>
                </c:pt>
                <c:pt idx="1172">
                  <c:v>15.48</c:v>
                </c:pt>
                <c:pt idx="1173">
                  <c:v>15.33</c:v>
                </c:pt>
                <c:pt idx="1174">
                  <c:v>15.41</c:v>
                </c:pt>
                <c:pt idx="1175">
                  <c:v>15.29</c:v>
                </c:pt>
                <c:pt idx="1176">
                  <c:v>15.34</c:v>
                </c:pt>
                <c:pt idx="1177">
                  <c:v>15.23</c:v>
                </c:pt>
                <c:pt idx="1178">
                  <c:v>15.2</c:v>
                </c:pt>
                <c:pt idx="1179">
                  <c:v>15.25</c:v>
                </c:pt>
                <c:pt idx="1180">
                  <c:v>15.37</c:v>
                </c:pt>
                <c:pt idx="1181">
                  <c:v>15.197222222222223</c:v>
                </c:pt>
                <c:pt idx="1182">
                  <c:v>15.53</c:v>
                </c:pt>
                <c:pt idx="1183">
                  <c:v>15.51</c:v>
                </c:pt>
                <c:pt idx="1184">
                  <c:v>15.44</c:v>
                </c:pt>
                <c:pt idx="1185">
                  <c:v>15.44</c:v>
                </c:pt>
                <c:pt idx="1186">
                  <c:v>15.49</c:v>
                </c:pt>
                <c:pt idx="1187">
                  <c:v>15.51</c:v>
                </c:pt>
                <c:pt idx="1188">
                  <c:v>15.495833333333332</c:v>
                </c:pt>
                <c:pt idx="1189">
                  <c:v>15.53</c:v>
                </c:pt>
                <c:pt idx="1190">
                  <c:v>15.55</c:v>
                </c:pt>
                <c:pt idx="1191">
                  <c:v>15.57</c:v>
                </c:pt>
                <c:pt idx="1192">
                  <c:v>15.53</c:v>
                </c:pt>
                <c:pt idx="1193">
                  <c:v>15.47</c:v>
                </c:pt>
                <c:pt idx="1194">
                  <c:v>15.46</c:v>
                </c:pt>
                <c:pt idx="1195">
                  <c:v>15.27</c:v>
                </c:pt>
                <c:pt idx="1196">
                  <c:v>15.491666666666667</c:v>
                </c:pt>
                <c:pt idx="1197">
                  <c:v>15.41</c:v>
                </c:pt>
                <c:pt idx="1198">
                  <c:v>15.57</c:v>
                </c:pt>
                <c:pt idx="1199">
                  <c:v>15.54</c:v>
                </c:pt>
                <c:pt idx="1200">
                  <c:v>15.51</c:v>
                </c:pt>
                <c:pt idx="1201">
                  <c:v>15.05</c:v>
                </c:pt>
                <c:pt idx="1202">
                  <c:v>14.47</c:v>
                </c:pt>
                <c:pt idx="1203">
                  <c:v>14.26</c:v>
                </c:pt>
                <c:pt idx="1204">
                  <c:v>14.09</c:v>
                </c:pt>
                <c:pt idx="1205">
                  <c:v>13.916666666666666</c:v>
                </c:pt>
                <c:pt idx="1206">
                  <c:v>13.7</c:v>
                </c:pt>
                <c:pt idx="1207">
                  <c:v>13.713222222222221</c:v>
                </c:pt>
                <c:pt idx="1208">
                  <c:v>13.58</c:v>
                </c:pt>
                <c:pt idx="1209">
                  <c:v>13.39</c:v>
                </c:pt>
                <c:pt idx="1210">
                  <c:v>13.41</c:v>
                </c:pt>
                <c:pt idx="1211">
                  <c:v>13.41</c:v>
                </c:pt>
                <c:pt idx="1212">
                  <c:v>13.02</c:v>
                </c:pt>
                <c:pt idx="1213">
                  <c:v>13.1</c:v>
                </c:pt>
                <c:pt idx="1214">
                  <c:v>12.88</c:v>
                </c:pt>
                <c:pt idx="1215">
                  <c:v>13.066666666666668</c:v>
                </c:pt>
                <c:pt idx="1216">
                  <c:v>12.97</c:v>
                </c:pt>
                <c:pt idx="1217">
                  <c:v>13.02</c:v>
                </c:pt>
                <c:pt idx="1218">
                  <c:v>12.98</c:v>
                </c:pt>
                <c:pt idx="1219">
                  <c:v>12.978809523809524</c:v>
                </c:pt>
                <c:pt idx="1220">
                  <c:v>13.05</c:v>
                </c:pt>
                <c:pt idx="1221">
                  <c:v>13.03</c:v>
                </c:pt>
                <c:pt idx="1222">
                  <c:v>13.09</c:v>
                </c:pt>
                <c:pt idx="1223">
                  <c:v>13.056111111111109</c:v>
                </c:pt>
                <c:pt idx="1224">
                  <c:v>13.31</c:v>
                </c:pt>
                <c:pt idx="1225">
                  <c:v>13.58</c:v>
                </c:pt>
                <c:pt idx="1226">
                  <c:v>13.534722222222221</c:v>
                </c:pt>
                <c:pt idx="1227">
                  <c:v>13.6</c:v>
                </c:pt>
                <c:pt idx="1228">
                  <c:v>13.600370370370371</c:v>
                </c:pt>
                <c:pt idx="1229">
                  <c:v>13.680000000000001</c:v>
                </c:pt>
                <c:pt idx="1230">
                  <c:v>13.71</c:v>
                </c:pt>
                <c:pt idx="1231">
                  <c:v>13.694166666666666</c:v>
                </c:pt>
                <c:pt idx="1232">
                  <c:v>13.68</c:v>
                </c:pt>
                <c:pt idx="1233">
                  <c:v>13.7</c:v>
                </c:pt>
                <c:pt idx="1234">
                  <c:v>13.708095238095238</c:v>
                </c:pt>
                <c:pt idx="1235">
                  <c:v>13.706111111111111</c:v>
                </c:pt>
                <c:pt idx="1236">
                  <c:v>13.83</c:v>
                </c:pt>
                <c:pt idx="1237">
                  <c:v>13.87488888888889</c:v>
                </c:pt>
                <c:pt idx="1238">
                  <c:v>13.885833333333332</c:v>
                </c:pt>
                <c:pt idx="1239">
                  <c:v>13.911904761904763</c:v>
                </c:pt>
                <c:pt idx="1240">
                  <c:v>13.908444444444443</c:v>
                </c:pt>
                <c:pt idx="1241">
                  <c:v>13.89547619047619</c:v>
                </c:pt>
                <c:pt idx="1242">
                  <c:v>13.894444444444446</c:v>
                </c:pt>
                <c:pt idx="1243">
                  <c:v>14.023428571428573</c:v>
                </c:pt>
                <c:pt idx="1244">
                  <c:v>14.192</c:v>
                </c:pt>
                <c:pt idx="1245">
                  <c:v>14.352500000000001</c:v>
                </c:pt>
                <c:pt idx="1246">
                  <c:v>14.360476190476192</c:v>
                </c:pt>
                <c:pt idx="1247">
                  <c:v>14.29638888888889</c:v>
                </c:pt>
                <c:pt idx="1248">
                  <c:v>14.183333333333332</c:v>
                </c:pt>
                <c:pt idx="1249">
                  <c:v>14.124166666666667</c:v>
                </c:pt>
                <c:pt idx="1250">
                  <c:v>14.055555555555557</c:v>
                </c:pt>
                <c:pt idx="1251">
                  <c:v>14.014285714285714</c:v>
                </c:pt>
                <c:pt idx="1252">
                  <c:v>14.005555555555555</c:v>
                </c:pt>
                <c:pt idx="1253">
                  <c:v>14.002222222222223</c:v>
                </c:pt>
                <c:pt idx="1254">
                  <c:v>14</c:v>
                </c:pt>
                <c:pt idx="1255">
                  <c:v>14</c:v>
                </c:pt>
                <c:pt idx="1256">
                  <c:v>13.23</c:v>
                </c:pt>
                <c:pt idx="1257">
                  <c:v>12.96</c:v>
                </c:pt>
                <c:pt idx="1258">
                  <c:v>13.405555555555557</c:v>
                </c:pt>
                <c:pt idx="1259">
                  <c:v>12.74</c:v>
                </c:pt>
                <c:pt idx="1260">
                  <c:v>12.727499999999999</c:v>
                </c:pt>
                <c:pt idx="1261">
                  <c:v>12.593333333333334</c:v>
                </c:pt>
                <c:pt idx="1262">
                  <c:v>12.696666666666667</c:v>
                </c:pt>
                <c:pt idx="1263">
                  <c:v>12.033333333333333</c:v>
                </c:pt>
                <c:pt idx="1264">
                  <c:v>11.838888888888889</c:v>
                </c:pt>
                <c:pt idx="1265">
                  <c:v>11.716666666666669</c:v>
                </c:pt>
                <c:pt idx="1266">
                  <c:v>11.366666666666667</c:v>
                </c:pt>
                <c:pt idx="1267">
                  <c:v>11.075000000000001</c:v>
                </c:pt>
                <c:pt idx="1268">
                  <c:v>11.014222222222223</c:v>
                </c:pt>
                <c:pt idx="1269">
                  <c:v>11.291111111111112</c:v>
                </c:pt>
                <c:pt idx="1270">
                  <c:v>11.62</c:v>
                </c:pt>
                <c:pt idx="1271">
                  <c:v>11.857142857142856</c:v>
                </c:pt>
                <c:pt idx="1272">
                  <c:v>11.98</c:v>
                </c:pt>
                <c:pt idx="1273">
                  <c:v>12.174999999999999</c:v>
                </c:pt>
                <c:pt idx="1274">
                  <c:v>12.3</c:v>
                </c:pt>
                <c:pt idx="1275">
                  <c:v>12.351666666666667</c:v>
                </c:pt>
                <c:pt idx="1276">
                  <c:v>12.346666666666668</c:v>
                </c:pt>
                <c:pt idx="1277">
                  <c:v>12.333333333333334</c:v>
                </c:pt>
                <c:pt idx="1278">
                  <c:v>12.188333333333333</c:v>
                </c:pt>
                <c:pt idx="1279">
                  <c:v>12.302083333333334</c:v>
                </c:pt>
                <c:pt idx="1280">
                  <c:v>12.37</c:v>
                </c:pt>
                <c:pt idx="1281">
                  <c:v>12.378518518518518</c:v>
                </c:pt>
                <c:pt idx="1282">
                  <c:v>12.45</c:v>
                </c:pt>
                <c:pt idx="1283">
                  <c:v>12.423055555555557</c:v>
                </c:pt>
                <c:pt idx="1284">
                  <c:v>12.469444444444443</c:v>
                </c:pt>
                <c:pt idx="1285">
                  <c:v>12.41</c:v>
                </c:pt>
                <c:pt idx="1286">
                  <c:v>12.27</c:v>
                </c:pt>
                <c:pt idx="1287">
                  <c:v>12.43</c:v>
                </c:pt>
                <c:pt idx="1288">
                  <c:v>12.072222222222223</c:v>
                </c:pt>
                <c:pt idx="1289">
                  <c:v>12.28</c:v>
                </c:pt>
                <c:pt idx="1290">
                  <c:v>12.02</c:v>
                </c:pt>
                <c:pt idx="1291">
                  <c:v>12.14</c:v>
                </c:pt>
                <c:pt idx="1292">
                  <c:v>12.341666666666667</c:v>
                </c:pt>
                <c:pt idx="1293">
                  <c:v>12.31</c:v>
                </c:pt>
                <c:pt idx="1294">
                  <c:v>12.31</c:v>
                </c:pt>
                <c:pt idx="1295">
                  <c:v>12.321666666666667</c:v>
                </c:pt>
                <c:pt idx="1296">
                  <c:v>12.320833333333335</c:v>
                </c:pt>
                <c:pt idx="1297">
                  <c:v>12.34</c:v>
                </c:pt>
                <c:pt idx="1298">
                  <c:v>12.204166666666667</c:v>
                </c:pt>
                <c:pt idx="1299">
                  <c:v>12.2</c:v>
                </c:pt>
                <c:pt idx="1300">
                  <c:v>11.933333333333332</c:v>
                </c:pt>
                <c:pt idx="1301">
                  <c:v>12.148611111111114</c:v>
                </c:pt>
                <c:pt idx="1302">
                  <c:v>12.2</c:v>
                </c:pt>
                <c:pt idx="1303">
                  <c:v>12.27</c:v>
                </c:pt>
                <c:pt idx="1304">
                  <c:v>12.300740740740743</c:v>
                </c:pt>
                <c:pt idx="1305">
                  <c:v>12.160296296296297</c:v>
                </c:pt>
                <c:pt idx="1306">
                  <c:v>12.044444444444444</c:v>
                </c:pt>
                <c:pt idx="1307">
                  <c:v>11.89</c:v>
                </c:pt>
                <c:pt idx="1308">
                  <c:v>11.76</c:v>
                </c:pt>
                <c:pt idx="1309">
                  <c:v>11.74</c:v>
                </c:pt>
                <c:pt idx="1310">
                  <c:v>11.65</c:v>
                </c:pt>
                <c:pt idx="1311">
                  <c:v>11.62</c:v>
                </c:pt>
                <c:pt idx="1312">
                  <c:v>11.533333333333333</c:v>
                </c:pt>
                <c:pt idx="1313">
                  <c:v>11.17</c:v>
                </c:pt>
                <c:pt idx="1314">
                  <c:v>11.1</c:v>
                </c:pt>
                <c:pt idx="1315">
                  <c:v>10.866666666666667</c:v>
                </c:pt>
                <c:pt idx="1316">
                  <c:v>10.8</c:v>
                </c:pt>
                <c:pt idx="1317">
                  <c:v>10.633333333333333</c:v>
                </c:pt>
                <c:pt idx="1318">
                  <c:v>10.46</c:v>
                </c:pt>
                <c:pt idx="1319">
                  <c:v>10.59</c:v>
                </c:pt>
                <c:pt idx="1320">
                  <c:v>10.51</c:v>
                </c:pt>
                <c:pt idx="1321">
                  <c:v>10.5</c:v>
                </c:pt>
                <c:pt idx="1322">
                  <c:v>10.521666666666667</c:v>
                </c:pt>
                <c:pt idx="1323">
                  <c:v>10.548333333333334</c:v>
                </c:pt>
                <c:pt idx="1324">
                  <c:v>10.358333333333334</c:v>
                </c:pt>
                <c:pt idx="1325">
                  <c:v>10.537222222222221</c:v>
                </c:pt>
                <c:pt idx="1326">
                  <c:v>10.540000000000001</c:v>
                </c:pt>
                <c:pt idx="1327">
                  <c:v>10.446666666666667</c:v>
                </c:pt>
                <c:pt idx="1328">
                  <c:v>10.37</c:v>
                </c:pt>
                <c:pt idx="1329">
                  <c:v>10.3</c:v>
                </c:pt>
                <c:pt idx="1330">
                  <c:v>9.9930000000000003</c:v>
                </c:pt>
                <c:pt idx="1331">
                  <c:v>10.24</c:v>
                </c:pt>
                <c:pt idx="1332">
                  <c:v>10.19</c:v>
                </c:pt>
                <c:pt idx="1333">
                  <c:v>10.138888888888888</c:v>
                </c:pt>
                <c:pt idx="1334">
                  <c:v>10.42</c:v>
                </c:pt>
                <c:pt idx="1335">
                  <c:v>10.33</c:v>
                </c:pt>
                <c:pt idx="1336">
                  <c:v>10.479166666666666</c:v>
                </c:pt>
                <c:pt idx="1337">
                  <c:v>10.458333333333334</c:v>
                </c:pt>
                <c:pt idx="1338">
                  <c:v>10.58</c:v>
                </c:pt>
                <c:pt idx="1339">
                  <c:v>10.37</c:v>
                </c:pt>
                <c:pt idx="1340">
                  <c:v>10.23</c:v>
                </c:pt>
                <c:pt idx="1341">
                  <c:v>10.25</c:v>
                </c:pt>
                <c:pt idx="1342">
                  <c:v>10.29</c:v>
                </c:pt>
                <c:pt idx="1343">
                  <c:v>10.41</c:v>
                </c:pt>
                <c:pt idx="1344">
                  <c:v>10.404166666666667</c:v>
                </c:pt>
                <c:pt idx="1345">
                  <c:v>10.35</c:v>
                </c:pt>
                <c:pt idx="1346">
                  <c:v>10.348611111111111</c:v>
                </c:pt>
                <c:pt idx="1347">
                  <c:v>10.29</c:v>
                </c:pt>
                <c:pt idx="1348">
                  <c:v>10.31</c:v>
                </c:pt>
                <c:pt idx="1349">
                  <c:v>10.35</c:v>
                </c:pt>
                <c:pt idx="1350">
                  <c:v>10.359393939393939</c:v>
                </c:pt>
                <c:pt idx="1351">
                  <c:v>10.421111111111111</c:v>
                </c:pt>
                <c:pt idx="1352">
                  <c:v>10.48</c:v>
                </c:pt>
                <c:pt idx="1353">
                  <c:v>10.64</c:v>
                </c:pt>
                <c:pt idx="1354">
                  <c:v>10.68</c:v>
                </c:pt>
                <c:pt idx="1355">
                  <c:v>10.56</c:v>
                </c:pt>
                <c:pt idx="1356">
                  <c:v>10.68</c:v>
                </c:pt>
                <c:pt idx="1357">
                  <c:v>10.72</c:v>
                </c:pt>
                <c:pt idx="1358">
                  <c:v>10.68</c:v>
                </c:pt>
                <c:pt idx="1359">
                  <c:v>10.65</c:v>
                </c:pt>
                <c:pt idx="1360">
                  <c:v>10.640277777777778</c:v>
                </c:pt>
                <c:pt idx="1361">
                  <c:v>10.616111111111111</c:v>
                </c:pt>
                <c:pt idx="1362">
                  <c:v>10.62825</c:v>
                </c:pt>
                <c:pt idx="1363">
                  <c:v>10.66</c:v>
                </c:pt>
                <c:pt idx="1364">
                  <c:v>10.590000000000002</c:v>
                </c:pt>
                <c:pt idx="1365">
                  <c:v>10.77</c:v>
                </c:pt>
                <c:pt idx="1366">
                  <c:v>10.71</c:v>
                </c:pt>
                <c:pt idx="1367">
                  <c:v>10.741666666666667</c:v>
                </c:pt>
                <c:pt idx="1368">
                  <c:v>10.71</c:v>
                </c:pt>
                <c:pt idx="1369">
                  <c:v>10.734999999999999</c:v>
                </c:pt>
                <c:pt idx="1370">
                  <c:v>10.766666666666666</c:v>
                </c:pt>
                <c:pt idx="1371">
                  <c:v>10.813333333333333</c:v>
                </c:pt>
                <c:pt idx="1372">
                  <c:v>10.81</c:v>
                </c:pt>
                <c:pt idx="1373">
                  <c:v>10.8</c:v>
                </c:pt>
                <c:pt idx="1374">
                  <c:v>10.785000000000002</c:v>
                </c:pt>
                <c:pt idx="1375">
                  <c:v>10.780000000000001</c:v>
                </c:pt>
                <c:pt idx="1376">
                  <c:v>10.802777777777777</c:v>
                </c:pt>
                <c:pt idx="1377">
                  <c:v>10.730000000000002</c:v>
                </c:pt>
                <c:pt idx="1378">
                  <c:v>10.744087301587301</c:v>
                </c:pt>
                <c:pt idx="1379">
                  <c:v>10.784722222222221</c:v>
                </c:pt>
                <c:pt idx="1380">
                  <c:v>10.770092592592592</c:v>
                </c:pt>
                <c:pt idx="1381">
                  <c:v>10.520833333333334</c:v>
                </c:pt>
                <c:pt idx="1382">
                  <c:v>10.380595238095239</c:v>
                </c:pt>
                <c:pt idx="1383">
                  <c:v>10.045</c:v>
                </c:pt>
                <c:pt idx="1384">
                  <c:v>9.9083333333333332</c:v>
                </c:pt>
                <c:pt idx="1385">
                  <c:v>9.9027777777777786</c:v>
                </c:pt>
                <c:pt idx="1386">
                  <c:v>9.8308333333333326</c:v>
                </c:pt>
                <c:pt idx="1387">
                  <c:v>9.7758333333333347</c:v>
                </c:pt>
                <c:pt idx="1388">
                  <c:v>9.862222222222222</c:v>
                </c:pt>
                <c:pt idx="1389">
                  <c:v>9.8636111111111102</c:v>
                </c:pt>
                <c:pt idx="1390">
                  <c:v>9.8659999999999997</c:v>
                </c:pt>
                <c:pt idx="1391">
                  <c:v>9.8638888888888889</c:v>
                </c:pt>
                <c:pt idx="1392">
                  <c:v>9.8614285714285703</c:v>
                </c:pt>
                <c:pt idx="1393">
                  <c:v>9.8688888888888897</c:v>
                </c:pt>
                <c:pt idx="1394">
                  <c:v>9.9106666666666676</c:v>
                </c:pt>
                <c:pt idx="1395">
                  <c:v>10.029999999999999</c:v>
                </c:pt>
                <c:pt idx="1396">
                  <c:v>10.030285714285714</c:v>
                </c:pt>
                <c:pt idx="1397">
                  <c:v>10.146888888888888</c:v>
                </c:pt>
                <c:pt idx="1398">
                  <c:v>10.15</c:v>
                </c:pt>
                <c:pt idx="1399">
                  <c:v>10.134666666666666</c:v>
                </c:pt>
                <c:pt idx="1400">
                  <c:v>10.29</c:v>
                </c:pt>
                <c:pt idx="1401">
                  <c:v>9.86</c:v>
                </c:pt>
                <c:pt idx="1402">
                  <c:v>9.94</c:v>
                </c:pt>
                <c:pt idx="1403">
                  <c:v>9.8822222222222234</c:v>
                </c:pt>
                <c:pt idx="1404">
                  <c:v>9.9433333333333334</c:v>
                </c:pt>
                <c:pt idx="1405">
                  <c:v>9.913333333333334</c:v>
                </c:pt>
                <c:pt idx="1406">
                  <c:v>9.9166666666666661</c:v>
                </c:pt>
                <c:pt idx="1407">
                  <c:v>9.9561111111111114</c:v>
                </c:pt>
                <c:pt idx="1408">
                  <c:v>9.94</c:v>
                </c:pt>
                <c:pt idx="1409">
                  <c:v>9.9499999999999993</c:v>
                </c:pt>
                <c:pt idx="1410">
                  <c:v>9.9483333333333341</c:v>
                </c:pt>
                <c:pt idx="1411">
                  <c:v>9.9333333333333336</c:v>
                </c:pt>
                <c:pt idx="1412">
                  <c:v>10.10888888888889</c:v>
                </c:pt>
                <c:pt idx="1413">
                  <c:v>10.29</c:v>
                </c:pt>
                <c:pt idx="1414">
                  <c:v>10.28</c:v>
                </c:pt>
                <c:pt idx="1415">
                  <c:v>10.441666666666668</c:v>
                </c:pt>
                <c:pt idx="1416">
                  <c:v>10.43</c:v>
                </c:pt>
                <c:pt idx="1417">
                  <c:v>10.452777777777778</c:v>
                </c:pt>
                <c:pt idx="1418">
                  <c:v>10.441666666666666</c:v>
                </c:pt>
                <c:pt idx="1419">
                  <c:v>10.397222222222222</c:v>
                </c:pt>
                <c:pt idx="1420">
                  <c:v>10.401666666666666</c:v>
                </c:pt>
                <c:pt idx="1421">
                  <c:v>10.243333333333334</c:v>
                </c:pt>
                <c:pt idx="1422">
                  <c:v>10.213809523809523</c:v>
                </c:pt>
                <c:pt idx="1423">
                  <c:v>10.183333333333334</c:v>
                </c:pt>
                <c:pt idx="1424">
                  <c:v>9.9183333333333348</c:v>
                </c:pt>
                <c:pt idx="1425">
                  <c:v>9.8933333333333326</c:v>
                </c:pt>
                <c:pt idx="1426">
                  <c:v>9.8883333333333336</c:v>
                </c:pt>
                <c:pt idx="1427">
                  <c:v>9.8949999999999996</c:v>
                </c:pt>
                <c:pt idx="1428">
                  <c:v>9.9766666666666666</c:v>
                </c:pt>
                <c:pt idx="1429">
                  <c:v>10.325000000000001</c:v>
                </c:pt>
                <c:pt idx="1430">
                  <c:v>10.274444444444443</c:v>
                </c:pt>
                <c:pt idx="1431">
                  <c:v>10.304166666666667</c:v>
                </c:pt>
                <c:pt idx="1432">
                  <c:v>10.304444444444444</c:v>
                </c:pt>
                <c:pt idx="1433">
                  <c:v>10.283333333333333</c:v>
                </c:pt>
                <c:pt idx="1434">
                  <c:v>10.225</c:v>
                </c:pt>
                <c:pt idx="1435">
                  <c:v>10.268000000000001</c:v>
                </c:pt>
                <c:pt idx="1436">
                  <c:v>10.28152380952381</c:v>
                </c:pt>
                <c:pt idx="1437">
                  <c:v>10.343999999999999</c:v>
                </c:pt>
                <c:pt idx="1438">
                  <c:v>10.363333333333332</c:v>
                </c:pt>
                <c:pt idx="1439">
                  <c:v>10.367666666666667</c:v>
                </c:pt>
                <c:pt idx="1440">
                  <c:v>10.316666666666668</c:v>
                </c:pt>
                <c:pt idx="1441">
                  <c:v>10.357777777777779</c:v>
                </c:pt>
                <c:pt idx="1442">
                  <c:v>10.266666666666667</c:v>
                </c:pt>
                <c:pt idx="1443">
                  <c:v>10.283916666666666</c:v>
                </c:pt>
                <c:pt idx="1444">
                  <c:v>10.269777777777778</c:v>
                </c:pt>
                <c:pt idx="1445">
                  <c:v>10.264444444444443</c:v>
                </c:pt>
                <c:pt idx="1446">
                  <c:v>10.249814814814815</c:v>
                </c:pt>
                <c:pt idx="1447">
                  <c:v>10.224166666666667</c:v>
                </c:pt>
                <c:pt idx="1448">
                  <c:v>10.074</c:v>
                </c:pt>
                <c:pt idx="1449">
                  <c:v>10.015555555555556</c:v>
                </c:pt>
                <c:pt idx="1450">
                  <c:v>10.023333333333333</c:v>
                </c:pt>
                <c:pt idx="1451">
                  <c:v>10.029999999999999</c:v>
                </c:pt>
                <c:pt idx="1452">
                  <c:v>10.035555555555556</c:v>
                </c:pt>
                <c:pt idx="1453">
                  <c:v>9.1016666666666666</c:v>
                </c:pt>
                <c:pt idx="1454">
                  <c:v>8.8983333333333334</c:v>
                </c:pt>
                <c:pt idx="1455">
                  <c:v>7.825925925925926</c:v>
                </c:pt>
                <c:pt idx="1456">
                  <c:v>8.7033333333333331</c:v>
                </c:pt>
                <c:pt idx="1457">
                  <c:v>8.99</c:v>
                </c:pt>
                <c:pt idx="1458">
                  <c:v>8.9723333333333333</c:v>
                </c:pt>
                <c:pt idx="1459">
                  <c:v>9.0641666666666669</c:v>
                </c:pt>
                <c:pt idx="1460">
                  <c:v>9.1000000000000014</c:v>
                </c:pt>
                <c:pt idx="1461">
                  <c:v>9.0033333333333321</c:v>
                </c:pt>
                <c:pt idx="1462">
                  <c:v>9.01</c:v>
                </c:pt>
                <c:pt idx="1463">
                  <c:v>8.9966666666666679</c:v>
                </c:pt>
                <c:pt idx="1464">
                  <c:v>9</c:v>
                </c:pt>
                <c:pt idx="1465">
                  <c:v>9</c:v>
                </c:pt>
                <c:pt idx="1466">
                  <c:v>9.0111111111111111</c:v>
                </c:pt>
                <c:pt idx="1467">
                  <c:v>9.01</c:v>
                </c:pt>
                <c:pt idx="1468">
                  <c:v>9.0138888888888875</c:v>
                </c:pt>
                <c:pt idx="1469">
                  <c:v>9.0233333333333334</c:v>
                </c:pt>
                <c:pt idx="1470">
                  <c:v>9.0125000000000011</c:v>
                </c:pt>
                <c:pt idx="1471">
                  <c:v>9.0013333333333332</c:v>
                </c:pt>
                <c:pt idx="1472">
                  <c:v>9.0333333333333332</c:v>
                </c:pt>
                <c:pt idx="1473">
                  <c:v>9.1277777777777782</c:v>
                </c:pt>
                <c:pt idx="1474">
                  <c:v>9.168452380952381</c:v>
                </c:pt>
                <c:pt idx="1475">
                  <c:v>9.17</c:v>
                </c:pt>
                <c:pt idx="1476">
                  <c:v>9.1643333333333334</c:v>
                </c:pt>
                <c:pt idx="1477">
                  <c:v>9.2899999999999991</c:v>
                </c:pt>
                <c:pt idx="1478">
                  <c:v>9.4965277777777768</c:v>
                </c:pt>
                <c:pt idx="1479">
                  <c:v>9.6</c:v>
                </c:pt>
                <c:pt idx="1480">
                  <c:v>9.85</c:v>
                </c:pt>
                <c:pt idx="1481">
                  <c:v>9.6302777777777777</c:v>
                </c:pt>
                <c:pt idx="1482">
                  <c:v>10.02</c:v>
                </c:pt>
                <c:pt idx="1483">
                  <c:v>9.8800000000000008</c:v>
                </c:pt>
                <c:pt idx="1484">
                  <c:v>9.86</c:v>
                </c:pt>
                <c:pt idx="1485">
                  <c:v>9.81</c:v>
                </c:pt>
                <c:pt idx="1486">
                  <c:v>9.84</c:v>
                </c:pt>
                <c:pt idx="1487">
                  <c:v>9.84</c:v>
                </c:pt>
                <c:pt idx="1488">
                  <c:v>9.85</c:v>
                </c:pt>
                <c:pt idx="1489">
                  <c:v>9.85</c:v>
                </c:pt>
                <c:pt idx="1490">
                  <c:v>9.8800000000000008</c:v>
                </c:pt>
                <c:pt idx="1491">
                  <c:v>9.82</c:v>
                </c:pt>
                <c:pt idx="1492">
                  <c:v>9.83</c:v>
                </c:pt>
                <c:pt idx="1493">
                  <c:v>9.83</c:v>
                </c:pt>
                <c:pt idx="1494">
                  <c:v>9.85</c:v>
                </c:pt>
                <c:pt idx="1495">
                  <c:v>9.9</c:v>
                </c:pt>
                <c:pt idx="1496">
                  <c:v>9.8699999999999992</c:v>
                </c:pt>
                <c:pt idx="1497">
                  <c:v>9.8800000000000008</c:v>
                </c:pt>
                <c:pt idx="1498">
                  <c:v>9.9</c:v>
                </c:pt>
                <c:pt idx="1499">
                  <c:v>9.86</c:v>
                </c:pt>
                <c:pt idx="1500">
                  <c:v>9.85</c:v>
                </c:pt>
                <c:pt idx="1501">
                  <c:v>9.8699999999999992</c:v>
                </c:pt>
                <c:pt idx="1502">
                  <c:v>9.8699999999999992</c:v>
                </c:pt>
                <c:pt idx="1503">
                  <c:v>9.8699999999999992</c:v>
                </c:pt>
                <c:pt idx="1504">
                  <c:v>9.8699999999999992</c:v>
                </c:pt>
                <c:pt idx="1505">
                  <c:v>9.8699999999999992</c:v>
                </c:pt>
                <c:pt idx="1506">
                  <c:v>9.86</c:v>
                </c:pt>
                <c:pt idx="1507">
                  <c:v>9.8699999999999992</c:v>
                </c:pt>
                <c:pt idx="1508">
                  <c:v>9.8699999999999992</c:v>
                </c:pt>
                <c:pt idx="1509">
                  <c:v>9.89</c:v>
                </c:pt>
                <c:pt idx="1510">
                  <c:v>9.89</c:v>
                </c:pt>
                <c:pt idx="1511">
                  <c:v>9.9</c:v>
                </c:pt>
                <c:pt idx="1512">
                  <c:v>9.92</c:v>
                </c:pt>
                <c:pt idx="1513">
                  <c:v>9.92</c:v>
                </c:pt>
                <c:pt idx="1514">
                  <c:v>9.9499999999999993</c:v>
                </c:pt>
                <c:pt idx="1515">
                  <c:v>9.91</c:v>
                </c:pt>
                <c:pt idx="1516">
                  <c:v>9.91</c:v>
                </c:pt>
                <c:pt idx="1517">
                  <c:v>9.93</c:v>
                </c:pt>
                <c:pt idx="1518">
                  <c:v>10.029999999999999</c:v>
                </c:pt>
                <c:pt idx="1519">
                  <c:v>10</c:v>
                </c:pt>
                <c:pt idx="1520">
                  <c:v>9.94</c:v>
                </c:pt>
                <c:pt idx="1521">
                  <c:v>10.01</c:v>
                </c:pt>
                <c:pt idx="1522">
                  <c:v>9.99</c:v>
                </c:pt>
                <c:pt idx="1523">
                  <c:v>9.99</c:v>
                </c:pt>
                <c:pt idx="1524">
                  <c:v>10</c:v>
                </c:pt>
                <c:pt idx="1525">
                  <c:v>10</c:v>
                </c:pt>
                <c:pt idx="1526">
                  <c:v>10.01</c:v>
                </c:pt>
                <c:pt idx="1527">
                  <c:v>9.94</c:v>
                </c:pt>
                <c:pt idx="1528">
                  <c:v>9.94</c:v>
                </c:pt>
                <c:pt idx="1529">
                  <c:v>9.8699999999999992</c:v>
                </c:pt>
                <c:pt idx="1530">
                  <c:v>9.74</c:v>
                </c:pt>
                <c:pt idx="1531">
                  <c:v>9.81</c:v>
                </c:pt>
                <c:pt idx="1532">
                  <c:v>9.86</c:v>
                </c:pt>
                <c:pt idx="1533">
                  <c:v>9.84</c:v>
                </c:pt>
                <c:pt idx="1534">
                  <c:v>9.82</c:v>
                </c:pt>
                <c:pt idx="1535">
                  <c:v>9.8000000000000007</c:v>
                </c:pt>
                <c:pt idx="1536">
                  <c:v>9.86</c:v>
                </c:pt>
                <c:pt idx="1537">
                  <c:v>9.83</c:v>
                </c:pt>
                <c:pt idx="1538">
                  <c:v>9.8699999999999992</c:v>
                </c:pt>
                <c:pt idx="1539">
                  <c:v>9.86</c:v>
                </c:pt>
                <c:pt idx="1540">
                  <c:v>9.86</c:v>
                </c:pt>
                <c:pt idx="1541">
                  <c:v>9.84</c:v>
                </c:pt>
                <c:pt idx="1542">
                  <c:v>9.83</c:v>
                </c:pt>
                <c:pt idx="1543">
                  <c:v>9.6300000000000008</c:v>
                </c:pt>
                <c:pt idx="1544">
                  <c:v>9.4700000000000006</c:v>
                </c:pt>
                <c:pt idx="1545">
                  <c:v>9.17</c:v>
                </c:pt>
                <c:pt idx="1546">
                  <c:v>9.27</c:v>
                </c:pt>
                <c:pt idx="1547">
                  <c:v>9.14</c:v>
                </c:pt>
                <c:pt idx="1548">
                  <c:v>9.1999999999999993</c:v>
                </c:pt>
                <c:pt idx="1549">
                  <c:v>9.23</c:v>
                </c:pt>
                <c:pt idx="1550">
                  <c:v>9.2799999999999994</c:v>
                </c:pt>
                <c:pt idx="1551">
                  <c:v>9.19</c:v>
                </c:pt>
                <c:pt idx="1552">
                  <c:v>9.27</c:v>
                </c:pt>
                <c:pt idx="1553">
                  <c:v>9.4</c:v>
                </c:pt>
                <c:pt idx="1554">
                  <c:v>9.44</c:v>
                </c:pt>
                <c:pt idx="1555">
                  <c:v>9.4700000000000006</c:v>
                </c:pt>
                <c:pt idx="1556">
                  <c:v>9.5299999999999994</c:v>
                </c:pt>
                <c:pt idx="1557">
                  <c:v>9.6</c:v>
                </c:pt>
                <c:pt idx="1558">
                  <c:v>9.5500000000000007</c:v>
                </c:pt>
                <c:pt idx="1559">
                  <c:v>9.51</c:v>
                </c:pt>
                <c:pt idx="1560">
                  <c:v>9.6</c:v>
                </c:pt>
                <c:pt idx="1561">
                  <c:v>9.64</c:v>
                </c:pt>
                <c:pt idx="1562">
                  <c:v>9.6999999999999993</c:v>
                </c:pt>
                <c:pt idx="1563">
                  <c:v>9.7100000000000009</c:v>
                </c:pt>
                <c:pt idx="1564">
                  <c:v>9.6999999999999993</c:v>
                </c:pt>
                <c:pt idx="1565">
                  <c:v>9.73</c:v>
                </c:pt>
                <c:pt idx="1566">
                  <c:v>9.67</c:v>
                </c:pt>
                <c:pt idx="1567">
                  <c:v>9.69</c:v>
                </c:pt>
                <c:pt idx="1568">
                  <c:v>9.68</c:v>
                </c:pt>
                <c:pt idx="1569">
                  <c:v>9.6300000000000008</c:v>
                </c:pt>
                <c:pt idx="1570">
                  <c:v>9.6300000000000008</c:v>
                </c:pt>
                <c:pt idx="1571">
                  <c:v>9.6300000000000008</c:v>
                </c:pt>
                <c:pt idx="1572">
                  <c:v>9.6300000000000008</c:v>
                </c:pt>
                <c:pt idx="1573">
                  <c:v>9.67</c:v>
                </c:pt>
                <c:pt idx="1574">
                  <c:v>9.65</c:v>
                </c:pt>
                <c:pt idx="1575">
                  <c:v>9.73</c:v>
                </c:pt>
                <c:pt idx="1576">
                  <c:v>9.6300000000000008</c:v>
                </c:pt>
                <c:pt idx="1577">
                  <c:v>9.61</c:v>
                </c:pt>
                <c:pt idx="1578">
                  <c:v>9.56</c:v>
                </c:pt>
                <c:pt idx="1579">
                  <c:v>9.6</c:v>
                </c:pt>
                <c:pt idx="1580">
                  <c:v>9.5500000000000007</c:v>
                </c:pt>
                <c:pt idx="1581">
                  <c:v>9.6300000000000008</c:v>
                </c:pt>
                <c:pt idx="1582">
                  <c:v>9.7100000000000009</c:v>
                </c:pt>
                <c:pt idx="1583">
                  <c:v>9.8000000000000007</c:v>
                </c:pt>
                <c:pt idx="1584">
                  <c:v>9.75</c:v>
                </c:pt>
                <c:pt idx="1585">
                  <c:v>9.7899999999999991</c:v>
                </c:pt>
                <c:pt idx="1586">
                  <c:v>9.81</c:v>
                </c:pt>
                <c:pt idx="1587">
                  <c:v>9.82</c:v>
                </c:pt>
                <c:pt idx="1588">
                  <c:v>9.82</c:v>
                </c:pt>
                <c:pt idx="1589">
                  <c:v>9.82</c:v>
                </c:pt>
                <c:pt idx="1590">
                  <c:v>9.83</c:v>
                </c:pt>
                <c:pt idx="1591">
                  <c:v>9.82</c:v>
                </c:pt>
                <c:pt idx="1592">
                  <c:v>9.82</c:v>
                </c:pt>
                <c:pt idx="1593">
                  <c:v>9.82</c:v>
                </c:pt>
                <c:pt idx="1594">
                  <c:v>9.81</c:v>
                </c:pt>
                <c:pt idx="1595">
                  <c:v>9.82</c:v>
                </c:pt>
                <c:pt idx="1596">
                  <c:v>9.82</c:v>
                </c:pt>
                <c:pt idx="1597">
                  <c:v>9.8000000000000007</c:v>
                </c:pt>
                <c:pt idx="1598">
                  <c:v>9.84</c:v>
                </c:pt>
                <c:pt idx="1599">
                  <c:v>9.84</c:v>
                </c:pt>
              </c:numCache>
            </c:numRef>
          </c:val>
          <c:smooth val="0"/>
          <c:extLst xmlns:c16r2="http://schemas.microsoft.com/office/drawing/2015/06/chart">
            <c:ext xmlns:c16="http://schemas.microsoft.com/office/drawing/2014/chart" uri="{C3380CC4-5D6E-409C-BE32-E72D297353CC}">
              <c16:uniqueId val="{00000002-FC01-490E-847E-A299C589FC70}"/>
            </c:ext>
          </c:extLst>
        </c:ser>
        <c:ser>
          <c:idx val="2"/>
          <c:order val="2"/>
          <c:tx>
            <c:strRef>
              <c:f>'Interbank and Policy Rate'!$E$2</c:f>
              <c:strCache>
                <c:ptCount val="1"/>
                <c:pt idx="0">
                  <c:v>BOZ  Policy Rate </c:v>
                </c:pt>
              </c:strCache>
            </c:strRef>
          </c:tx>
          <c:spPr>
            <a:ln w="25400">
              <a:solidFill>
                <a:srgbClr val="FF0000"/>
              </a:solidFill>
              <a:prstDash val="solid"/>
            </a:ln>
          </c:spPr>
          <c:marker>
            <c:symbol val="none"/>
          </c:marker>
          <c:cat>
            <c:numRef>
              <c:f>'Interbank and Policy Rate'!$B$3:$B$1602</c:f>
              <c:numCache>
                <c:formatCode>[$-409]mmm\-yy;@</c:formatCode>
                <c:ptCount val="1600"/>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numCache>
            </c:numRef>
          </c:cat>
          <c:val>
            <c:numRef>
              <c:f>'Interbank and Policy Rate'!$E$3:$E$1602</c:f>
              <c:numCache>
                <c:formatCode>0.00</c:formatCode>
                <c:ptCount val="1600"/>
                <c:pt idx="0">
                  <c:v>9</c:v>
                </c:pt>
                <c:pt idx="1">
                  <c:v>9</c:v>
                </c:pt>
                <c:pt idx="2">
                  <c:v>9</c:v>
                </c:pt>
                <c:pt idx="3">
                  <c:v>9</c:v>
                </c:pt>
                <c:pt idx="4">
                  <c:v>9</c:v>
                </c:pt>
                <c:pt idx="5">
                  <c:v>9</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pt idx="21">
                  <c:v>9</c:v>
                </c:pt>
                <c:pt idx="22">
                  <c:v>9</c:v>
                </c:pt>
                <c:pt idx="23">
                  <c:v>9</c:v>
                </c:pt>
                <c:pt idx="24">
                  <c:v>9</c:v>
                </c:pt>
                <c:pt idx="25">
                  <c:v>9</c:v>
                </c:pt>
                <c:pt idx="26">
                  <c:v>9</c:v>
                </c:pt>
                <c:pt idx="27">
                  <c:v>9</c:v>
                </c:pt>
                <c:pt idx="28">
                  <c:v>9</c:v>
                </c:pt>
                <c:pt idx="29">
                  <c:v>9</c:v>
                </c:pt>
                <c:pt idx="30">
                  <c:v>9</c:v>
                </c:pt>
                <c:pt idx="31">
                  <c:v>9</c:v>
                </c:pt>
                <c:pt idx="32">
                  <c:v>9</c:v>
                </c:pt>
                <c:pt idx="33">
                  <c:v>9</c:v>
                </c:pt>
                <c:pt idx="34">
                  <c:v>9</c:v>
                </c:pt>
                <c:pt idx="35">
                  <c:v>9</c:v>
                </c:pt>
                <c:pt idx="36">
                  <c:v>9</c:v>
                </c:pt>
                <c:pt idx="37">
                  <c:v>9</c:v>
                </c:pt>
                <c:pt idx="38">
                  <c:v>9</c:v>
                </c:pt>
                <c:pt idx="39">
                  <c:v>9</c:v>
                </c:pt>
                <c:pt idx="40">
                  <c:v>9</c:v>
                </c:pt>
                <c:pt idx="41">
                  <c:v>9</c:v>
                </c:pt>
                <c:pt idx="42">
                  <c:v>9</c:v>
                </c:pt>
                <c:pt idx="43">
                  <c:v>9</c:v>
                </c:pt>
                <c:pt idx="44">
                  <c:v>9</c:v>
                </c:pt>
                <c:pt idx="45">
                  <c:v>9</c:v>
                </c:pt>
                <c:pt idx="46">
                  <c:v>9</c:v>
                </c:pt>
                <c:pt idx="47">
                  <c:v>9</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9</c:v>
                </c:pt>
                <c:pt idx="65">
                  <c:v>9</c:v>
                </c:pt>
                <c:pt idx="66">
                  <c:v>9</c:v>
                </c:pt>
                <c:pt idx="67">
                  <c:v>9</c:v>
                </c:pt>
                <c:pt idx="68">
                  <c:v>9</c:v>
                </c:pt>
                <c:pt idx="69">
                  <c:v>9</c:v>
                </c:pt>
                <c:pt idx="70">
                  <c:v>9</c:v>
                </c:pt>
                <c:pt idx="71">
                  <c:v>9</c:v>
                </c:pt>
                <c:pt idx="72">
                  <c:v>9</c:v>
                </c:pt>
                <c:pt idx="73">
                  <c:v>9</c:v>
                </c:pt>
                <c:pt idx="74">
                  <c:v>9</c:v>
                </c:pt>
                <c:pt idx="75">
                  <c:v>9</c:v>
                </c:pt>
                <c:pt idx="76">
                  <c:v>9</c:v>
                </c:pt>
                <c:pt idx="77">
                  <c:v>9</c:v>
                </c:pt>
                <c:pt idx="78">
                  <c:v>9</c:v>
                </c:pt>
                <c:pt idx="79">
                  <c:v>9</c:v>
                </c:pt>
                <c:pt idx="80">
                  <c:v>9</c:v>
                </c:pt>
                <c:pt idx="81">
                  <c:v>9</c:v>
                </c:pt>
                <c:pt idx="82">
                  <c:v>9</c:v>
                </c:pt>
                <c:pt idx="83">
                  <c:v>9</c:v>
                </c:pt>
                <c:pt idx="84">
                  <c:v>9</c:v>
                </c:pt>
                <c:pt idx="85">
                  <c:v>9</c:v>
                </c:pt>
                <c:pt idx="86">
                  <c:v>9</c:v>
                </c:pt>
                <c:pt idx="87">
                  <c:v>9</c:v>
                </c:pt>
                <c:pt idx="88">
                  <c:v>9</c:v>
                </c:pt>
                <c:pt idx="89">
                  <c:v>9</c:v>
                </c:pt>
                <c:pt idx="90">
                  <c:v>9</c:v>
                </c:pt>
                <c:pt idx="91">
                  <c:v>9</c:v>
                </c:pt>
                <c:pt idx="92">
                  <c:v>9</c:v>
                </c:pt>
                <c:pt idx="93">
                  <c:v>9</c:v>
                </c:pt>
                <c:pt idx="94">
                  <c:v>9</c:v>
                </c:pt>
                <c:pt idx="95">
                  <c:v>9</c:v>
                </c:pt>
                <c:pt idx="96">
                  <c:v>9</c:v>
                </c:pt>
                <c:pt idx="97">
                  <c:v>9</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9</c:v>
                </c:pt>
                <c:pt idx="119">
                  <c:v>9</c:v>
                </c:pt>
                <c:pt idx="120">
                  <c:v>9</c:v>
                </c:pt>
                <c:pt idx="121">
                  <c:v>9</c:v>
                </c:pt>
                <c:pt idx="122">
                  <c:v>9</c:v>
                </c:pt>
                <c:pt idx="123">
                  <c:v>9</c:v>
                </c:pt>
                <c:pt idx="124">
                  <c:v>9</c:v>
                </c:pt>
                <c:pt idx="125">
                  <c:v>9</c:v>
                </c:pt>
                <c:pt idx="126">
                  <c:v>9</c:v>
                </c:pt>
                <c:pt idx="127">
                  <c:v>9</c:v>
                </c:pt>
                <c:pt idx="128">
                  <c:v>9</c:v>
                </c:pt>
                <c:pt idx="129">
                  <c:v>9</c:v>
                </c:pt>
                <c:pt idx="130">
                  <c:v>9</c:v>
                </c:pt>
                <c:pt idx="131">
                  <c:v>9</c:v>
                </c:pt>
                <c:pt idx="132">
                  <c:v>9</c:v>
                </c:pt>
                <c:pt idx="133">
                  <c:v>9</c:v>
                </c:pt>
                <c:pt idx="134">
                  <c:v>9</c:v>
                </c:pt>
                <c:pt idx="135">
                  <c:v>9</c:v>
                </c:pt>
                <c:pt idx="136">
                  <c:v>9</c:v>
                </c:pt>
                <c:pt idx="137">
                  <c:v>9</c:v>
                </c:pt>
                <c:pt idx="138">
                  <c:v>9</c:v>
                </c:pt>
                <c:pt idx="139">
                  <c:v>9</c:v>
                </c:pt>
                <c:pt idx="140">
                  <c:v>9</c:v>
                </c:pt>
                <c:pt idx="141">
                  <c:v>9</c:v>
                </c:pt>
                <c:pt idx="142">
                  <c:v>9</c:v>
                </c:pt>
                <c:pt idx="143">
                  <c:v>9</c:v>
                </c:pt>
                <c:pt idx="144">
                  <c:v>9</c:v>
                </c:pt>
                <c:pt idx="145">
                  <c:v>9.25</c:v>
                </c:pt>
                <c:pt idx="146">
                  <c:v>9.25</c:v>
                </c:pt>
                <c:pt idx="147">
                  <c:v>9.25</c:v>
                </c:pt>
                <c:pt idx="148">
                  <c:v>9.25</c:v>
                </c:pt>
                <c:pt idx="149">
                  <c:v>9.25</c:v>
                </c:pt>
                <c:pt idx="150">
                  <c:v>9.25</c:v>
                </c:pt>
                <c:pt idx="151">
                  <c:v>9.25</c:v>
                </c:pt>
                <c:pt idx="152">
                  <c:v>9.25</c:v>
                </c:pt>
                <c:pt idx="153">
                  <c:v>9.25</c:v>
                </c:pt>
                <c:pt idx="154">
                  <c:v>9.25</c:v>
                </c:pt>
                <c:pt idx="155">
                  <c:v>9.25</c:v>
                </c:pt>
                <c:pt idx="156">
                  <c:v>9.25</c:v>
                </c:pt>
                <c:pt idx="157">
                  <c:v>9.25</c:v>
                </c:pt>
                <c:pt idx="158">
                  <c:v>9.25</c:v>
                </c:pt>
                <c:pt idx="159">
                  <c:v>9.25</c:v>
                </c:pt>
                <c:pt idx="160">
                  <c:v>9.25</c:v>
                </c:pt>
                <c:pt idx="161">
                  <c:v>9.25</c:v>
                </c:pt>
                <c:pt idx="162">
                  <c:v>9.25</c:v>
                </c:pt>
                <c:pt idx="163">
                  <c:v>9.25</c:v>
                </c:pt>
                <c:pt idx="164">
                  <c:v>9.25</c:v>
                </c:pt>
                <c:pt idx="165">
                  <c:v>9.25</c:v>
                </c:pt>
                <c:pt idx="166">
                  <c:v>9.25</c:v>
                </c:pt>
                <c:pt idx="167">
                  <c:v>9.25</c:v>
                </c:pt>
                <c:pt idx="168">
                  <c:v>9.25</c:v>
                </c:pt>
                <c:pt idx="169">
                  <c:v>9.25</c:v>
                </c:pt>
                <c:pt idx="170">
                  <c:v>9.25</c:v>
                </c:pt>
                <c:pt idx="171">
                  <c:v>9.25</c:v>
                </c:pt>
                <c:pt idx="172">
                  <c:v>9.25</c:v>
                </c:pt>
                <c:pt idx="173">
                  <c:v>9.25</c:v>
                </c:pt>
                <c:pt idx="174">
                  <c:v>9.25</c:v>
                </c:pt>
                <c:pt idx="175">
                  <c:v>9.25</c:v>
                </c:pt>
                <c:pt idx="176">
                  <c:v>9.25</c:v>
                </c:pt>
                <c:pt idx="177">
                  <c:v>9.25</c:v>
                </c:pt>
                <c:pt idx="178">
                  <c:v>9.25</c:v>
                </c:pt>
                <c:pt idx="179">
                  <c:v>9.25</c:v>
                </c:pt>
                <c:pt idx="180">
                  <c:v>9.25</c:v>
                </c:pt>
                <c:pt idx="181">
                  <c:v>9.25</c:v>
                </c:pt>
                <c:pt idx="182">
                  <c:v>9.25</c:v>
                </c:pt>
                <c:pt idx="183">
                  <c:v>9.25</c:v>
                </c:pt>
                <c:pt idx="184">
                  <c:v>9.25</c:v>
                </c:pt>
                <c:pt idx="185">
                  <c:v>9.25</c:v>
                </c:pt>
                <c:pt idx="186">
                  <c:v>9.25</c:v>
                </c:pt>
                <c:pt idx="187">
                  <c:v>9.25</c:v>
                </c:pt>
                <c:pt idx="188">
                  <c:v>9.25</c:v>
                </c:pt>
                <c:pt idx="189">
                  <c:v>9.25</c:v>
                </c:pt>
                <c:pt idx="190">
                  <c:v>9.25</c:v>
                </c:pt>
                <c:pt idx="191">
                  <c:v>9.25</c:v>
                </c:pt>
                <c:pt idx="192">
                  <c:v>9.25</c:v>
                </c:pt>
                <c:pt idx="193">
                  <c:v>9.25</c:v>
                </c:pt>
                <c:pt idx="194">
                  <c:v>9.25</c:v>
                </c:pt>
                <c:pt idx="195">
                  <c:v>9.25</c:v>
                </c:pt>
                <c:pt idx="196">
                  <c:v>9.25</c:v>
                </c:pt>
                <c:pt idx="197">
                  <c:v>9.25</c:v>
                </c:pt>
                <c:pt idx="198">
                  <c:v>9.25</c:v>
                </c:pt>
                <c:pt idx="199">
                  <c:v>9.25</c:v>
                </c:pt>
                <c:pt idx="200">
                  <c:v>9.25</c:v>
                </c:pt>
                <c:pt idx="201">
                  <c:v>9.25</c:v>
                </c:pt>
                <c:pt idx="202">
                  <c:v>9.25</c:v>
                </c:pt>
                <c:pt idx="203">
                  <c:v>9.25</c:v>
                </c:pt>
                <c:pt idx="204">
                  <c:v>9.25</c:v>
                </c:pt>
                <c:pt idx="205">
                  <c:v>9.25</c:v>
                </c:pt>
                <c:pt idx="206">
                  <c:v>9.25</c:v>
                </c:pt>
                <c:pt idx="207">
                  <c:v>9.25</c:v>
                </c:pt>
                <c:pt idx="208">
                  <c:v>9.25</c:v>
                </c:pt>
                <c:pt idx="209">
                  <c:v>9.25</c:v>
                </c:pt>
                <c:pt idx="210">
                  <c:v>9.25</c:v>
                </c:pt>
                <c:pt idx="211">
                  <c:v>9.25</c:v>
                </c:pt>
                <c:pt idx="212">
                  <c:v>9.25</c:v>
                </c:pt>
                <c:pt idx="213">
                  <c:v>9.25</c:v>
                </c:pt>
                <c:pt idx="214">
                  <c:v>9.25</c:v>
                </c:pt>
                <c:pt idx="215">
                  <c:v>9.25</c:v>
                </c:pt>
                <c:pt idx="216">
                  <c:v>9.25</c:v>
                </c:pt>
                <c:pt idx="217">
                  <c:v>9.25</c:v>
                </c:pt>
                <c:pt idx="218">
                  <c:v>9.25</c:v>
                </c:pt>
                <c:pt idx="219">
                  <c:v>9.25</c:v>
                </c:pt>
                <c:pt idx="220">
                  <c:v>9.25</c:v>
                </c:pt>
                <c:pt idx="221">
                  <c:v>9.25</c:v>
                </c:pt>
                <c:pt idx="222">
                  <c:v>9.25</c:v>
                </c:pt>
                <c:pt idx="223">
                  <c:v>9.25</c:v>
                </c:pt>
                <c:pt idx="224">
                  <c:v>9.25</c:v>
                </c:pt>
                <c:pt idx="225">
                  <c:v>9.25</c:v>
                </c:pt>
                <c:pt idx="226">
                  <c:v>9.25</c:v>
                </c:pt>
                <c:pt idx="227">
                  <c:v>9.25</c:v>
                </c:pt>
                <c:pt idx="228">
                  <c:v>9.25</c:v>
                </c:pt>
                <c:pt idx="229">
                  <c:v>9.25</c:v>
                </c:pt>
                <c:pt idx="230">
                  <c:v>9.25</c:v>
                </c:pt>
                <c:pt idx="231">
                  <c:v>9.25</c:v>
                </c:pt>
                <c:pt idx="232">
                  <c:v>9.25</c:v>
                </c:pt>
                <c:pt idx="233">
                  <c:v>9.25</c:v>
                </c:pt>
                <c:pt idx="234">
                  <c:v>9.25</c:v>
                </c:pt>
                <c:pt idx="235">
                  <c:v>9.25</c:v>
                </c:pt>
                <c:pt idx="236">
                  <c:v>9.25</c:v>
                </c:pt>
                <c:pt idx="237">
                  <c:v>9.25</c:v>
                </c:pt>
                <c:pt idx="238">
                  <c:v>9.25</c:v>
                </c:pt>
                <c:pt idx="239">
                  <c:v>9.25</c:v>
                </c:pt>
                <c:pt idx="240">
                  <c:v>9.25</c:v>
                </c:pt>
                <c:pt idx="241">
                  <c:v>9.25</c:v>
                </c:pt>
                <c:pt idx="242">
                  <c:v>9.25</c:v>
                </c:pt>
                <c:pt idx="243">
                  <c:v>9.25</c:v>
                </c:pt>
                <c:pt idx="244">
                  <c:v>9.25</c:v>
                </c:pt>
                <c:pt idx="245">
                  <c:v>9.25</c:v>
                </c:pt>
                <c:pt idx="246">
                  <c:v>9.25</c:v>
                </c:pt>
                <c:pt idx="247">
                  <c:v>9.25</c:v>
                </c:pt>
                <c:pt idx="248">
                  <c:v>9.25</c:v>
                </c:pt>
                <c:pt idx="249">
                  <c:v>9.25</c:v>
                </c:pt>
                <c:pt idx="250">
                  <c:v>9.25</c:v>
                </c:pt>
                <c:pt idx="251">
                  <c:v>9.25</c:v>
                </c:pt>
                <c:pt idx="252">
                  <c:v>9.25</c:v>
                </c:pt>
                <c:pt idx="253">
                  <c:v>9.25</c:v>
                </c:pt>
                <c:pt idx="254">
                  <c:v>9.25</c:v>
                </c:pt>
                <c:pt idx="255">
                  <c:v>9.25</c:v>
                </c:pt>
                <c:pt idx="256">
                  <c:v>9.25</c:v>
                </c:pt>
                <c:pt idx="257">
                  <c:v>9.25</c:v>
                </c:pt>
                <c:pt idx="258">
                  <c:v>9.25</c:v>
                </c:pt>
                <c:pt idx="259">
                  <c:v>9.25</c:v>
                </c:pt>
                <c:pt idx="260">
                  <c:v>9.25</c:v>
                </c:pt>
                <c:pt idx="261">
                  <c:v>9.25</c:v>
                </c:pt>
                <c:pt idx="262">
                  <c:v>9.25</c:v>
                </c:pt>
                <c:pt idx="263">
                  <c:v>9.25</c:v>
                </c:pt>
                <c:pt idx="264">
                  <c:v>9.25</c:v>
                </c:pt>
                <c:pt idx="265">
                  <c:v>9.25</c:v>
                </c:pt>
                <c:pt idx="266">
                  <c:v>9.25</c:v>
                </c:pt>
                <c:pt idx="267">
                  <c:v>9.25</c:v>
                </c:pt>
                <c:pt idx="268">
                  <c:v>9.25</c:v>
                </c:pt>
                <c:pt idx="269">
                  <c:v>9.25</c:v>
                </c:pt>
                <c:pt idx="270">
                  <c:v>9.25</c:v>
                </c:pt>
                <c:pt idx="271">
                  <c:v>9.25</c:v>
                </c:pt>
                <c:pt idx="272">
                  <c:v>9.25</c:v>
                </c:pt>
                <c:pt idx="273">
                  <c:v>9.25</c:v>
                </c:pt>
                <c:pt idx="274">
                  <c:v>9.25</c:v>
                </c:pt>
                <c:pt idx="275">
                  <c:v>9.25</c:v>
                </c:pt>
                <c:pt idx="276">
                  <c:v>9.25</c:v>
                </c:pt>
                <c:pt idx="277">
                  <c:v>9.25</c:v>
                </c:pt>
                <c:pt idx="278">
                  <c:v>9.25</c:v>
                </c:pt>
                <c:pt idx="279">
                  <c:v>9.25</c:v>
                </c:pt>
                <c:pt idx="280">
                  <c:v>9.25</c:v>
                </c:pt>
                <c:pt idx="281">
                  <c:v>9.25</c:v>
                </c:pt>
                <c:pt idx="282">
                  <c:v>9.25</c:v>
                </c:pt>
                <c:pt idx="283">
                  <c:v>9.25</c:v>
                </c:pt>
                <c:pt idx="284">
                  <c:v>9.25</c:v>
                </c:pt>
                <c:pt idx="285">
                  <c:v>9.25</c:v>
                </c:pt>
                <c:pt idx="286">
                  <c:v>9.25</c:v>
                </c:pt>
                <c:pt idx="287">
                  <c:v>9.25</c:v>
                </c:pt>
                <c:pt idx="288">
                  <c:v>9.25</c:v>
                </c:pt>
                <c:pt idx="289">
                  <c:v>9.5</c:v>
                </c:pt>
                <c:pt idx="290">
                  <c:v>9.5</c:v>
                </c:pt>
                <c:pt idx="291">
                  <c:v>9.5</c:v>
                </c:pt>
                <c:pt idx="292">
                  <c:v>9.5</c:v>
                </c:pt>
                <c:pt idx="293">
                  <c:v>9.5</c:v>
                </c:pt>
                <c:pt idx="294">
                  <c:v>9.5</c:v>
                </c:pt>
                <c:pt idx="295">
                  <c:v>9.5</c:v>
                </c:pt>
                <c:pt idx="296">
                  <c:v>9.5</c:v>
                </c:pt>
                <c:pt idx="297">
                  <c:v>9.5</c:v>
                </c:pt>
                <c:pt idx="298">
                  <c:v>9.5</c:v>
                </c:pt>
                <c:pt idx="299">
                  <c:v>9.5</c:v>
                </c:pt>
                <c:pt idx="300">
                  <c:v>9.5</c:v>
                </c:pt>
                <c:pt idx="301">
                  <c:v>9.5</c:v>
                </c:pt>
                <c:pt idx="302">
                  <c:v>9.5</c:v>
                </c:pt>
                <c:pt idx="303">
                  <c:v>9.5</c:v>
                </c:pt>
                <c:pt idx="304">
                  <c:v>9.5</c:v>
                </c:pt>
                <c:pt idx="305">
                  <c:v>9.5</c:v>
                </c:pt>
                <c:pt idx="306">
                  <c:v>9.5</c:v>
                </c:pt>
                <c:pt idx="307">
                  <c:v>9.5</c:v>
                </c:pt>
                <c:pt idx="308">
                  <c:v>9.5</c:v>
                </c:pt>
                <c:pt idx="309">
                  <c:v>9.75</c:v>
                </c:pt>
                <c:pt idx="310">
                  <c:v>9.75</c:v>
                </c:pt>
                <c:pt idx="311">
                  <c:v>9.75</c:v>
                </c:pt>
                <c:pt idx="312">
                  <c:v>9.75</c:v>
                </c:pt>
                <c:pt idx="313">
                  <c:v>9.75</c:v>
                </c:pt>
                <c:pt idx="314">
                  <c:v>9.75</c:v>
                </c:pt>
                <c:pt idx="315">
                  <c:v>9.75</c:v>
                </c:pt>
                <c:pt idx="316">
                  <c:v>9.75</c:v>
                </c:pt>
                <c:pt idx="317">
                  <c:v>9.75</c:v>
                </c:pt>
                <c:pt idx="318">
                  <c:v>9.75</c:v>
                </c:pt>
                <c:pt idx="319">
                  <c:v>9.75</c:v>
                </c:pt>
                <c:pt idx="320">
                  <c:v>9.75</c:v>
                </c:pt>
                <c:pt idx="321">
                  <c:v>9.75</c:v>
                </c:pt>
                <c:pt idx="322">
                  <c:v>9.75</c:v>
                </c:pt>
                <c:pt idx="323">
                  <c:v>9.75</c:v>
                </c:pt>
                <c:pt idx="324">
                  <c:v>9.75</c:v>
                </c:pt>
                <c:pt idx="325">
                  <c:v>9.75</c:v>
                </c:pt>
                <c:pt idx="326">
                  <c:v>9.75</c:v>
                </c:pt>
                <c:pt idx="327">
                  <c:v>9.75</c:v>
                </c:pt>
                <c:pt idx="328">
                  <c:v>9.75</c:v>
                </c:pt>
                <c:pt idx="329">
                  <c:v>9.75</c:v>
                </c:pt>
                <c:pt idx="330">
                  <c:v>9.75</c:v>
                </c:pt>
                <c:pt idx="331">
                  <c:v>9.75</c:v>
                </c:pt>
                <c:pt idx="332">
                  <c:v>9.75</c:v>
                </c:pt>
                <c:pt idx="333">
                  <c:v>9.75</c:v>
                </c:pt>
                <c:pt idx="334">
                  <c:v>9.75</c:v>
                </c:pt>
                <c:pt idx="335">
                  <c:v>9.75</c:v>
                </c:pt>
                <c:pt idx="336">
                  <c:v>9.75</c:v>
                </c:pt>
                <c:pt idx="337">
                  <c:v>9.75</c:v>
                </c:pt>
                <c:pt idx="338">
                  <c:v>9.75</c:v>
                </c:pt>
                <c:pt idx="339">
                  <c:v>9.75</c:v>
                </c:pt>
                <c:pt idx="340">
                  <c:v>9.75</c:v>
                </c:pt>
                <c:pt idx="341">
                  <c:v>9.75</c:v>
                </c:pt>
                <c:pt idx="342">
                  <c:v>9.75</c:v>
                </c:pt>
                <c:pt idx="343">
                  <c:v>9.75</c:v>
                </c:pt>
                <c:pt idx="344">
                  <c:v>9.75</c:v>
                </c:pt>
                <c:pt idx="345">
                  <c:v>9.75</c:v>
                </c:pt>
                <c:pt idx="346">
                  <c:v>9.75</c:v>
                </c:pt>
                <c:pt idx="347">
                  <c:v>9.75</c:v>
                </c:pt>
                <c:pt idx="348">
                  <c:v>9.75</c:v>
                </c:pt>
                <c:pt idx="349">
                  <c:v>9.75</c:v>
                </c:pt>
                <c:pt idx="350">
                  <c:v>9.75</c:v>
                </c:pt>
                <c:pt idx="351">
                  <c:v>9.75</c:v>
                </c:pt>
                <c:pt idx="352">
                  <c:v>9.75</c:v>
                </c:pt>
                <c:pt idx="353">
                  <c:v>9.75</c:v>
                </c:pt>
                <c:pt idx="354">
                  <c:v>9.75</c:v>
                </c:pt>
                <c:pt idx="355">
                  <c:v>9.75</c:v>
                </c:pt>
                <c:pt idx="356">
                  <c:v>9.75</c:v>
                </c:pt>
                <c:pt idx="357">
                  <c:v>9.75</c:v>
                </c:pt>
                <c:pt idx="358">
                  <c:v>9.75</c:v>
                </c:pt>
                <c:pt idx="359">
                  <c:v>9.75</c:v>
                </c:pt>
                <c:pt idx="360">
                  <c:v>9.75</c:v>
                </c:pt>
                <c:pt idx="361">
                  <c:v>9.75</c:v>
                </c:pt>
                <c:pt idx="362">
                  <c:v>9.75</c:v>
                </c:pt>
                <c:pt idx="363">
                  <c:v>9.75</c:v>
                </c:pt>
                <c:pt idx="364">
                  <c:v>9.75</c:v>
                </c:pt>
                <c:pt idx="365">
                  <c:v>9.75</c:v>
                </c:pt>
                <c:pt idx="366">
                  <c:v>9.75</c:v>
                </c:pt>
                <c:pt idx="367">
                  <c:v>9.75</c:v>
                </c:pt>
                <c:pt idx="368">
                  <c:v>9.75</c:v>
                </c:pt>
                <c:pt idx="369">
                  <c:v>9.75</c:v>
                </c:pt>
                <c:pt idx="370">
                  <c:v>9.75</c:v>
                </c:pt>
                <c:pt idx="371">
                  <c:v>9.75</c:v>
                </c:pt>
                <c:pt idx="372">
                  <c:v>9.75</c:v>
                </c:pt>
                <c:pt idx="373">
                  <c:v>9.75</c:v>
                </c:pt>
                <c:pt idx="374">
                  <c:v>9.75</c:v>
                </c:pt>
                <c:pt idx="375">
                  <c:v>9.75</c:v>
                </c:pt>
                <c:pt idx="376">
                  <c:v>9.75</c:v>
                </c:pt>
                <c:pt idx="377">
                  <c:v>9.75</c:v>
                </c:pt>
                <c:pt idx="378">
                  <c:v>9.75</c:v>
                </c:pt>
                <c:pt idx="379">
                  <c:v>9.75</c:v>
                </c:pt>
                <c:pt idx="380">
                  <c:v>9.75</c:v>
                </c:pt>
                <c:pt idx="381">
                  <c:v>9.75</c:v>
                </c:pt>
                <c:pt idx="382">
                  <c:v>9.75</c:v>
                </c:pt>
                <c:pt idx="383">
                  <c:v>9.75</c:v>
                </c:pt>
                <c:pt idx="384">
                  <c:v>9.75</c:v>
                </c:pt>
                <c:pt idx="385">
                  <c:v>9.75</c:v>
                </c:pt>
                <c:pt idx="386">
                  <c:v>9.75</c:v>
                </c:pt>
                <c:pt idx="387">
                  <c:v>9.75</c:v>
                </c:pt>
                <c:pt idx="388">
                  <c:v>9.75</c:v>
                </c:pt>
                <c:pt idx="389">
                  <c:v>9.75</c:v>
                </c:pt>
                <c:pt idx="390">
                  <c:v>9.75</c:v>
                </c:pt>
                <c:pt idx="391">
                  <c:v>9.75</c:v>
                </c:pt>
                <c:pt idx="392">
                  <c:v>9.75</c:v>
                </c:pt>
                <c:pt idx="393">
                  <c:v>9.75</c:v>
                </c:pt>
                <c:pt idx="394">
                  <c:v>9.75</c:v>
                </c:pt>
                <c:pt idx="395">
                  <c:v>9.75</c:v>
                </c:pt>
                <c:pt idx="396">
                  <c:v>9.75</c:v>
                </c:pt>
                <c:pt idx="397">
                  <c:v>9.75</c:v>
                </c:pt>
                <c:pt idx="398">
                  <c:v>9.75</c:v>
                </c:pt>
                <c:pt idx="399">
                  <c:v>9.75</c:v>
                </c:pt>
                <c:pt idx="400">
                  <c:v>9.75</c:v>
                </c:pt>
                <c:pt idx="401">
                  <c:v>9.75</c:v>
                </c:pt>
                <c:pt idx="402">
                  <c:v>9.75</c:v>
                </c:pt>
                <c:pt idx="403">
                  <c:v>9.75</c:v>
                </c:pt>
                <c:pt idx="404">
                  <c:v>9.75</c:v>
                </c:pt>
                <c:pt idx="405">
                  <c:v>9.75</c:v>
                </c:pt>
                <c:pt idx="406">
                  <c:v>9.75</c:v>
                </c:pt>
                <c:pt idx="407">
                  <c:v>9.75</c:v>
                </c:pt>
                <c:pt idx="408">
                  <c:v>9.75</c:v>
                </c:pt>
                <c:pt idx="409">
                  <c:v>9.75</c:v>
                </c:pt>
                <c:pt idx="410">
                  <c:v>9.75</c:v>
                </c:pt>
                <c:pt idx="411">
                  <c:v>9.75</c:v>
                </c:pt>
                <c:pt idx="412">
                  <c:v>9.75</c:v>
                </c:pt>
                <c:pt idx="413">
                  <c:v>9.75</c:v>
                </c:pt>
                <c:pt idx="414">
                  <c:v>9.75</c:v>
                </c:pt>
                <c:pt idx="415">
                  <c:v>9.75</c:v>
                </c:pt>
                <c:pt idx="416">
                  <c:v>9.75</c:v>
                </c:pt>
                <c:pt idx="417">
                  <c:v>9.75</c:v>
                </c:pt>
                <c:pt idx="418">
                  <c:v>9.75</c:v>
                </c:pt>
                <c:pt idx="419">
                  <c:v>9.75</c:v>
                </c:pt>
                <c:pt idx="420">
                  <c:v>9.75</c:v>
                </c:pt>
                <c:pt idx="421">
                  <c:v>9.75</c:v>
                </c:pt>
                <c:pt idx="422">
                  <c:v>9.75</c:v>
                </c:pt>
                <c:pt idx="423">
                  <c:v>9.75</c:v>
                </c:pt>
                <c:pt idx="424">
                  <c:v>9.75</c:v>
                </c:pt>
                <c:pt idx="425">
                  <c:v>9.75</c:v>
                </c:pt>
                <c:pt idx="426">
                  <c:v>9.75</c:v>
                </c:pt>
                <c:pt idx="427">
                  <c:v>9.75</c:v>
                </c:pt>
                <c:pt idx="428">
                  <c:v>9.75</c:v>
                </c:pt>
                <c:pt idx="429">
                  <c:v>9.75</c:v>
                </c:pt>
                <c:pt idx="430">
                  <c:v>9.75</c:v>
                </c:pt>
                <c:pt idx="431">
                  <c:v>9.75</c:v>
                </c:pt>
                <c:pt idx="432">
                  <c:v>9.75</c:v>
                </c:pt>
                <c:pt idx="433">
                  <c:v>9.75</c:v>
                </c:pt>
                <c:pt idx="434">
                  <c:v>9.75</c:v>
                </c:pt>
                <c:pt idx="435">
                  <c:v>9.75</c:v>
                </c:pt>
                <c:pt idx="436">
                  <c:v>9.75</c:v>
                </c:pt>
                <c:pt idx="437">
                  <c:v>9.75</c:v>
                </c:pt>
                <c:pt idx="438">
                  <c:v>9.75</c:v>
                </c:pt>
                <c:pt idx="439">
                  <c:v>9.75</c:v>
                </c:pt>
                <c:pt idx="440">
                  <c:v>9.75</c:v>
                </c:pt>
                <c:pt idx="441">
                  <c:v>9.75</c:v>
                </c:pt>
                <c:pt idx="442">
                  <c:v>9.75</c:v>
                </c:pt>
                <c:pt idx="443">
                  <c:v>9.75</c:v>
                </c:pt>
                <c:pt idx="444">
                  <c:v>9.75</c:v>
                </c:pt>
                <c:pt idx="445">
                  <c:v>9.75</c:v>
                </c:pt>
                <c:pt idx="446">
                  <c:v>9.75</c:v>
                </c:pt>
                <c:pt idx="447">
                  <c:v>9.75</c:v>
                </c:pt>
                <c:pt idx="448">
                  <c:v>9.75</c:v>
                </c:pt>
                <c:pt idx="449">
                  <c:v>9.75</c:v>
                </c:pt>
                <c:pt idx="450">
                  <c:v>9.75</c:v>
                </c:pt>
                <c:pt idx="451">
                  <c:v>9.75</c:v>
                </c:pt>
                <c:pt idx="452">
                  <c:v>9.75</c:v>
                </c:pt>
                <c:pt idx="453">
                  <c:v>9.75</c:v>
                </c:pt>
                <c:pt idx="454">
                  <c:v>9.75</c:v>
                </c:pt>
                <c:pt idx="455">
                  <c:v>9.75</c:v>
                </c:pt>
                <c:pt idx="456">
                  <c:v>9.75</c:v>
                </c:pt>
                <c:pt idx="457">
                  <c:v>9.75</c:v>
                </c:pt>
                <c:pt idx="458">
                  <c:v>9.75</c:v>
                </c:pt>
                <c:pt idx="459">
                  <c:v>9.75</c:v>
                </c:pt>
                <c:pt idx="460">
                  <c:v>9.75</c:v>
                </c:pt>
                <c:pt idx="461">
                  <c:v>9.75</c:v>
                </c:pt>
                <c:pt idx="462">
                  <c:v>9.75</c:v>
                </c:pt>
                <c:pt idx="463">
                  <c:v>9.75</c:v>
                </c:pt>
                <c:pt idx="464">
                  <c:v>9.75</c:v>
                </c:pt>
                <c:pt idx="465">
                  <c:v>9.75</c:v>
                </c:pt>
                <c:pt idx="466">
                  <c:v>9.75</c:v>
                </c:pt>
                <c:pt idx="467">
                  <c:v>9.75</c:v>
                </c:pt>
                <c:pt idx="468">
                  <c:v>9.75</c:v>
                </c:pt>
                <c:pt idx="469">
                  <c:v>9.75</c:v>
                </c:pt>
                <c:pt idx="470">
                  <c:v>9.75</c:v>
                </c:pt>
                <c:pt idx="471">
                  <c:v>9.75</c:v>
                </c:pt>
                <c:pt idx="472">
                  <c:v>9.75</c:v>
                </c:pt>
                <c:pt idx="473">
                  <c:v>9.75</c:v>
                </c:pt>
                <c:pt idx="474">
                  <c:v>9.75</c:v>
                </c:pt>
                <c:pt idx="475">
                  <c:v>9.75</c:v>
                </c:pt>
                <c:pt idx="476">
                  <c:v>9.75</c:v>
                </c:pt>
                <c:pt idx="477">
                  <c:v>9.75</c:v>
                </c:pt>
                <c:pt idx="478">
                  <c:v>10.25</c:v>
                </c:pt>
                <c:pt idx="479">
                  <c:v>10.25</c:v>
                </c:pt>
                <c:pt idx="480">
                  <c:v>10.25</c:v>
                </c:pt>
                <c:pt idx="481">
                  <c:v>10.25</c:v>
                </c:pt>
                <c:pt idx="482">
                  <c:v>10.25</c:v>
                </c:pt>
                <c:pt idx="483">
                  <c:v>10.25</c:v>
                </c:pt>
                <c:pt idx="484">
                  <c:v>10.25</c:v>
                </c:pt>
                <c:pt idx="485">
                  <c:v>10.25</c:v>
                </c:pt>
                <c:pt idx="486">
                  <c:v>10.25</c:v>
                </c:pt>
                <c:pt idx="487">
                  <c:v>10.25</c:v>
                </c:pt>
                <c:pt idx="488">
                  <c:v>10.25</c:v>
                </c:pt>
                <c:pt idx="489">
                  <c:v>10.25</c:v>
                </c:pt>
                <c:pt idx="490">
                  <c:v>10.25</c:v>
                </c:pt>
                <c:pt idx="491">
                  <c:v>10.25</c:v>
                </c:pt>
                <c:pt idx="492">
                  <c:v>10.25</c:v>
                </c:pt>
                <c:pt idx="493">
                  <c:v>10.25</c:v>
                </c:pt>
                <c:pt idx="494">
                  <c:v>10.25</c:v>
                </c:pt>
                <c:pt idx="495">
                  <c:v>10.25</c:v>
                </c:pt>
                <c:pt idx="496">
                  <c:v>10.25</c:v>
                </c:pt>
                <c:pt idx="497">
                  <c:v>10.25</c:v>
                </c:pt>
                <c:pt idx="498">
                  <c:v>12</c:v>
                </c:pt>
                <c:pt idx="499">
                  <c:v>12</c:v>
                </c:pt>
                <c:pt idx="500">
                  <c:v>12</c:v>
                </c:pt>
                <c:pt idx="501">
                  <c:v>12</c:v>
                </c:pt>
                <c:pt idx="502">
                  <c:v>12</c:v>
                </c:pt>
                <c:pt idx="503">
                  <c:v>12</c:v>
                </c:pt>
                <c:pt idx="504">
                  <c:v>12</c:v>
                </c:pt>
                <c:pt idx="505">
                  <c:v>12</c:v>
                </c:pt>
                <c:pt idx="506">
                  <c:v>12</c:v>
                </c:pt>
                <c:pt idx="507">
                  <c:v>12</c:v>
                </c:pt>
                <c:pt idx="508">
                  <c:v>12</c:v>
                </c:pt>
                <c:pt idx="509">
                  <c:v>12</c:v>
                </c:pt>
                <c:pt idx="510">
                  <c:v>12</c:v>
                </c:pt>
                <c:pt idx="511">
                  <c:v>12</c:v>
                </c:pt>
                <c:pt idx="512">
                  <c:v>12</c:v>
                </c:pt>
                <c:pt idx="513">
                  <c:v>12</c:v>
                </c:pt>
                <c:pt idx="514">
                  <c:v>12</c:v>
                </c:pt>
                <c:pt idx="515">
                  <c:v>12</c:v>
                </c:pt>
                <c:pt idx="516">
                  <c:v>12</c:v>
                </c:pt>
                <c:pt idx="517">
                  <c:v>12</c:v>
                </c:pt>
                <c:pt idx="518">
                  <c:v>12</c:v>
                </c:pt>
                <c:pt idx="519">
                  <c:v>12</c:v>
                </c:pt>
                <c:pt idx="520">
                  <c:v>12</c:v>
                </c:pt>
                <c:pt idx="521">
                  <c:v>12</c:v>
                </c:pt>
                <c:pt idx="522">
                  <c:v>12</c:v>
                </c:pt>
                <c:pt idx="523">
                  <c:v>12</c:v>
                </c:pt>
                <c:pt idx="524">
                  <c:v>12</c:v>
                </c:pt>
                <c:pt idx="525">
                  <c:v>12</c:v>
                </c:pt>
                <c:pt idx="526">
                  <c:v>12</c:v>
                </c:pt>
                <c:pt idx="527">
                  <c:v>12</c:v>
                </c:pt>
                <c:pt idx="528">
                  <c:v>12</c:v>
                </c:pt>
                <c:pt idx="529">
                  <c:v>12</c:v>
                </c:pt>
                <c:pt idx="530">
                  <c:v>12</c:v>
                </c:pt>
                <c:pt idx="531">
                  <c:v>12</c:v>
                </c:pt>
                <c:pt idx="532">
                  <c:v>12</c:v>
                </c:pt>
                <c:pt idx="533">
                  <c:v>12</c:v>
                </c:pt>
                <c:pt idx="534">
                  <c:v>12</c:v>
                </c:pt>
                <c:pt idx="535">
                  <c:v>12</c:v>
                </c:pt>
                <c:pt idx="536">
                  <c:v>12</c:v>
                </c:pt>
                <c:pt idx="537">
                  <c:v>12</c:v>
                </c:pt>
                <c:pt idx="538">
                  <c:v>12</c:v>
                </c:pt>
                <c:pt idx="539">
                  <c:v>12</c:v>
                </c:pt>
                <c:pt idx="540">
                  <c:v>12</c:v>
                </c:pt>
                <c:pt idx="541">
                  <c:v>12</c:v>
                </c:pt>
                <c:pt idx="542">
                  <c:v>12</c:v>
                </c:pt>
                <c:pt idx="543">
                  <c:v>12</c:v>
                </c:pt>
                <c:pt idx="544">
                  <c:v>12</c:v>
                </c:pt>
                <c:pt idx="545">
                  <c:v>12</c:v>
                </c:pt>
                <c:pt idx="546">
                  <c:v>12</c:v>
                </c:pt>
                <c:pt idx="547">
                  <c:v>12</c:v>
                </c:pt>
                <c:pt idx="548">
                  <c:v>12</c:v>
                </c:pt>
                <c:pt idx="549">
                  <c:v>12</c:v>
                </c:pt>
                <c:pt idx="550">
                  <c:v>12</c:v>
                </c:pt>
                <c:pt idx="551">
                  <c:v>12</c:v>
                </c:pt>
                <c:pt idx="552">
                  <c:v>12</c:v>
                </c:pt>
                <c:pt idx="553">
                  <c:v>12</c:v>
                </c:pt>
                <c:pt idx="554">
                  <c:v>12</c:v>
                </c:pt>
                <c:pt idx="555">
                  <c:v>12</c:v>
                </c:pt>
                <c:pt idx="556">
                  <c:v>12</c:v>
                </c:pt>
                <c:pt idx="557">
                  <c:v>12</c:v>
                </c:pt>
                <c:pt idx="558">
                  <c:v>12</c:v>
                </c:pt>
                <c:pt idx="559">
                  <c:v>12</c:v>
                </c:pt>
                <c:pt idx="560">
                  <c:v>12</c:v>
                </c:pt>
                <c:pt idx="561">
                  <c:v>12</c:v>
                </c:pt>
                <c:pt idx="562">
                  <c:v>12</c:v>
                </c:pt>
                <c:pt idx="563">
                  <c:v>12</c:v>
                </c:pt>
                <c:pt idx="564">
                  <c:v>12</c:v>
                </c:pt>
                <c:pt idx="565">
                  <c:v>12</c:v>
                </c:pt>
                <c:pt idx="566">
                  <c:v>12</c:v>
                </c:pt>
                <c:pt idx="567">
                  <c:v>12</c:v>
                </c:pt>
                <c:pt idx="568">
                  <c:v>12</c:v>
                </c:pt>
                <c:pt idx="569">
                  <c:v>12</c:v>
                </c:pt>
                <c:pt idx="570">
                  <c:v>12</c:v>
                </c:pt>
                <c:pt idx="571">
                  <c:v>12</c:v>
                </c:pt>
                <c:pt idx="572">
                  <c:v>12</c:v>
                </c:pt>
                <c:pt idx="573">
                  <c:v>12</c:v>
                </c:pt>
                <c:pt idx="574">
                  <c:v>12</c:v>
                </c:pt>
                <c:pt idx="575">
                  <c:v>12</c:v>
                </c:pt>
                <c:pt idx="576">
                  <c:v>12</c:v>
                </c:pt>
                <c:pt idx="577">
                  <c:v>12</c:v>
                </c:pt>
                <c:pt idx="578">
                  <c:v>12</c:v>
                </c:pt>
                <c:pt idx="579">
                  <c:v>12</c:v>
                </c:pt>
                <c:pt idx="580">
                  <c:v>12</c:v>
                </c:pt>
                <c:pt idx="581">
                  <c:v>12</c:v>
                </c:pt>
                <c:pt idx="582">
                  <c:v>12</c:v>
                </c:pt>
                <c:pt idx="583">
                  <c:v>12</c:v>
                </c:pt>
                <c:pt idx="584">
                  <c:v>12</c:v>
                </c:pt>
                <c:pt idx="585">
                  <c:v>12</c:v>
                </c:pt>
                <c:pt idx="586">
                  <c:v>12</c:v>
                </c:pt>
                <c:pt idx="587">
                  <c:v>12</c:v>
                </c:pt>
                <c:pt idx="588">
                  <c:v>12</c:v>
                </c:pt>
                <c:pt idx="589">
                  <c:v>12</c:v>
                </c:pt>
                <c:pt idx="590">
                  <c:v>12</c:v>
                </c:pt>
                <c:pt idx="591">
                  <c:v>12</c:v>
                </c:pt>
                <c:pt idx="592">
                  <c:v>12</c:v>
                </c:pt>
                <c:pt idx="593">
                  <c:v>12</c:v>
                </c:pt>
                <c:pt idx="594">
                  <c:v>12</c:v>
                </c:pt>
                <c:pt idx="595">
                  <c:v>12</c:v>
                </c:pt>
                <c:pt idx="596">
                  <c:v>12</c:v>
                </c:pt>
                <c:pt idx="597">
                  <c:v>12</c:v>
                </c:pt>
                <c:pt idx="598">
                  <c:v>12</c:v>
                </c:pt>
                <c:pt idx="599">
                  <c:v>12</c:v>
                </c:pt>
                <c:pt idx="600">
                  <c:v>12</c:v>
                </c:pt>
                <c:pt idx="601">
                  <c:v>12</c:v>
                </c:pt>
                <c:pt idx="602">
                  <c:v>12</c:v>
                </c:pt>
                <c:pt idx="603">
                  <c:v>12</c:v>
                </c:pt>
                <c:pt idx="604">
                  <c:v>12</c:v>
                </c:pt>
                <c:pt idx="605">
                  <c:v>12</c:v>
                </c:pt>
                <c:pt idx="606">
                  <c:v>12</c:v>
                </c:pt>
                <c:pt idx="607">
                  <c:v>12</c:v>
                </c:pt>
                <c:pt idx="608">
                  <c:v>12</c:v>
                </c:pt>
                <c:pt idx="609">
                  <c:v>12</c:v>
                </c:pt>
                <c:pt idx="610">
                  <c:v>12</c:v>
                </c:pt>
                <c:pt idx="611">
                  <c:v>12</c:v>
                </c:pt>
                <c:pt idx="612">
                  <c:v>12</c:v>
                </c:pt>
                <c:pt idx="613">
                  <c:v>12</c:v>
                </c:pt>
                <c:pt idx="614">
                  <c:v>12</c:v>
                </c:pt>
                <c:pt idx="615">
                  <c:v>12</c:v>
                </c:pt>
                <c:pt idx="616">
                  <c:v>12</c:v>
                </c:pt>
                <c:pt idx="617">
                  <c:v>12</c:v>
                </c:pt>
                <c:pt idx="618">
                  <c:v>12</c:v>
                </c:pt>
                <c:pt idx="619">
                  <c:v>12</c:v>
                </c:pt>
                <c:pt idx="620">
                  <c:v>12</c:v>
                </c:pt>
                <c:pt idx="621">
                  <c:v>12</c:v>
                </c:pt>
                <c:pt idx="622">
                  <c:v>12</c:v>
                </c:pt>
                <c:pt idx="623">
                  <c:v>12</c:v>
                </c:pt>
                <c:pt idx="624">
                  <c:v>12</c:v>
                </c:pt>
                <c:pt idx="625">
                  <c:v>12</c:v>
                </c:pt>
                <c:pt idx="626">
                  <c:v>12</c:v>
                </c:pt>
                <c:pt idx="627">
                  <c:v>12</c:v>
                </c:pt>
                <c:pt idx="628">
                  <c:v>12</c:v>
                </c:pt>
                <c:pt idx="629">
                  <c:v>12</c:v>
                </c:pt>
                <c:pt idx="630">
                  <c:v>12</c:v>
                </c:pt>
                <c:pt idx="631">
                  <c:v>12</c:v>
                </c:pt>
                <c:pt idx="632">
                  <c:v>12</c:v>
                </c:pt>
                <c:pt idx="633">
                  <c:v>12</c:v>
                </c:pt>
                <c:pt idx="634">
                  <c:v>12</c:v>
                </c:pt>
                <c:pt idx="635">
                  <c:v>12</c:v>
                </c:pt>
                <c:pt idx="636">
                  <c:v>12</c:v>
                </c:pt>
                <c:pt idx="637">
                  <c:v>12</c:v>
                </c:pt>
                <c:pt idx="638">
                  <c:v>12</c:v>
                </c:pt>
                <c:pt idx="639">
                  <c:v>12</c:v>
                </c:pt>
                <c:pt idx="640">
                  <c:v>12</c:v>
                </c:pt>
                <c:pt idx="641">
                  <c:v>12</c:v>
                </c:pt>
                <c:pt idx="642">
                  <c:v>12</c:v>
                </c:pt>
                <c:pt idx="643">
                  <c:v>12</c:v>
                </c:pt>
                <c:pt idx="644">
                  <c:v>12</c:v>
                </c:pt>
                <c:pt idx="645">
                  <c:v>12</c:v>
                </c:pt>
                <c:pt idx="646">
                  <c:v>12</c:v>
                </c:pt>
                <c:pt idx="647">
                  <c:v>12</c:v>
                </c:pt>
                <c:pt idx="648">
                  <c:v>12</c:v>
                </c:pt>
                <c:pt idx="649">
                  <c:v>12</c:v>
                </c:pt>
                <c:pt idx="650">
                  <c:v>12</c:v>
                </c:pt>
                <c:pt idx="651">
                  <c:v>12</c:v>
                </c:pt>
                <c:pt idx="652">
                  <c:v>12</c:v>
                </c:pt>
                <c:pt idx="653">
                  <c:v>12</c:v>
                </c:pt>
                <c:pt idx="654">
                  <c:v>12</c:v>
                </c:pt>
                <c:pt idx="655">
                  <c:v>12.5</c:v>
                </c:pt>
                <c:pt idx="656">
                  <c:v>12.5</c:v>
                </c:pt>
                <c:pt idx="657">
                  <c:v>12.5</c:v>
                </c:pt>
                <c:pt idx="658">
                  <c:v>12.5</c:v>
                </c:pt>
                <c:pt idx="659">
                  <c:v>12.5</c:v>
                </c:pt>
                <c:pt idx="660">
                  <c:v>12.5</c:v>
                </c:pt>
                <c:pt idx="661">
                  <c:v>12.5</c:v>
                </c:pt>
                <c:pt idx="662">
                  <c:v>12.5</c:v>
                </c:pt>
                <c:pt idx="663">
                  <c:v>12.5</c:v>
                </c:pt>
                <c:pt idx="664">
                  <c:v>12.5</c:v>
                </c:pt>
                <c:pt idx="665">
                  <c:v>12.5</c:v>
                </c:pt>
                <c:pt idx="666">
                  <c:v>12.5</c:v>
                </c:pt>
                <c:pt idx="667">
                  <c:v>12.5</c:v>
                </c:pt>
                <c:pt idx="668">
                  <c:v>12.5</c:v>
                </c:pt>
                <c:pt idx="669">
                  <c:v>12.5</c:v>
                </c:pt>
                <c:pt idx="670">
                  <c:v>12.5</c:v>
                </c:pt>
                <c:pt idx="671">
                  <c:v>12.5</c:v>
                </c:pt>
                <c:pt idx="672">
                  <c:v>12.5</c:v>
                </c:pt>
                <c:pt idx="673">
                  <c:v>12.5</c:v>
                </c:pt>
                <c:pt idx="674">
                  <c:v>12.5</c:v>
                </c:pt>
                <c:pt idx="675">
                  <c:v>12.5</c:v>
                </c:pt>
                <c:pt idx="676">
                  <c:v>12.5</c:v>
                </c:pt>
                <c:pt idx="677">
                  <c:v>12.5</c:v>
                </c:pt>
                <c:pt idx="678">
                  <c:v>12.5</c:v>
                </c:pt>
                <c:pt idx="679">
                  <c:v>12.5</c:v>
                </c:pt>
                <c:pt idx="680">
                  <c:v>12.5</c:v>
                </c:pt>
                <c:pt idx="681">
                  <c:v>12.5</c:v>
                </c:pt>
                <c:pt idx="682">
                  <c:v>12.5</c:v>
                </c:pt>
                <c:pt idx="683">
                  <c:v>12.5</c:v>
                </c:pt>
                <c:pt idx="684">
                  <c:v>12.5</c:v>
                </c:pt>
                <c:pt idx="685">
                  <c:v>12.5</c:v>
                </c:pt>
                <c:pt idx="686">
                  <c:v>12.5</c:v>
                </c:pt>
                <c:pt idx="687">
                  <c:v>12.5</c:v>
                </c:pt>
                <c:pt idx="688">
                  <c:v>12.5</c:v>
                </c:pt>
                <c:pt idx="689">
                  <c:v>12.5</c:v>
                </c:pt>
                <c:pt idx="690">
                  <c:v>12.5</c:v>
                </c:pt>
                <c:pt idx="691">
                  <c:v>12.5</c:v>
                </c:pt>
                <c:pt idx="692">
                  <c:v>12.5</c:v>
                </c:pt>
                <c:pt idx="693">
                  <c:v>12.5</c:v>
                </c:pt>
                <c:pt idx="694">
                  <c:v>12.5</c:v>
                </c:pt>
                <c:pt idx="695">
                  <c:v>12.5</c:v>
                </c:pt>
                <c:pt idx="696">
                  <c:v>12.5</c:v>
                </c:pt>
                <c:pt idx="697">
                  <c:v>12.5</c:v>
                </c:pt>
                <c:pt idx="698">
                  <c:v>12.5</c:v>
                </c:pt>
                <c:pt idx="699">
                  <c:v>12.5</c:v>
                </c:pt>
                <c:pt idx="700">
                  <c:v>12.5</c:v>
                </c:pt>
                <c:pt idx="701">
                  <c:v>12.5</c:v>
                </c:pt>
                <c:pt idx="702">
                  <c:v>12.5</c:v>
                </c:pt>
                <c:pt idx="703">
                  <c:v>12.5</c:v>
                </c:pt>
                <c:pt idx="704">
                  <c:v>12.5</c:v>
                </c:pt>
                <c:pt idx="705">
                  <c:v>12.5</c:v>
                </c:pt>
                <c:pt idx="706">
                  <c:v>12.5</c:v>
                </c:pt>
                <c:pt idx="707">
                  <c:v>12.5</c:v>
                </c:pt>
                <c:pt idx="708">
                  <c:v>12.5</c:v>
                </c:pt>
                <c:pt idx="709">
                  <c:v>12.5</c:v>
                </c:pt>
                <c:pt idx="710">
                  <c:v>12.5</c:v>
                </c:pt>
                <c:pt idx="711">
                  <c:v>12.5</c:v>
                </c:pt>
                <c:pt idx="712">
                  <c:v>12.5</c:v>
                </c:pt>
                <c:pt idx="713">
                  <c:v>12.5</c:v>
                </c:pt>
                <c:pt idx="714">
                  <c:v>12.5</c:v>
                </c:pt>
                <c:pt idx="715">
                  <c:v>12.5</c:v>
                </c:pt>
                <c:pt idx="716">
                  <c:v>12.5</c:v>
                </c:pt>
                <c:pt idx="717">
                  <c:v>12.5</c:v>
                </c:pt>
                <c:pt idx="718">
                  <c:v>12.5</c:v>
                </c:pt>
                <c:pt idx="719">
                  <c:v>12.5</c:v>
                </c:pt>
                <c:pt idx="720">
                  <c:v>12.5</c:v>
                </c:pt>
                <c:pt idx="721">
                  <c:v>12.5</c:v>
                </c:pt>
                <c:pt idx="722">
                  <c:v>12.5</c:v>
                </c:pt>
                <c:pt idx="723">
                  <c:v>12.5</c:v>
                </c:pt>
                <c:pt idx="724">
                  <c:v>12.5</c:v>
                </c:pt>
                <c:pt idx="725">
                  <c:v>12.5</c:v>
                </c:pt>
                <c:pt idx="726">
                  <c:v>12.5</c:v>
                </c:pt>
                <c:pt idx="727">
                  <c:v>12.5</c:v>
                </c:pt>
                <c:pt idx="728">
                  <c:v>12.5</c:v>
                </c:pt>
                <c:pt idx="729">
                  <c:v>12.5</c:v>
                </c:pt>
                <c:pt idx="730">
                  <c:v>12.5</c:v>
                </c:pt>
                <c:pt idx="731">
                  <c:v>12.5</c:v>
                </c:pt>
                <c:pt idx="732">
                  <c:v>12.5</c:v>
                </c:pt>
                <c:pt idx="733">
                  <c:v>12.5</c:v>
                </c:pt>
                <c:pt idx="734">
                  <c:v>12.5</c:v>
                </c:pt>
                <c:pt idx="735">
                  <c:v>12.5</c:v>
                </c:pt>
                <c:pt idx="736">
                  <c:v>12.5</c:v>
                </c:pt>
                <c:pt idx="737">
                  <c:v>12.5</c:v>
                </c:pt>
                <c:pt idx="738">
                  <c:v>12.5</c:v>
                </c:pt>
                <c:pt idx="739">
                  <c:v>12.5</c:v>
                </c:pt>
                <c:pt idx="740">
                  <c:v>12.5</c:v>
                </c:pt>
                <c:pt idx="741">
                  <c:v>12.5</c:v>
                </c:pt>
                <c:pt idx="742">
                  <c:v>12.5</c:v>
                </c:pt>
                <c:pt idx="743">
                  <c:v>12.5</c:v>
                </c:pt>
                <c:pt idx="744">
                  <c:v>12.5</c:v>
                </c:pt>
                <c:pt idx="745">
                  <c:v>12.5</c:v>
                </c:pt>
                <c:pt idx="746">
                  <c:v>12.5</c:v>
                </c:pt>
                <c:pt idx="747">
                  <c:v>12.5</c:v>
                </c:pt>
                <c:pt idx="748">
                  <c:v>12.5</c:v>
                </c:pt>
                <c:pt idx="749">
                  <c:v>12.5</c:v>
                </c:pt>
                <c:pt idx="750">
                  <c:v>12.5</c:v>
                </c:pt>
                <c:pt idx="751">
                  <c:v>12.5</c:v>
                </c:pt>
                <c:pt idx="752">
                  <c:v>12.5</c:v>
                </c:pt>
                <c:pt idx="753">
                  <c:v>12.5</c:v>
                </c:pt>
                <c:pt idx="754">
                  <c:v>12.5</c:v>
                </c:pt>
                <c:pt idx="755">
                  <c:v>12.5</c:v>
                </c:pt>
                <c:pt idx="756">
                  <c:v>12.5</c:v>
                </c:pt>
                <c:pt idx="757">
                  <c:v>12.5</c:v>
                </c:pt>
                <c:pt idx="758">
                  <c:v>12.5</c:v>
                </c:pt>
                <c:pt idx="759">
                  <c:v>12.5</c:v>
                </c:pt>
                <c:pt idx="760">
                  <c:v>12.5</c:v>
                </c:pt>
                <c:pt idx="761">
                  <c:v>12.5</c:v>
                </c:pt>
                <c:pt idx="762">
                  <c:v>12.5</c:v>
                </c:pt>
                <c:pt idx="763">
                  <c:v>12.5</c:v>
                </c:pt>
                <c:pt idx="764">
                  <c:v>12.5</c:v>
                </c:pt>
                <c:pt idx="765">
                  <c:v>12.5</c:v>
                </c:pt>
                <c:pt idx="766">
                  <c:v>12.5</c:v>
                </c:pt>
                <c:pt idx="767">
                  <c:v>12.5</c:v>
                </c:pt>
                <c:pt idx="768">
                  <c:v>12.5</c:v>
                </c:pt>
                <c:pt idx="769">
                  <c:v>12.5</c:v>
                </c:pt>
                <c:pt idx="770">
                  <c:v>12.5</c:v>
                </c:pt>
                <c:pt idx="771">
                  <c:v>12.5</c:v>
                </c:pt>
                <c:pt idx="772">
                  <c:v>12.5</c:v>
                </c:pt>
                <c:pt idx="773">
                  <c:v>12.5</c:v>
                </c:pt>
                <c:pt idx="774">
                  <c:v>12.5</c:v>
                </c:pt>
                <c:pt idx="775">
                  <c:v>12.5</c:v>
                </c:pt>
                <c:pt idx="776">
                  <c:v>12.5</c:v>
                </c:pt>
                <c:pt idx="777">
                  <c:v>12.5</c:v>
                </c:pt>
                <c:pt idx="778">
                  <c:v>12.5</c:v>
                </c:pt>
                <c:pt idx="779">
                  <c:v>12.5</c:v>
                </c:pt>
                <c:pt idx="780">
                  <c:v>12.5</c:v>
                </c:pt>
                <c:pt idx="781">
                  <c:v>12.5</c:v>
                </c:pt>
                <c:pt idx="782">
                  <c:v>12.5</c:v>
                </c:pt>
                <c:pt idx="783">
                  <c:v>12.5</c:v>
                </c:pt>
                <c:pt idx="784">
                  <c:v>12.5</c:v>
                </c:pt>
                <c:pt idx="785">
                  <c:v>12.5</c:v>
                </c:pt>
                <c:pt idx="786">
                  <c:v>12.5</c:v>
                </c:pt>
                <c:pt idx="787">
                  <c:v>12.5</c:v>
                </c:pt>
                <c:pt idx="788">
                  <c:v>12.5</c:v>
                </c:pt>
                <c:pt idx="789">
                  <c:v>12.5</c:v>
                </c:pt>
                <c:pt idx="790">
                  <c:v>12.5</c:v>
                </c:pt>
                <c:pt idx="791">
                  <c:v>12.5</c:v>
                </c:pt>
                <c:pt idx="792">
                  <c:v>12.5</c:v>
                </c:pt>
                <c:pt idx="793">
                  <c:v>12.5</c:v>
                </c:pt>
                <c:pt idx="794">
                  <c:v>12.5</c:v>
                </c:pt>
                <c:pt idx="795">
                  <c:v>12.5</c:v>
                </c:pt>
                <c:pt idx="796">
                  <c:v>12.5</c:v>
                </c:pt>
                <c:pt idx="797">
                  <c:v>12.5</c:v>
                </c:pt>
                <c:pt idx="798">
                  <c:v>12.5</c:v>
                </c:pt>
                <c:pt idx="799">
                  <c:v>12.5</c:v>
                </c:pt>
                <c:pt idx="800">
                  <c:v>12.5</c:v>
                </c:pt>
                <c:pt idx="801">
                  <c:v>12.5</c:v>
                </c:pt>
                <c:pt idx="802">
                  <c:v>12.5</c:v>
                </c:pt>
                <c:pt idx="803">
                  <c:v>12.5</c:v>
                </c:pt>
                <c:pt idx="804">
                  <c:v>12.5</c:v>
                </c:pt>
                <c:pt idx="805">
                  <c:v>12.5</c:v>
                </c:pt>
                <c:pt idx="806">
                  <c:v>12.5</c:v>
                </c:pt>
                <c:pt idx="807">
                  <c:v>12.5</c:v>
                </c:pt>
                <c:pt idx="808">
                  <c:v>12.5</c:v>
                </c:pt>
                <c:pt idx="809">
                  <c:v>12.5</c:v>
                </c:pt>
                <c:pt idx="810">
                  <c:v>12.5</c:v>
                </c:pt>
                <c:pt idx="811">
                  <c:v>12.5</c:v>
                </c:pt>
                <c:pt idx="812">
                  <c:v>12.5</c:v>
                </c:pt>
                <c:pt idx="813">
                  <c:v>12.5</c:v>
                </c:pt>
                <c:pt idx="814">
                  <c:v>12.5</c:v>
                </c:pt>
                <c:pt idx="815">
                  <c:v>12.5</c:v>
                </c:pt>
                <c:pt idx="816">
                  <c:v>12.5</c:v>
                </c:pt>
                <c:pt idx="817">
                  <c:v>12.5</c:v>
                </c:pt>
                <c:pt idx="818">
                  <c:v>12.5</c:v>
                </c:pt>
                <c:pt idx="819">
                  <c:v>12.5</c:v>
                </c:pt>
                <c:pt idx="820">
                  <c:v>12.5</c:v>
                </c:pt>
                <c:pt idx="821">
                  <c:v>12.5</c:v>
                </c:pt>
                <c:pt idx="822">
                  <c:v>12.5</c:v>
                </c:pt>
                <c:pt idx="823">
                  <c:v>12.5</c:v>
                </c:pt>
                <c:pt idx="824">
                  <c:v>12.5</c:v>
                </c:pt>
                <c:pt idx="825">
                  <c:v>12.5</c:v>
                </c:pt>
                <c:pt idx="826">
                  <c:v>12.5</c:v>
                </c:pt>
                <c:pt idx="827">
                  <c:v>12.5</c:v>
                </c:pt>
                <c:pt idx="828">
                  <c:v>12.5</c:v>
                </c:pt>
                <c:pt idx="829">
                  <c:v>12.5</c:v>
                </c:pt>
                <c:pt idx="830">
                  <c:v>12.5</c:v>
                </c:pt>
                <c:pt idx="831">
                  <c:v>12.5</c:v>
                </c:pt>
                <c:pt idx="832">
                  <c:v>12.5</c:v>
                </c:pt>
                <c:pt idx="833">
                  <c:v>12.5</c:v>
                </c:pt>
                <c:pt idx="834">
                  <c:v>12.5</c:v>
                </c:pt>
                <c:pt idx="835">
                  <c:v>12.5</c:v>
                </c:pt>
                <c:pt idx="836">
                  <c:v>12.5</c:v>
                </c:pt>
                <c:pt idx="837">
                  <c:v>12.5</c:v>
                </c:pt>
                <c:pt idx="838">
                  <c:v>12.5</c:v>
                </c:pt>
                <c:pt idx="839">
                  <c:v>12.5</c:v>
                </c:pt>
                <c:pt idx="840">
                  <c:v>12.5</c:v>
                </c:pt>
                <c:pt idx="841">
                  <c:v>12.5</c:v>
                </c:pt>
                <c:pt idx="842">
                  <c:v>12.5</c:v>
                </c:pt>
                <c:pt idx="843">
                  <c:v>12.5</c:v>
                </c:pt>
                <c:pt idx="844">
                  <c:v>12.5</c:v>
                </c:pt>
                <c:pt idx="845">
                  <c:v>12.5</c:v>
                </c:pt>
                <c:pt idx="846">
                  <c:v>12.5</c:v>
                </c:pt>
                <c:pt idx="847">
                  <c:v>12.5</c:v>
                </c:pt>
                <c:pt idx="848">
                  <c:v>12.5</c:v>
                </c:pt>
                <c:pt idx="849">
                  <c:v>12.5</c:v>
                </c:pt>
                <c:pt idx="850">
                  <c:v>12.5</c:v>
                </c:pt>
                <c:pt idx="851">
                  <c:v>12.5</c:v>
                </c:pt>
                <c:pt idx="852">
                  <c:v>12.5</c:v>
                </c:pt>
                <c:pt idx="853">
                  <c:v>12.5</c:v>
                </c:pt>
                <c:pt idx="854">
                  <c:v>12.5</c:v>
                </c:pt>
                <c:pt idx="855">
                  <c:v>12.5</c:v>
                </c:pt>
                <c:pt idx="856">
                  <c:v>12.5</c:v>
                </c:pt>
                <c:pt idx="857">
                  <c:v>12.5</c:v>
                </c:pt>
                <c:pt idx="858">
                  <c:v>12.5</c:v>
                </c:pt>
                <c:pt idx="859">
                  <c:v>12.5</c:v>
                </c:pt>
                <c:pt idx="860">
                  <c:v>12.5</c:v>
                </c:pt>
                <c:pt idx="861">
                  <c:v>12.5</c:v>
                </c:pt>
                <c:pt idx="862">
                  <c:v>12.5</c:v>
                </c:pt>
                <c:pt idx="863">
                  <c:v>12.5</c:v>
                </c:pt>
                <c:pt idx="864">
                  <c:v>12.5</c:v>
                </c:pt>
                <c:pt idx="865">
                  <c:v>12.5</c:v>
                </c:pt>
                <c:pt idx="866">
                  <c:v>12.5</c:v>
                </c:pt>
                <c:pt idx="867">
                  <c:v>12.5</c:v>
                </c:pt>
                <c:pt idx="868">
                  <c:v>15.5</c:v>
                </c:pt>
                <c:pt idx="869">
                  <c:v>15.5</c:v>
                </c:pt>
                <c:pt idx="870">
                  <c:v>15.5</c:v>
                </c:pt>
                <c:pt idx="871">
                  <c:v>15.5</c:v>
                </c:pt>
                <c:pt idx="872">
                  <c:v>15.5</c:v>
                </c:pt>
                <c:pt idx="873">
                  <c:v>15.5</c:v>
                </c:pt>
                <c:pt idx="874">
                  <c:v>15.5</c:v>
                </c:pt>
                <c:pt idx="875">
                  <c:v>15.5</c:v>
                </c:pt>
                <c:pt idx="876">
                  <c:v>15.5</c:v>
                </c:pt>
                <c:pt idx="877">
                  <c:v>15.5</c:v>
                </c:pt>
                <c:pt idx="878">
                  <c:v>15.5</c:v>
                </c:pt>
                <c:pt idx="879">
                  <c:v>15.5</c:v>
                </c:pt>
                <c:pt idx="880">
                  <c:v>15.5</c:v>
                </c:pt>
                <c:pt idx="881">
                  <c:v>15.5</c:v>
                </c:pt>
                <c:pt idx="882">
                  <c:v>15.5</c:v>
                </c:pt>
                <c:pt idx="883">
                  <c:v>15.5</c:v>
                </c:pt>
                <c:pt idx="884">
                  <c:v>15.5</c:v>
                </c:pt>
                <c:pt idx="885">
                  <c:v>15.5</c:v>
                </c:pt>
                <c:pt idx="886">
                  <c:v>15.5</c:v>
                </c:pt>
                <c:pt idx="887">
                  <c:v>15.5</c:v>
                </c:pt>
                <c:pt idx="888">
                  <c:v>15.5</c:v>
                </c:pt>
                <c:pt idx="889">
                  <c:v>15.5</c:v>
                </c:pt>
                <c:pt idx="890">
                  <c:v>15.5</c:v>
                </c:pt>
                <c:pt idx="891">
                  <c:v>15.5</c:v>
                </c:pt>
                <c:pt idx="892">
                  <c:v>15.5</c:v>
                </c:pt>
                <c:pt idx="893">
                  <c:v>15.5</c:v>
                </c:pt>
                <c:pt idx="894">
                  <c:v>15.5</c:v>
                </c:pt>
                <c:pt idx="895">
                  <c:v>15.5</c:v>
                </c:pt>
                <c:pt idx="896">
                  <c:v>15.5</c:v>
                </c:pt>
                <c:pt idx="897">
                  <c:v>15.5</c:v>
                </c:pt>
                <c:pt idx="898">
                  <c:v>15.5</c:v>
                </c:pt>
                <c:pt idx="899">
                  <c:v>15.5</c:v>
                </c:pt>
                <c:pt idx="900">
                  <c:v>15.5</c:v>
                </c:pt>
                <c:pt idx="901">
                  <c:v>15.5</c:v>
                </c:pt>
                <c:pt idx="902">
                  <c:v>15.5</c:v>
                </c:pt>
                <c:pt idx="903">
                  <c:v>15.5</c:v>
                </c:pt>
                <c:pt idx="904">
                  <c:v>15.5</c:v>
                </c:pt>
                <c:pt idx="905">
                  <c:v>15.5</c:v>
                </c:pt>
                <c:pt idx="906">
                  <c:v>15.5</c:v>
                </c:pt>
                <c:pt idx="907">
                  <c:v>15.5</c:v>
                </c:pt>
                <c:pt idx="908">
                  <c:v>15.5</c:v>
                </c:pt>
                <c:pt idx="909">
                  <c:v>15.5</c:v>
                </c:pt>
                <c:pt idx="910">
                  <c:v>15.5</c:v>
                </c:pt>
                <c:pt idx="911">
                  <c:v>15.5</c:v>
                </c:pt>
                <c:pt idx="912">
                  <c:v>15.5</c:v>
                </c:pt>
                <c:pt idx="913">
                  <c:v>15.5</c:v>
                </c:pt>
                <c:pt idx="914">
                  <c:v>15.5</c:v>
                </c:pt>
                <c:pt idx="915">
                  <c:v>15.5</c:v>
                </c:pt>
                <c:pt idx="916">
                  <c:v>15.5</c:v>
                </c:pt>
                <c:pt idx="917">
                  <c:v>15.5</c:v>
                </c:pt>
                <c:pt idx="918">
                  <c:v>15.5</c:v>
                </c:pt>
                <c:pt idx="919">
                  <c:v>15.5</c:v>
                </c:pt>
                <c:pt idx="920">
                  <c:v>15.5</c:v>
                </c:pt>
                <c:pt idx="921">
                  <c:v>15.5</c:v>
                </c:pt>
                <c:pt idx="922">
                  <c:v>15.5</c:v>
                </c:pt>
                <c:pt idx="923">
                  <c:v>15.5</c:v>
                </c:pt>
                <c:pt idx="924">
                  <c:v>15.5</c:v>
                </c:pt>
                <c:pt idx="925">
                  <c:v>15.5</c:v>
                </c:pt>
                <c:pt idx="926">
                  <c:v>15.5</c:v>
                </c:pt>
                <c:pt idx="927">
                  <c:v>15.5</c:v>
                </c:pt>
                <c:pt idx="928">
                  <c:v>15.5</c:v>
                </c:pt>
                <c:pt idx="929">
                  <c:v>15.5</c:v>
                </c:pt>
                <c:pt idx="930">
                  <c:v>15.5</c:v>
                </c:pt>
                <c:pt idx="931">
                  <c:v>15.5</c:v>
                </c:pt>
                <c:pt idx="932">
                  <c:v>15.5</c:v>
                </c:pt>
                <c:pt idx="933">
                  <c:v>15.5</c:v>
                </c:pt>
                <c:pt idx="934">
                  <c:v>15.5</c:v>
                </c:pt>
                <c:pt idx="935">
                  <c:v>15.5</c:v>
                </c:pt>
                <c:pt idx="936">
                  <c:v>15.5</c:v>
                </c:pt>
                <c:pt idx="937">
                  <c:v>15.5</c:v>
                </c:pt>
                <c:pt idx="938">
                  <c:v>15.5</c:v>
                </c:pt>
                <c:pt idx="939">
                  <c:v>15.5</c:v>
                </c:pt>
                <c:pt idx="940">
                  <c:v>15.5</c:v>
                </c:pt>
                <c:pt idx="941">
                  <c:v>15.5</c:v>
                </c:pt>
                <c:pt idx="942">
                  <c:v>15.5</c:v>
                </c:pt>
                <c:pt idx="943">
                  <c:v>15.5</c:v>
                </c:pt>
                <c:pt idx="944">
                  <c:v>15.5</c:v>
                </c:pt>
                <c:pt idx="945">
                  <c:v>15.5</c:v>
                </c:pt>
                <c:pt idx="946">
                  <c:v>15.5</c:v>
                </c:pt>
                <c:pt idx="947">
                  <c:v>15.5</c:v>
                </c:pt>
                <c:pt idx="948">
                  <c:v>15.5</c:v>
                </c:pt>
                <c:pt idx="949">
                  <c:v>15.5</c:v>
                </c:pt>
                <c:pt idx="950">
                  <c:v>15.5</c:v>
                </c:pt>
                <c:pt idx="951">
                  <c:v>15.5</c:v>
                </c:pt>
                <c:pt idx="952">
                  <c:v>15.5</c:v>
                </c:pt>
                <c:pt idx="953">
                  <c:v>15.5</c:v>
                </c:pt>
                <c:pt idx="954">
                  <c:v>15.5</c:v>
                </c:pt>
                <c:pt idx="955">
                  <c:v>15.5</c:v>
                </c:pt>
                <c:pt idx="956">
                  <c:v>15.5</c:v>
                </c:pt>
                <c:pt idx="957">
                  <c:v>15.5</c:v>
                </c:pt>
                <c:pt idx="958">
                  <c:v>15.5</c:v>
                </c:pt>
                <c:pt idx="959">
                  <c:v>15.5</c:v>
                </c:pt>
                <c:pt idx="960">
                  <c:v>15.5</c:v>
                </c:pt>
                <c:pt idx="961">
                  <c:v>15.5</c:v>
                </c:pt>
                <c:pt idx="962">
                  <c:v>15.5</c:v>
                </c:pt>
                <c:pt idx="963">
                  <c:v>15.5</c:v>
                </c:pt>
                <c:pt idx="964">
                  <c:v>15.5</c:v>
                </c:pt>
                <c:pt idx="965">
                  <c:v>15.5</c:v>
                </c:pt>
                <c:pt idx="966">
                  <c:v>15.5</c:v>
                </c:pt>
                <c:pt idx="967">
                  <c:v>15.5</c:v>
                </c:pt>
                <c:pt idx="968">
                  <c:v>15.5</c:v>
                </c:pt>
                <c:pt idx="969">
                  <c:v>15.5</c:v>
                </c:pt>
                <c:pt idx="970">
                  <c:v>15.5</c:v>
                </c:pt>
                <c:pt idx="971">
                  <c:v>15.5</c:v>
                </c:pt>
                <c:pt idx="972">
                  <c:v>15.5</c:v>
                </c:pt>
                <c:pt idx="973">
                  <c:v>15.5</c:v>
                </c:pt>
                <c:pt idx="974">
                  <c:v>15.5</c:v>
                </c:pt>
                <c:pt idx="975">
                  <c:v>15.5</c:v>
                </c:pt>
                <c:pt idx="976">
                  <c:v>15.5</c:v>
                </c:pt>
                <c:pt idx="977">
                  <c:v>15.5</c:v>
                </c:pt>
                <c:pt idx="978">
                  <c:v>15.5</c:v>
                </c:pt>
                <c:pt idx="979">
                  <c:v>15.5</c:v>
                </c:pt>
                <c:pt idx="980">
                  <c:v>15.5</c:v>
                </c:pt>
                <c:pt idx="981">
                  <c:v>15.5</c:v>
                </c:pt>
                <c:pt idx="982">
                  <c:v>15.5</c:v>
                </c:pt>
                <c:pt idx="983">
                  <c:v>15.5</c:v>
                </c:pt>
                <c:pt idx="984">
                  <c:v>15.5</c:v>
                </c:pt>
                <c:pt idx="985">
                  <c:v>15.5</c:v>
                </c:pt>
                <c:pt idx="986">
                  <c:v>15.5</c:v>
                </c:pt>
                <c:pt idx="987">
                  <c:v>15.5</c:v>
                </c:pt>
                <c:pt idx="988">
                  <c:v>15.5</c:v>
                </c:pt>
                <c:pt idx="989">
                  <c:v>15.5</c:v>
                </c:pt>
                <c:pt idx="990">
                  <c:v>15.5</c:v>
                </c:pt>
                <c:pt idx="991">
                  <c:v>15.5</c:v>
                </c:pt>
                <c:pt idx="992">
                  <c:v>15.5</c:v>
                </c:pt>
                <c:pt idx="993">
                  <c:v>15.5</c:v>
                </c:pt>
                <c:pt idx="994">
                  <c:v>15.5</c:v>
                </c:pt>
                <c:pt idx="995">
                  <c:v>15.5</c:v>
                </c:pt>
                <c:pt idx="996">
                  <c:v>15.5</c:v>
                </c:pt>
                <c:pt idx="997">
                  <c:v>15.5</c:v>
                </c:pt>
                <c:pt idx="998">
                  <c:v>15.5</c:v>
                </c:pt>
                <c:pt idx="999">
                  <c:v>15.5</c:v>
                </c:pt>
                <c:pt idx="1000">
                  <c:v>15.5</c:v>
                </c:pt>
                <c:pt idx="1001">
                  <c:v>15.5</c:v>
                </c:pt>
                <c:pt idx="1002">
                  <c:v>15.5</c:v>
                </c:pt>
                <c:pt idx="1003">
                  <c:v>15.5</c:v>
                </c:pt>
                <c:pt idx="1004">
                  <c:v>15.5</c:v>
                </c:pt>
                <c:pt idx="1005">
                  <c:v>15.5</c:v>
                </c:pt>
                <c:pt idx="1006">
                  <c:v>15.5</c:v>
                </c:pt>
                <c:pt idx="1007">
                  <c:v>15.5</c:v>
                </c:pt>
                <c:pt idx="1008">
                  <c:v>15.5</c:v>
                </c:pt>
                <c:pt idx="1009">
                  <c:v>15.5</c:v>
                </c:pt>
                <c:pt idx="1010">
                  <c:v>15.5</c:v>
                </c:pt>
                <c:pt idx="1011">
                  <c:v>15.5</c:v>
                </c:pt>
                <c:pt idx="1012">
                  <c:v>15.5</c:v>
                </c:pt>
                <c:pt idx="1013">
                  <c:v>15.5</c:v>
                </c:pt>
                <c:pt idx="1014">
                  <c:v>15.5</c:v>
                </c:pt>
                <c:pt idx="1015">
                  <c:v>15.5</c:v>
                </c:pt>
                <c:pt idx="1016">
                  <c:v>15.5</c:v>
                </c:pt>
                <c:pt idx="1017">
                  <c:v>15.5</c:v>
                </c:pt>
                <c:pt idx="1018">
                  <c:v>15.5</c:v>
                </c:pt>
                <c:pt idx="1019">
                  <c:v>15.5</c:v>
                </c:pt>
                <c:pt idx="1020">
                  <c:v>15.5</c:v>
                </c:pt>
                <c:pt idx="1021">
                  <c:v>15.5</c:v>
                </c:pt>
                <c:pt idx="1022">
                  <c:v>15.5</c:v>
                </c:pt>
                <c:pt idx="1023">
                  <c:v>15.5</c:v>
                </c:pt>
                <c:pt idx="1024">
                  <c:v>15.5</c:v>
                </c:pt>
                <c:pt idx="1025">
                  <c:v>15.5</c:v>
                </c:pt>
                <c:pt idx="1026">
                  <c:v>15.5</c:v>
                </c:pt>
                <c:pt idx="1027">
                  <c:v>15.5</c:v>
                </c:pt>
                <c:pt idx="1028">
                  <c:v>15.5</c:v>
                </c:pt>
                <c:pt idx="1029">
                  <c:v>15.5</c:v>
                </c:pt>
                <c:pt idx="1030">
                  <c:v>15.5</c:v>
                </c:pt>
                <c:pt idx="1031">
                  <c:v>15.5</c:v>
                </c:pt>
                <c:pt idx="1032">
                  <c:v>15.5</c:v>
                </c:pt>
                <c:pt idx="1033">
                  <c:v>15.5</c:v>
                </c:pt>
                <c:pt idx="1034">
                  <c:v>15.5</c:v>
                </c:pt>
                <c:pt idx="1035">
                  <c:v>15.5</c:v>
                </c:pt>
                <c:pt idx="1036">
                  <c:v>15.5</c:v>
                </c:pt>
                <c:pt idx="1037">
                  <c:v>15.5</c:v>
                </c:pt>
                <c:pt idx="1038">
                  <c:v>15.5</c:v>
                </c:pt>
                <c:pt idx="1039">
                  <c:v>15.5</c:v>
                </c:pt>
                <c:pt idx="1040">
                  <c:v>15.5</c:v>
                </c:pt>
                <c:pt idx="1041">
                  <c:v>15.5</c:v>
                </c:pt>
                <c:pt idx="1042">
                  <c:v>15.5</c:v>
                </c:pt>
                <c:pt idx="1043">
                  <c:v>15.5</c:v>
                </c:pt>
                <c:pt idx="1044">
                  <c:v>15.5</c:v>
                </c:pt>
                <c:pt idx="1045">
                  <c:v>15.5</c:v>
                </c:pt>
                <c:pt idx="1046">
                  <c:v>15.5</c:v>
                </c:pt>
                <c:pt idx="1047">
                  <c:v>15.5</c:v>
                </c:pt>
                <c:pt idx="1048">
                  <c:v>15.5</c:v>
                </c:pt>
                <c:pt idx="1049">
                  <c:v>15.5</c:v>
                </c:pt>
                <c:pt idx="1050">
                  <c:v>15.5</c:v>
                </c:pt>
                <c:pt idx="1051">
                  <c:v>15.5</c:v>
                </c:pt>
                <c:pt idx="1052">
                  <c:v>15.5</c:v>
                </c:pt>
                <c:pt idx="1053">
                  <c:v>15.5</c:v>
                </c:pt>
                <c:pt idx="1054">
                  <c:v>15.5</c:v>
                </c:pt>
                <c:pt idx="1055">
                  <c:v>15.5</c:v>
                </c:pt>
                <c:pt idx="1056">
                  <c:v>15.5</c:v>
                </c:pt>
                <c:pt idx="1057">
                  <c:v>15.5</c:v>
                </c:pt>
                <c:pt idx="1058">
                  <c:v>15.5</c:v>
                </c:pt>
                <c:pt idx="1059">
                  <c:v>15.5</c:v>
                </c:pt>
                <c:pt idx="1060">
                  <c:v>15.5</c:v>
                </c:pt>
                <c:pt idx="1061">
                  <c:v>15.5</c:v>
                </c:pt>
                <c:pt idx="1062">
                  <c:v>15.5</c:v>
                </c:pt>
                <c:pt idx="1063">
                  <c:v>15.5</c:v>
                </c:pt>
                <c:pt idx="1064">
                  <c:v>15.5</c:v>
                </c:pt>
                <c:pt idx="1065">
                  <c:v>15.5</c:v>
                </c:pt>
                <c:pt idx="1066">
                  <c:v>15.5</c:v>
                </c:pt>
                <c:pt idx="1067">
                  <c:v>15.5</c:v>
                </c:pt>
                <c:pt idx="1068">
                  <c:v>15.5</c:v>
                </c:pt>
                <c:pt idx="1069">
                  <c:v>15.5</c:v>
                </c:pt>
                <c:pt idx="1070">
                  <c:v>15.5</c:v>
                </c:pt>
                <c:pt idx="1071">
                  <c:v>15.5</c:v>
                </c:pt>
                <c:pt idx="1072">
                  <c:v>15.5</c:v>
                </c:pt>
                <c:pt idx="1073">
                  <c:v>15.5</c:v>
                </c:pt>
                <c:pt idx="1074">
                  <c:v>15.5</c:v>
                </c:pt>
                <c:pt idx="1075">
                  <c:v>15.5</c:v>
                </c:pt>
                <c:pt idx="1076">
                  <c:v>15.5</c:v>
                </c:pt>
                <c:pt idx="1077">
                  <c:v>15.5</c:v>
                </c:pt>
                <c:pt idx="1078">
                  <c:v>15.5</c:v>
                </c:pt>
                <c:pt idx="1079">
                  <c:v>15.5</c:v>
                </c:pt>
                <c:pt idx="1080">
                  <c:v>15.5</c:v>
                </c:pt>
                <c:pt idx="1081">
                  <c:v>15.5</c:v>
                </c:pt>
                <c:pt idx="1082">
                  <c:v>15.5</c:v>
                </c:pt>
                <c:pt idx="1083">
                  <c:v>15.5</c:v>
                </c:pt>
                <c:pt idx="1084">
                  <c:v>15.5</c:v>
                </c:pt>
                <c:pt idx="1085">
                  <c:v>15.5</c:v>
                </c:pt>
                <c:pt idx="1086">
                  <c:v>15.5</c:v>
                </c:pt>
                <c:pt idx="1087">
                  <c:v>15.5</c:v>
                </c:pt>
                <c:pt idx="1088">
                  <c:v>15.5</c:v>
                </c:pt>
                <c:pt idx="1089">
                  <c:v>15.5</c:v>
                </c:pt>
                <c:pt idx="1090">
                  <c:v>15.5</c:v>
                </c:pt>
                <c:pt idx="1091">
                  <c:v>15.5</c:v>
                </c:pt>
                <c:pt idx="1092">
                  <c:v>15.5</c:v>
                </c:pt>
                <c:pt idx="1093">
                  <c:v>15.5</c:v>
                </c:pt>
                <c:pt idx="1094">
                  <c:v>15.5</c:v>
                </c:pt>
                <c:pt idx="1095">
                  <c:v>15.5</c:v>
                </c:pt>
                <c:pt idx="1096">
                  <c:v>15.5</c:v>
                </c:pt>
                <c:pt idx="1097">
                  <c:v>15.5</c:v>
                </c:pt>
                <c:pt idx="1098">
                  <c:v>15.5</c:v>
                </c:pt>
                <c:pt idx="1099">
                  <c:v>15.5</c:v>
                </c:pt>
                <c:pt idx="1100">
                  <c:v>15.5</c:v>
                </c:pt>
                <c:pt idx="1101">
                  <c:v>15.5</c:v>
                </c:pt>
                <c:pt idx="1102">
                  <c:v>15.5</c:v>
                </c:pt>
                <c:pt idx="1103">
                  <c:v>15.5</c:v>
                </c:pt>
                <c:pt idx="1104">
                  <c:v>15.5</c:v>
                </c:pt>
                <c:pt idx="1105">
                  <c:v>15.5</c:v>
                </c:pt>
                <c:pt idx="1106">
                  <c:v>15.5</c:v>
                </c:pt>
                <c:pt idx="1107">
                  <c:v>15.5</c:v>
                </c:pt>
                <c:pt idx="1108">
                  <c:v>15.5</c:v>
                </c:pt>
                <c:pt idx="1109">
                  <c:v>15.5</c:v>
                </c:pt>
                <c:pt idx="1110">
                  <c:v>15.5</c:v>
                </c:pt>
                <c:pt idx="1111">
                  <c:v>15.5</c:v>
                </c:pt>
                <c:pt idx="1112">
                  <c:v>15.5</c:v>
                </c:pt>
                <c:pt idx="1113">
                  <c:v>15.5</c:v>
                </c:pt>
                <c:pt idx="1114">
                  <c:v>15.5</c:v>
                </c:pt>
                <c:pt idx="1115">
                  <c:v>15.5</c:v>
                </c:pt>
                <c:pt idx="1116">
                  <c:v>15.5</c:v>
                </c:pt>
                <c:pt idx="1117">
                  <c:v>15.5</c:v>
                </c:pt>
                <c:pt idx="1118">
                  <c:v>15.5</c:v>
                </c:pt>
                <c:pt idx="1119">
                  <c:v>15.5</c:v>
                </c:pt>
                <c:pt idx="1120">
                  <c:v>15.5</c:v>
                </c:pt>
                <c:pt idx="1121">
                  <c:v>15.5</c:v>
                </c:pt>
                <c:pt idx="1122">
                  <c:v>15.5</c:v>
                </c:pt>
                <c:pt idx="1123">
                  <c:v>15.5</c:v>
                </c:pt>
                <c:pt idx="1124">
                  <c:v>15.5</c:v>
                </c:pt>
                <c:pt idx="1125">
                  <c:v>15.5</c:v>
                </c:pt>
                <c:pt idx="1126">
                  <c:v>15.5</c:v>
                </c:pt>
                <c:pt idx="1127">
                  <c:v>15.5</c:v>
                </c:pt>
                <c:pt idx="1128">
                  <c:v>15.5</c:v>
                </c:pt>
                <c:pt idx="1129">
                  <c:v>15.5</c:v>
                </c:pt>
                <c:pt idx="1130">
                  <c:v>15.5</c:v>
                </c:pt>
                <c:pt idx="1131">
                  <c:v>15.5</c:v>
                </c:pt>
                <c:pt idx="1132">
                  <c:v>15.5</c:v>
                </c:pt>
                <c:pt idx="1133">
                  <c:v>15.5</c:v>
                </c:pt>
                <c:pt idx="1134">
                  <c:v>15.5</c:v>
                </c:pt>
                <c:pt idx="1135">
                  <c:v>15.5</c:v>
                </c:pt>
                <c:pt idx="1136">
                  <c:v>15.5</c:v>
                </c:pt>
                <c:pt idx="1137">
                  <c:v>15.5</c:v>
                </c:pt>
                <c:pt idx="1138">
                  <c:v>15.5</c:v>
                </c:pt>
                <c:pt idx="1139">
                  <c:v>15.5</c:v>
                </c:pt>
                <c:pt idx="1140">
                  <c:v>15.5</c:v>
                </c:pt>
                <c:pt idx="1141">
                  <c:v>15.5</c:v>
                </c:pt>
                <c:pt idx="1142">
                  <c:v>15.5</c:v>
                </c:pt>
                <c:pt idx="1143">
                  <c:v>15.5</c:v>
                </c:pt>
                <c:pt idx="1144">
                  <c:v>15.5</c:v>
                </c:pt>
                <c:pt idx="1145">
                  <c:v>15.5</c:v>
                </c:pt>
                <c:pt idx="1146">
                  <c:v>15.5</c:v>
                </c:pt>
                <c:pt idx="1147">
                  <c:v>15.5</c:v>
                </c:pt>
                <c:pt idx="1148">
                  <c:v>15.5</c:v>
                </c:pt>
                <c:pt idx="1149">
                  <c:v>15.5</c:v>
                </c:pt>
                <c:pt idx="1150">
                  <c:v>15.5</c:v>
                </c:pt>
                <c:pt idx="1151">
                  <c:v>15.5</c:v>
                </c:pt>
                <c:pt idx="1152">
                  <c:v>15.5</c:v>
                </c:pt>
                <c:pt idx="1153">
                  <c:v>15.5</c:v>
                </c:pt>
                <c:pt idx="1154">
                  <c:v>15.5</c:v>
                </c:pt>
                <c:pt idx="1155">
                  <c:v>15.5</c:v>
                </c:pt>
                <c:pt idx="1156">
                  <c:v>15.5</c:v>
                </c:pt>
                <c:pt idx="1157">
                  <c:v>15.5</c:v>
                </c:pt>
                <c:pt idx="1158">
                  <c:v>15.5</c:v>
                </c:pt>
                <c:pt idx="1159">
                  <c:v>15.5</c:v>
                </c:pt>
                <c:pt idx="1160">
                  <c:v>15.5</c:v>
                </c:pt>
                <c:pt idx="1161">
                  <c:v>15.5</c:v>
                </c:pt>
                <c:pt idx="1162">
                  <c:v>15.5</c:v>
                </c:pt>
                <c:pt idx="1163">
                  <c:v>15.5</c:v>
                </c:pt>
                <c:pt idx="1164">
                  <c:v>15.5</c:v>
                </c:pt>
                <c:pt idx="1165">
                  <c:v>15.5</c:v>
                </c:pt>
                <c:pt idx="1166">
                  <c:v>15.5</c:v>
                </c:pt>
                <c:pt idx="1167">
                  <c:v>15.5</c:v>
                </c:pt>
                <c:pt idx="1168">
                  <c:v>15.5</c:v>
                </c:pt>
                <c:pt idx="1169">
                  <c:v>15.5</c:v>
                </c:pt>
                <c:pt idx="1170">
                  <c:v>15.5</c:v>
                </c:pt>
                <c:pt idx="1171">
                  <c:v>15.5</c:v>
                </c:pt>
                <c:pt idx="1172">
                  <c:v>15.5</c:v>
                </c:pt>
                <c:pt idx="1173">
                  <c:v>15.5</c:v>
                </c:pt>
                <c:pt idx="1174">
                  <c:v>15.5</c:v>
                </c:pt>
                <c:pt idx="1175">
                  <c:v>15.5</c:v>
                </c:pt>
                <c:pt idx="1176">
                  <c:v>15.5</c:v>
                </c:pt>
                <c:pt idx="1177">
                  <c:v>15.5</c:v>
                </c:pt>
                <c:pt idx="1178">
                  <c:v>15.5</c:v>
                </c:pt>
                <c:pt idx="1179">
                  <c:v>15.5</c:v>
                </c:pt>
                <c:pt idx="1180">
                  <c:v>15.5</c:v>
                </c:pt>
                <c:pt idx="1181">
                  <c:v>15.5</c:v>
                </c:pt>
                <c:pt idx="1182">
                  <c:v>15.5</c:v>
                </c:pt>
                <c:pt idx="1183">
                  <c:v>15.5</c:v>
                </c:pt>
                <c:pt idx="1184">
                  <c:v>15.5</c:v>
                </c:pt>
                <c:pt idx="1185">
                  <c:v>15.5</c:v>
                </c:pt>
                <c:pt idx="1186">
                  <c:v>15.5</c:v>
                </c:pt>
                <c:pt idx="1187">
                  <c:v>15.5</c:v>
                </c:pt>
                <c:pt idx="1188">
                  <c:v>15.5</c:v>
                </c:pt>
                <c:pt idx="1189">
                  <c:v>15.5</c:v>
                </c:pt>
                <c:pt idx="1190">
                  <c:v>15.5</c:v>
                </c:pt>
                <c:pt idx="1191">
                  <c:v>15.5</c:v>
                </c:pt>
                <c:pt idx="1192">
                  <c:v>15.5</c:v>
                </c:pt>
                <c:pt idx="1193">
                  <c:v>14</c:v>
                </c:pt>
                <c:pt idx="1194">
                  <c:v>14</c:v>
                </c:pt>
                <c:pt idx="1195">
                  <c:v>14</c:v>
                </c:pt>
                <c:pt idx="1196">
                  <c:v>14</c:v>
                </c:pt>
                <c:pt idx="1197">
                  <c:v>14</c:v>
                </c:pt>
                <c:pt idx="1198">
                  <c:v>14</c:v>
                </c:pt>
                <c:pt idx="1199">
                  <c:v>14</c:v>
                </c:pt>
                <c:pt idx="1200">
                  <c:v>14</c:v>
                </c:pt>
                <c:pt idx="1201">
                  <c:v>14</c:v>
                </c:pt>
                <c:pt idx="1202">
                  <c:v>14</c:v>
                </c:pt>
                <c:pt idx="1203">
                  <c:v>14</c:v>
                </c:pt>
                <c:pt idx="1204">
                  <c:v>14</c:v>
                </c:pt>
                <c:pt idx="1205">
                  <c:v>14</c:v>
                </c:pt>
                <c:pt idx="1206">
                  <c:v>14</c:v>
                </c:pt>
                <c:pt idx="1207">
                  <c:v>14</c:v>
                </c:pt>
                <c:pt idx="1208">
                  <c:v>14</c:v>
                </c:pt>
                <c:pt idx="1209">
                  <c:v>14</c:v>
                </c:pt>
                <c:pt idx="1210">
                  <c:v>14</c:v>
                </c:pt>
                <c:pt idx="1211">
                  <c:v>14</c:v>
                </c:pt>
                <c:pt idx="1212">
                  <c:v>14</c:v>
                </c:pt>
                <c:pt idx="1213">
                  <c:v>14</c:v>
                </c:pt>
                <c:pt idx="1214">
                  <c:v>14</c:v>
                </c:pt>
                <c:pt idx="1215">
                  <c:v>14</c:v>
                </c:pt>
                <c:pt idx="1216">
                  <c:v>14</c:v>
                </c:pt>
                <c:pt idx="1217">
                  <c:v>14</c:v>
                </c:pt>
                <c:pt idx="1218">
                  <c:v>14</c:v>
                </c:pt>
                <c:pt idx="1219">
                  <c:v>14</c:v>
                </c:pt>
                <c:pt idx="1220">
                  <c:v>14</c:v>
                </c:pt>
                <c:pt idx="1221">
                  <c:v>14</c:v>
                </c:pt>
                <c:pt idx="1222">
                  <c:v>14</c:v>
                </c:pt>
                <c:pt idx="1223">
                  <c:v>14</c:v>
                </c:pt>
                <c:pt idx="1224">
                  <c:v>14</c:v>
                </c:pt>
                <c:pt idx="1225">
                  <c:v>14</c:v>
                </c:pt>
                <c:pt idx="1226">
                  <c:v>14</c:v>
                </c:pt>
                <c:pt idx="1227">
                  <c:v>14</c:v>
                </c:pt>
                <c:pt idx="1228">
                  <c:v>14</c:v>
                </c:pt>
                <c:pt idx="1229">
                  <c:v>14</c:v>
                </c:pt>
                <c:pt idx="1230">
                  <c:v>14</c:v>
                </c:pt>
                <c:pt idx="1231">
                  <c:v>14</c:v>
                </c:pt>
                <c:pt idx="1232">
                  <c:v>14</c:v>
                </c:pt>
                <c:pt idx="1233">
                  <c:v>14</c:v>
                </c:pt>
                <c:pt idx="1234">
                  <c:v>14</c:v>
                </c:pt>
                <c:pt idx="1235">
                  <c:v>14</c:v>
                </c:pt>
                <c:pt idx="1236">
                  <c:v>14</c:v>
                </c:pt>
                <c:pt idx="1237">
                  <c:v>14</c:v>
                </c:pt>
                <c:pt idx="1238">
                  <c:v>14</c:v>
                </c:pt>
                <c:pt idx="1239">
                  <c:v>14</c:v>
                </c:pt>
                <c:pt idx="1240">
                  <c:v>14</c:v>
                </c:pt>
                <c:pt idx="1241">
                  <c:v>14</c:v>
                </c:pt>
                <c:pt idx="1242">
                  <c:v>14</c:v>
                </c:pt>
                <c:pt idx="1243">
                  <c:v>14</c:v>
                </c:pt>
                <c:pt idx="1244">
                  <c:v>14</c:v>
                </c:pt>
                <c:pt idx="1245">
                  <c:v>14</c:v>
                </c:pt>
                <c:pt idx="1246">
                  <c:v>14</c:v>
                </c:pt>
                <c:pt idx="1247">
                  <c:v>12.5</c:v>
                </c:pt>
                <c:pt idx="1248">
                  <c:v>12.5</c:v>
                </c:pt>
                <c:pt idx="1249">
                  <c:v>12.5</c:v>
                </c:pt>
                <c:pt idx="1250">
                  <c:v>12.5</c:v>
                </c:pt>
                <c:pt idx="1251">
                  <c:v>12.5</c:v>
                </c:pt>
                <c:pt idx="1252">
                  <c:v>12.5</c:v>
                </c:pt>
                <c:pt idx="1253">
                  <c:v>12.5</c:v>
                </c:pt>
                <c:pt idx="1254">
                  <c:v>12.5</c:v>
                </c:pt>
                <c:pt idx="1255">
                  <c:v>12.5</c:v>
                </c:pt>
                <c:pt idx="1256">
                  <c:v>12.5</c:v>
                </c:pt>
                <c:pt idx="1257">
                  <c:v>12.5</c:v>
                </c:pt>
                <c:pt idx="1258">
                  <c:v>12.5</c:v>
                </c:pt>
                <c:pt idx="1259">
                  <c:v>12.5</c:v>
                </c:pt>
                <c:pt idx="1260">
                  <c:v>12.5</c:v>
                </c:pt>
                <c:pt idx="1261">
                  <c:v>12.5</c:v>
                </c:pt>
                <c:pt idx="1262">
                  <c:v>12.5</c:v>
                </c:pt>
                <c:pt idx="1263">
                  <c:v>12.5</c:v>
                </c:pt>
                <c:pt idx="1264">
                  <c:v>12.5</c:v>
                </c:pt>
                <c:pt idx="1265">
                  <c:v>12.5</c:v>
                </c:pt>
                <c:pt idx="1266">
                  <c:v>12.5</c:v>
                </c:pt>
                <c:pt idx="1267">
                  <c:v>12.5</c:v>
                </c:pt>
                <c:pt idx="1268">
                  <c:v>12.5</c:v>
                </c:pt>
                <c:pt idx="1269">
                  <c:v>12.5</c:v>
                </c:pt>
                <c:pt idx="1270">
                  <c:v>12.5</c:v>
                </c:pt>
                <c:pt idx="1271">
                  <c:v>12.5</c:v>
                </c:pt>
                <c:pt idx="1272">
                  <c:v>12.5</c:v>
                </c:pt>
                <c:pt idx="1273">
                  <c:v>12.5</c:v>
                </c:pt>
                <c:pt idx="1274">
                  <c:v>12.5</c:v>
                </c:pt>
                <c:pt idx="1275">
                  <c:v>12.5</c:v>
                </c:pt>
                <c:pt idx="1276">
                  <c:v>12.5</c:v>
                </c:pt>
                <c:pt idx="1277">
                  <c:v>12.5</c:v>
                </c:pt>
                <c:pt idx="1278">
                  <c:v>12.5</c:v>
                </c:pt>
                <c:pt idx="1279">
                  <c:v>12.5</c:v>
                </c:pt>
                <c:pt idx="1280">
                  <c:v>12.5</c:v>
                </c:pt>
                <c:pt idx="1281">
                  <c:v>12.5</c:v>
                </c:pt>
                <c:pt idx="1282">
                  <c:v>12.5</c:v>
                </c:pt>
                <c:pt idx="1283">
                  <c:v>12.5</c:v>
                </c:pt>
                <c:pt idx="1284">
                  <c:v>12.5</c:v>
                </c:pt>
                <c:pt idx="1285">
                  <c:v>12.5</c:v>
                </c:pt>
                <c:pt idx="1286">
                  <c:v>12.5</c:v>
                </c:pt>
                <c:pt idx="1287">
                  <c:v>12.5</c:v>
                </c:pt>
                <c:pt idx="1288">
                  <c:v>12.5</c:v>
                </c:pt>
                <c:pt idx="1289">
                  <c:v>12.5</c:v>
                </c:pt>
                <c:pt idx="1290">
                  <c:v>12.5</c:v>
                </c:pt>
                <c:pt idx="1291">
                  <c:v>12.5</c:v>
                </c:pt>
                <c:pt idx="1292">
                  <c:v>12.5</c:v>
                </c:pt>
                <c:pt idx="1293">
                  <c:v>12.5</c:v>
                </c:pt>
                <c:pt idx="1294">
                  <c:v>12.5</c:v>
                </c:pt>
                <c:pt idx="1295">
                  <c:v>12.5</c:v>
                </c:pt>
                <c:pt idx="1296">
                  <c:v>12.5</c:v>
                </c:pt>
                <c:pt idx="1297">
                  <c:v>12.5</c:v>
                </c:pt>
                <c:pt idx="1298">
                  <c:v>12.5</c:v>
                </c:pt>
                <c:pt idx="1299">
                  <c:v>12.5</c:v>
                </c:pt>
                <c:pt idx="1300">
                  <c:v>12.5</c:v>
                </c:pt>
                <c:pt idx="1301">
                  <c:v>12.5</c:v>
                </c:pt>
                <c:pt idx="1302">
                  <c:v>12.5</c:v>
                </c:pt>
                <c:pt idx="1303">
                  <c:v>12.5</c:v>
                </c:pt>
                <c:pt idx="1304">
                  <c:v>11</c:v>
                </c:pt>
                <c:pt idx="1305">
                  <c:v>11</c:v>
                </c:pt>
                <c:pt idx="1306">
                  <c:v>11</c:v>
                </c:pt>
                <c:pt idx="1307">
                  <c:v>11</c:v>
                </c:pt>
                <c:pt idx="1308">
                  <c:v>11</c:v>
                </c:pt>
                <c:pt idx="1309">
                  <c:v>11</c:v>
                </c:pt>
                <c:pt idx="1310">
                  <c:v>11</c:v>
                </c:pt>
                <c:pt idx="1311">
                  <c:v>11</c:v>
                </c:pt>
                <c:pt idx="1312">
                  <c:v>11</c:v>
                </c:pt>
                <c:pt idx="1313">
                  <c:v>11</c:v>
                </c:pt>
                <c:pt idx="1314">
                  <c:v>11</c:v>
                </c:pt>
                <c:pt idx="1315">
                  <c:v>11</c:v>
                </c:pt>
                <c:pt idx="1316">
                  <c:v>11</c:v>
                </c:pt>
                <c:pt idx="1317">
                  <c:v>11</c:v>
                </c:pt>
                <c:pt idx="1318">
                  <c:v>11</c:v>
                </c:pt>
                <c:pt idx="1319">
                  <c:v>11</c:v>
                </c:pt>
                <c:pt idx="1320">
                  <c:v>11</c:v>
                </c:pt>
                <c:pt idx="1321">
                  <c:v>11</c:v>
                </c:pt>
                <c:pt idx="1322">
                  <c:v>11</c:v>
                </c:pt>
                <c:pt idx="1323">
                  <c:v>11</c:v>
                </c:pt>
                <c:pt idx="1324">
                  <c:v>11</c:v>
                </c:pt>
                <c:pt idx="1325">
                  <c:v>11</c:v>
                </c:pt>
                <c:pt idx="1326">
                  <c:v>11</c:v>
                </c:pt>
                <c:pt idx="1327">
                  <c:v>11</c:v>
                </c:pt>
                <c:pt idx="1328">
                  <c:v>11</c:v>
                </c:pt>
                <c:pt idx="1329">
                  <c:v>11</c:v>
                </c:pt>
                <c:pt idx="1330">
                  <c:v>11</c:v>
                </c:pt>
                <c:pt idx="1331">
                  <c:v>11</c:v>
                </c:pt>
                <c:pt idx="1332">
                  <c:v>11</c:v>
                </c:pt>
                <c:pt idx="1333">
                  <c:v>11</c:v>
                </c:pt>
                <c:pt idx="1334">
                  <c:v>11</c:v>
                </c:pt>
                <c:pt idx="1335">
                  <c:v>11</c:v>
                </c:pt>
                <c:pt idx="1336">
                  <c:v>11</c:v>
                </c:pt>
                <c:pt idx="1337">
                  <c:v>11</c:v>
                </c:pt>
                <c:pt idx="1338">
                  <c:v>11</c:v>
                </c:pt>
                <c:pt idx="1339">
                  <c:v>11</c:v>
                </c:pt>
                <c:pt idx="1340">
                  <c:v>11</c:v>
                </c:pt>
                <c:pt idx="1341">
                  <c:v>11</c:v>
                </c:pt>
                <c:pt idx="1342">
                  <c:v>11</c:v>
                </c:pt>
                <c:pt idx="1343">
                  <c:v>11</c:v>
                </c:pt>
                <c:pt idx="1344">
                  <c:v>11</c:v>
                </c:pt>
                <c:pt idx="1345">
                  <c:v>11</c:v>
                </c:pt>
                <c:pt idx="1346">
                  <c:v>11</c:v>
                </c:pt>
                <c:pt idx="1347">
                  <c:v>11</c:v>
                </c:pt>
                <c:pt idx="1348">
                  <c:v>11</c:v>
                </c:pt>
                <c:pt idx="1349">
                  <c:v>11</c:v>
                </c:pt>
                <c:pt idx="1350">
                  <c:v>11</c:v>
                </c:pt>
                <c:pt idx="1351">
                  <c:v>11</c:v>
                </c:pt>
                <c:pt idx="1352">
                  <c:v>11</c:v>
                </c:pt>
                <c:pt idx="1353">
                  <c:v>11</c:v>
                </c:pt>
                <c:pt idx="1354">
                  <c:v>11</c:v>
                </c:pt>
                <c:pt idx="1355">
                  <c:v>11</c:v>
                </c:pt>
                <c:pt idx="1356">
                  <c:v>11</c:v>
                </c:pt>
                <c:pt idx="1357">
                  <c:v>11</c:v>
                </c:pt>
                <c:pt idx="1358">
                  <c:v>11</c:v>
                </c:pt>
                <c:pt idx="1359">
                  <c:v>11</c:v>
                </c:pt>
                <c:pt idx="1360">
                  <c:v>11</c:v>
                </c:pt>
                <c:pt idx="1361">
                  <c:v>11</c:v>
                </c:pt>
                <c:pt idx="1362">
                  <c:v>11</c:v>
                </c:pt>
                <c:pt idx="1363">
                  <c:v>11</c:v>
                </c:pt>
                <c:pt idx="1364">
                  <c:v>11</c:v>
                </c:pt>
                <c:pt idx="1365">
                  <c:v>11</c:v>
                </c:pt>
                <c:pt idx="1366">
                  <c:v>11</c:v>
                </c:pt>
                <c:pt idx="1367">
                  <c:v>11</c:v>
                </c:pt>
                <c:pt idx="1368">
                  <c:v>11</c:v>
                </c:pt>
                <c:pt idx="1369">
                  <c:v>11</c:v>
                </c:pt>
                <c:pt idx="1370">
                  <c:v>11</c:v>
                </c:pt>
                <c:pt idx="1371">
                  <c:v>11</c:v>
                </c:pt>
                <c:pt idx="1372">
                  <c:v>11</c:v>
                </c:pt>
                <c:pt idx="1373">
                  <c:v>11</c:v>
                </c:pt>
                <c:pt idx="1374">
                  <c:v>11</c:v>
                </c:pt>
                <c:pt idx="1375">
                  <c:v>11</c:v>
                </c:pt>
                <c:pt idx="1376">
                  <c:v>10.25</c:v>
                </c:pt>
                <c:pt idx="1377">
                  <c:v>10.25</c:v>
                </c:pt>
                <c:pt idx="1378">
                  <c:v>10.25</c:v>
                </c:pt>
                <c:pt idx="1379">
                  <c:v>10.25</c:v>
                </c:pt>
                <c:pt idx="1380">
                  <c:v>10.25</c:v>
                </c:pt>
                <c:pt idx="1381">
                  <c:v>10.25</c:v>
                </c:pt>
                <c:pt idx="1382">
                  <c:v>10.25</c:v>
                </c:pt>
                <c:pt idx="1383">
                  <c:v>10.25</c:v>
                </c:pt>
                <c:pt idx="1384">
                  <c:v>10.25</c:v>
                </c:pt>
                <c:pt idx="1385">
                  <c:v>10.25</c:v>
                </c:pt>
                <c:pt idx="1386">
                  <c:v>10.25</c:v>
                </c:pt>
                <c:pt idx="1387">
                  <c:v>10.25</c:v>
                </c:pt>
                <c:pt idx="1388">
                  <c:v>10.25</c:v>
                </c:pt>
                <c:pt idx="1389">
                  <c:v>10.25</c:v>
                </c:pt>
                <c:pt idx="1390">
                  <c:v>10.25</c:v>
                </c:pt>
                <c:pt idx="1391">
                  <c:v>10.25</c:v>
                </c:pt>
                <c:pt idx="1392">
                  <c:v>10.25</c:v>
                </c:pt>
                <c:pt idx="1393">
                  <c:v>10.25</c:v>
                </c:pt>
                <c:pt idx="1394">
                  <c:v>10.25</c:v>
                </c:pt>
                <c:pt idx="1395">
                  <c:v>10.25</c:v>
                </c:pt>
                <c:pt idx="1396">
                  <c:v>10.25</c:v>
                </c:pt>
                <c:pt idx="1397">
                  <c:v>10.25</c:v>
                </c:pt>
                <c:pt idx="1398">
                  <c:v>10.25</c:v>
                </c:pt>
                <c:pt idx="1399">
                  <c:v>10.25</c:v>
                </c:pt>
                <c:pt idx="1400">
                  <c:v>10.25</c:v>
                </c:pt>
                <c:pt idx="1401">
                  <c:v>10.25</c:v>
                </c:pt>
                <c:pt idx="1402">
                  <c:v>10.25</c:v>
                </c:pt>
                <c:pt idx="1403">
                  <c:v>10.25</c:v>
                </c:pt>
                <c:pt idx="1404">
                  <c:v>10.25</c:v>
                </c:pt>
                <c:pt idx="1405">
                  <c:v>10.25</c:v>
                </c:pt>
                <c:pt idx="1406">
                  <c:v>10.25</c:v>
                </c:pt>
                <c:pt idx="1407">
                  <c:v>10.25</c:v>
                </c:pt>
                <c:pt idx="1408">
                  <c:v>10.25</c:v>
                </c:pt>
                <c:pt idx="1409">
                  <c:v>10.25</c:v>
                </c:pt>
                <c:pt idx="1410">
                  <c:v>10.25</c:v>
                </c:pt>
                <c:pt idx="1411">
                  <c:v>10.25</c:v>
                </c:pt>
                <c:pt idx="1412">
                  <c:v>10.25</c:v>
                </c:pt>
                <c:pt idx="1413">
                  <c:v>10.25</c:v>
                </c:pt>
                <c:pt idx="1414">
                  <c:v>10.25</c:v>
                </c:pt>
                <c:pt idx="1415">
                  <c:v>10.25</c:v>
                </c:pt>
                <c:pt idx="1416">
                  <c:v>10.25</c:v>
                </c:pt>
                <c:pt idx="1417">
                  <c:v>10.25</c:v>
                </c:pt>
                <c:pt idx="1418">
                  <c:v>10.25</c:v>
                </c:pt>
                <c:pt idx="1419">
                  <c:v>10.25</c:v>
                </c:pt>
                <c:pt idx="1420">
                  <c:v>10.25</c:v>
                </c:pt>
                <c:pt idx="1421">
                  <c:v>10.25</c:v>
                </c:pt>
                <c:pt idx="1422">
                  <c:v>10.25</c:v>
                </c:pt>
                <c:pt idx="1423">
                  <c:v>10.25</c:v>
                </c:pt>
                <c:pt idx="1424">
                  <c:v>10.25</c:v>
                </c:pt>
                <c:pt idx="1425">
                  <c:v>10.25</c:v>
                </c:pt>
                <c:pt idx="1426">
                  <c:v>10.25</c:v>
                </c:pt>
                <c:pt idx="1427">
                  <c:v>10.25</c:v>
                </c:pt>
                <c:pt idx="1428">
                  <c:v>10.25</c:v>
                </c:pt>
                <c:pt idx="1429">
                  <c:v>10.25</c:v>
                </c:pt>
                <c:pt idx="1430">
                  <c:v>10.25</c:v>
                </c:pt>
                <c:pt idx="1431">
                  <c:v>10.25</c:v>
                </c:pt>
                <c:pt idx="1432">
                  <c:v>10.25</c:v>
                </c:pt>
                <c:pt idx="1433">
                  <c:v>10.25</c:v>
                </c:pt>
                <c:pt idx="1434">
                  <c:v>10.25</c:v>
                </c:pt>
                <c:pt idx="1435">
                  <c:v>10.25</c:v>
                </c:pt>
                <c:pt idx="1436">
                  <c:v>10.25</c:v>
                </c:pt>
                <c:pt idx="1437">
                  <c:v>10.25</c:v>
                </c:pt>
                <c:pt idx="1438">
                  <c:v>10.25</c:v>
                </c:pt>
                <c:pt idx="1439">
                  <c:v>9.75</c:v>
                </c:pt>
                <c:pt idx="1440">
                  <c:v>9.75</c:v>
                </c:pt>
                <c:pt idx="1441">
                  <c:v>9.75</c:v>
                </c:pt>
                <c:pt idx="1442">
                  <c:v>9.75</c:v>
                </c:pt>
                <c:pt idx="1443">
                  <c:v>9.75</c:v>
                </c:pt>
                <c:pt idx="1444">
                  <c:v>9.75</c:v>
                </c:pt>
                <c:pt idx="1445">
                  <c:v>9.75</c:v>
                </c:pt>
                <c:pt idx="1446">
                  <c:v>9.75</c:v>
                </c:pt>
                <c:pt idx="1447">
                  <c:v>9.75</c:v>
                </c:pt>
                <c:pt idx="1448">
                  <c:v>9.75</c:v>
                </c:pt>
                <c:pt idx="1449">
                  <c:v>9.75</c:v>
                </c:pt>
                <c:pt idx="1450">
                  <c:v>9.75</c:v>
                </c:pt>
                <c:pt idx="1451">
                  <c:v>9.75</c:v>
                </c:pt>
                <c:pt idx="1452">
                  <c:v>9.75</c:v>
                </c:pt>
                <c:pt idx="1453">
                  <c:v>9.75</c:v>
                </c:pt>
                <c:pt idx="1454">
                  <c:v>9.75</c:v>
                </c:pt>
                <c:pt idx="1455">
                  <c:v>9.75</c:v>
                </c:pt>
                <c:pt idx="1456">
                  <c:v>9.75</c:v>
                </c:pt>
                <c:pt idx="1457">
                  <c:v>9.75</c:v>
                </c:pt>
                <c:pt idx="1458">
                  <c:v>9.75</c:v>
                </c:pt>
                <c:pt idx="1459">
                  <c:v>9.75</c:v>
                </c:pt>
                <c:pt idx="1460">
                  <c:v>9.75</c:v>
                </c:pt>
                <c:pt idx="1461">
                  <c:v>9.75</c:v>
                </c:pt>
                <c:pt idx="1462">
                  <c:v>9.75</c:v>
                </c:pt>
                <c:pt idx="1463">
                  <c:v>9.75</c:v>
                </c:pt>
                <c:pt idx="1464">
                  <c:v>9.75</c:v>
                </c:pt>
                <c:pt idx="1465">
                  <c:v>9.75</c:v>
                </c:pt>
                <c:pt idx="1466">
                  <c:v>9.75</c:v>
                </c:pt>
                <c:pt idx="1467">
                  <c:v>9.75</c:v>
                </c:pt>
                <c:pt idx="1468">
                  <c:v>9.75</c:v>
                </c:pt>
                <c:pt idx="1469">
                  <c:v>9.75</c:v>
                </c:pt>
                <c:pt idx="1470">
                  <c:v>9.75</c:v>
                </c:pt>
                <c:pt idx="1471">
                  <c:v>9.75</c:v>
                </c:pt>
                <c:pt idx="1472">
                  <c:v>9.75</c:v>
                </c:pt>
                <c:pt idx="1473">
                  <c:v>9.75</c:v>
                </c:pt>
                <c:pt idx="1474">
                  <c:v>9.75</c:v>
                </c:pt>
                <c:pt idx="1475">
                  <c:v>9.75</c:v>
                </c:pt>
                <c:pt idx="1476">
                  <c:v>9.75</c:v>
                </c:pt>
                <c:pt idx="1477">
                  <c:v>9.75</c:v>
                </c:pt>
                <c:pt idx="1478">
                  <c:v>9.75</c:v>
                </c:pt>
                <c:pt idx="1479">
                  <c:v>9.75</c:v>
                </c:pt>
                <c:pt idx="1480">
                  <c:v>9.75</c:v>
                </c:pt>
                <c:pt idx="1481">
                  <c:v>9.75</c:v>
                </c:pt>
                <c:pt idx="1482">
                  <c:v>9.75</c:v>
                </c:pt>
                <c:pt idx="1483">
                  <c:v>9.75</c:v>
                </c:pt>
                <c:pt idx="1484">
                  <c:v>9.75</c:v>
                </c:pt>
                <c:pt idx="1485">
                  <c:v>9.75</c:v>
                </c:pt>
                <c:pt idx="1486">
                  <c:v>9.75</c:v>
                </c:pt>
                <c:pt idx="1487">
                  <c:v>9.75</c:v>
                </c:pt>
                <c:pt idx="1488">
                  <c:v>9.75</c:v>
                </c:pt>
                <c:pt idx="1489">
                  <c:v>9.75</c:v>
                </c:pt>
                <c:pt idx="1490">
                  <c:v>9.75</c:v>
                </c:pt>
                <c:pt idx="1491">
                  <c:v>9.75</c:v>
                </c:pt>
                <c:pt idx="1492">
                  <c:v>9.75</c:v>
                </c:pt>
                <c:pt idx="1493">
                  <c:v>9.75</c:v>
                </c:pt>
                <c:pt idx="1494">
                  <c:v>9.75</c:v>
                </c:pt>
                <c:pt idx="1495">
                  <c:v>9.75</c:v>
                </c:pt>
                <c:pt idx="1496">
                  <c:v>9.75</c:v>
                </c:pt>
                <c:pt idx="1497">
                  <c:v>9.75</c:v>
                </c:pt>
                <c:pt idx="1498">
                  <c:v>9.75</c:v>
                </c:pt>
                <c:pt idx="1499">
                  <c:v>9.75</c:v>
                </c:pt>
                <c:pt idx="1500">
                  <c:v>9.75</c:v>
                </c:pt>
                <c:pt idx="1501">
                  <c:v>9.75</c:v>
                </c:pt>
                <c:pt idx="1502">
                  <c:v>9.75</c:v>
                </c:pt>
                <c:pt idx="1503">
                  <c:v>9.75</c:v>
                </c:pt>
                <c:pt idx="1504">
                  <c:v>9.75</c:v>
                </c:pt>
                <c:pt idx="1505">
                  <c:v>9.75</c:v>
                </c:pt>
                <c:pt idx="1506">
                  <c:v>9.75</c:v>
                </c:pt>
                <c:pt idx="1507">
                  <c:v>9.75</c:v>
                </c:pt>
                <c:pt idx="1508">
                  <c:v>9.75</c:v>
                </c:pt>
                <c:pt idx="1509">
                  <c:v>9.75</c:v>
                </c:pt>
                <c:pt idx="1510">
                  <c:v>9.75</c:v>
                </c:pt>
                <c:pt idx="1511">
                  <c:v>9.75</c:v>
                </c:pt>
                <c:pt idx="1512">
                  <c:v>9.75</c:v>
                </c:pt>
                <c:pt idx="1513">
                  <c:v>9.75</c:v>
                </c:pt>
                <c:pt idx="1514">
                  <c:v>9.75</c:v>
                </c:pt>
                <c:pt idx="1515">
                  <c:v>9.75</c:v>
                </c:pt>
                <c:pt idx="1516">
                  <c:v>9.75</c:v>
                </c:pt>
                <c:pt idx="1517">
                  <c:v>9.75</c:v>
                </c:pt>
                <c:pt idx="1518">
                  <c:v>9.75</c:v>
                </c:pt>
                <c:pt idx="1519">
                  <c:v>9.75</c:v>
                </c:pt>
                <c:pt idx="1520">
                  <c:v>9.75</c:v>
                </c:pt>
                <c:pt idx="1521">
                  <c:v>9.75</c:v>
                </c:pt>
                <c:pt idx="1522">
                  <c:v>9.75</c:v>
                </c:pt>
                <c:pt idx="1523">
                  <c:v>9.75</c:v>
                </c:pt>
                <c:pt idx="1524">
                  <c:v>9.75</c:v>
                </c:pt>
                <c:pt idx="1525">
                  <c:v>9.75</c:v>
                </c:pt>
                <c:pt idx="1526">
                  <c:v>9.75</c:v>
                </c:pt>
                <c:pt idx="1527">
                  <c:v>9.75</c:v>
                </c:pt>
                <c:pt idx="1528">
                  <c:v>9.75</c:v>
                </c:pt>
                <c:pt idx="1529">
                  <c:v>9.75</c:v>
                </c:pt>
                <c:pt idx="1530">
                  <c:v>9.75</c:v>
                </c:pt>
                <c:pt idx="1531">
                  <c:v>9.75</c:v>
                </c:pt>
                <c:pt idx="1532">
                  <c:v>9.75</c:v>
                </c:pt>
                <c:pt idx="1533">
                  <c:v>9.75</c:v>
                </c:pt>
                <c:pt idx="1534">
                  <c:v>9.75</c:v>
                </c:pt>
                <c:pt idx="1535">
                  <c:v>9.75</c:v>
                </c:pt>
                <c:pt idx="1536">
                  <c:v>9.75</c:v>
                </c:pt>
                <c:pt idx="1537">
                  <c:v>9.75</c:v>
                </c:pt>
                <c:pt idx="1538">
                  <c:v>9.75</c:v>
                </c:pt>
                <c:pt idx="1539">
                  <c:v>9.75</c:v>
                </c:pt>
                <c:pt idx="1540">
                  <c:v>9.75</c:v>
                </c:pt>
                <c:pt idx="1541">
                  <c:v>9.75</c:v>
                </c:pt>
                <c:pt idx="1542">
                  <c:v>9.75</c:v>
                </c:pt>
                <c:pt idx="1543">
                  <c:v>9.75</c:v>
                </c:pt>
                <c:pt idx="1544">
                  <c:v>9.75</c:v>
                </c:pt>
                <c:pt idx="1545">
                  <c:v>9.75</c:v>
                </c:pt>
                <c:pt idx="1546">
                  <c:v>9.75</c:v>
                </c:pt>
                <c:pt idx="1547">
                  <c:v>9.75</c:v>
                </c:pt>
                <c:pt idx="1548">
                  <c:v>9.75</c:v>
                </c:pt>
                <c:pt idx="1549">
                  <c:v>9.75</c:v>
                </c:pt>
                <c:pt idx="1550">
                  <c:v>9.75</c:v>
                </c:pt>
                <c:pt idx="1551">
                  <c:v>9.75</c:v>
                </c:pt>
                <c:pt idx="1552">
                  <c:v>9.75</c:v>
                </c:pt>
                <c:pt idx="1553">
                  <c:v>9.75</c:v>
                </c:pt>
                <c:pt idx="1554">
                  <c:v>9.75</c:v>
                </c:pt>
                <c:pt idx="1555">
                  <c:v>9.75</c:v>
                </c:pt>
                <c:pt idx="1556">
                  <c:v>9.75</c:v>
                </c:pt>
                <c:pt idx="1557">
                  <c:v>9.75</c:v>
                </c:pt>
                <c:pt idx="1558">
                  <c:v>9.75</c:v>
                </c:pt>
                <c:pt idx="1559">
                  <c:v>9.75</c:v>
                </c:pt>
                <c:pt idx="1560">
                  <c:v>9.75</c:v>
                </c:pt>
                <c:pt idx="1561">
                  <c:v>9.75</c:v>
                </c:pt>
                <c:pt idx="1562">
                  <c:v>9.75</c:v>
                </c:pt>
                <c:pt idx="1563">
                  <c:v>9.75</c:v>
                </c:pt>
                <c:pt idx="1564">
                  <c:v>9.75</c:v>
                </c:pt>
                <c:pt idx="1565">
                  <c:v>9.75</c:v>
                </c:pt>
                <c:pt idx="1566">
                  <c:v>9.75</c:v>
                </c:pt>
                <c:pt idx="1567">
                  <c:v>9.75</c:v>
                </c:pt>
                <c:pt idx="1568">
                  <c:v>9.75</c:v>
                </c:pt>
                <c:pt idx="1569">
                  <c:v>9.75</c:v>
                </c:pt>
                <c:pt idx="1570">
                  <c:v>9.75</c:v>
                </c:pt>
                <c:pt idx="1571">
                  <c:v>9.75</c:v>
                </c:pt>
                <c:pt idx="1572">
                  <c:v>9.75</c:v>
                </c:pt>
                <c:pt idx="1573">
                  <c:v>9.75</c:v>
                </c:pt>
                <c:pt idx="1574">
                  <c:v>9.75</c:v>
                </c:pt>
                <c:pt idx="1575">
                  <c:v>9.75</c:v>
                </c:pt>
                <c:pt idx="1576">
                  <c:v>9.75</c:v>
                </c:pt>
                <c:pt idx="1577">
                  <c:v>9.75</c:v>
                </c:pt>
                <c:pt idx="1578">
                  <c:v>9.75</c:v>
                </c:pt>
                <c:pt idx="1579">
                  <c:v>9.75</c:v>
                </c:pt>
                <c:pt idx="1580">
                  <c:v>9.75</c:v>
                </c:pt>
                <c:pt idx="1581">
                  <c:v>9.75</c:v>
                </c:pt>
                <c:pt idx="1582">
                  <c:v>9.75</c:v>
                </c:pt>
                <c:pt idx="1583">
                  <c:v>9.75</c:v>
                </c:pt>
                <c:pt idx="1584">
                  <c:v>9.75</c:v>
                </c:pt>
                <c:pt idx="1585">
                  <c:v>9.75</c:v>
                </c:pt>
                <c:pt idx="1586">
                  <c:v>9.75</c:v>
                </c:pt>
                <c:pt idx="1587">
                  <c:v>9.75</c:v>
                </c:pt>
                <c:pt idx="1588">
                  <c:v>9.75</c:v>
                </c:pt>
                <c:pt idx="1589">
                  <c:v>9.75</c:v>
                </c:pt>
                <c:pt idx="1590">
                  <c:v>9.75</c:v>
                </c:pt>
                <c:pt idx="1591">
                  <c:v>9.75</c:v>
                </c:pt>
                <c:pt idx="1592">
                  <c:v>9.75</c:v>
                </c:pt>
                <c:pt idx="1593">
                  <c:v>9.75</c:v>
                </c:pt>
                <c:pt idx="1594">
                  <c:v>9.75</c:v>
                </c:pt>
                <c:pt idx="1595">
                  <c:v>9.75</c:v>
                </c:pt>
                <c:pt idx="1596">
                  <c:v>9.75</c:v>
                </c:pt>
                <c:pt idx="1597">
                  <c:v>9.75</c:v>
                </c:pt>
                <c:pt idx="1598">
                  <c:v>9.75</c:v>
                </c:pt>
                <c:pt idx="1599">
                  <c:v>9.75</c:v>
                </c:pt>
              </c:numCache>
            </c:numRef>
          </c:val>
          <c:smooth val="0"/>
          <c:extLst xmlns:c16r2="http://schemas.microsoft.com/office/drawing/2015/06/chart">
            <c:ext xmlns:c16="http://schemas.microsoft.com/office/drawing/2014/chart" uri="{C3380CC4-5D6E-409C-BE32-E72D297353CC}">
              <c16:uniqueId val="{00000003-FC01-490E-847E-A299C589FC70}"/>
            </c:ext>
          </c:extLst>
        </c:ser>
        <c:ser>
          <c:idx val="4"/>
          <c:order val="4"/>
          <c:tx>
            <c:strRef>
              <c:f>'Interbank and Policy Rate'!$G$2</c:f>
              <c:strCache>
                <c:ptCount val="1"/>
                <c:pt idx="0">
                  <c:v>BOZ Policy Rate Upper-Bound</c:v>
                </c:pt>
              </c:strCache>
            </c:strRef>
          </c:tx>
          <c:spPr>
            <a:ln w="19050">
              <a:noFill/>
            </a:ln>
          </c:spPr>
          <c:marker>
            <c:symbol val="none"/>
          </c:marker>
          <c:cat>
            <c:numRef>
              <c:f>'Interbank and Policy Rate'!$B$3:$B$1602</c:f>
              <c:numCache>
                <c:formatCode>[$-409]mmm\-yy;@</c:formatCode>
                <c:ptCount val="1600"/>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numCache>
            </c:numRef>
          </c:cat>
          <c:val>
            <c:numRef>
              <c:f>'Interbank and Policy Rate'!$G$3:$G$1602</c:f>
              <c:numCache>
                <c:formatCode>General</c:formatCode>
                <c:ptCount val="1600"/>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pt idx="31">
                  <c:v>11</c:v>
                </c:pt>
                <c:pt idx="32">
                  <c:v>11</c:v>
                </c:pt>
                <c:pt idx="33">
                  <c:v>11</c:v>
                </c:pt>
                <c:pt idx="34">
                  <c:v>11</c:v>
                </c:pt>
                <c:pt idx="35">
                  <c:v>11</c:v>
                </c:pt>
                <c:pt idx="36">
                  <c:v>11</c:v>
                </c:pt>
                <c:pt idx="37">
                  <c:v>11</c:v>
                </c:pt>
                <c:pt idx="38">
                  <c:v>11</c:v>
                </c:pt>
                <c:pt idx="39">
                  <c:v>11</c:v>
                </c:pt>
                <c:pt idx="40">
                  <c:v>11</c:v>
                </c:pt>
                <c:pt idx="41">
                  <c:v>11</c:v>
                </c:pt>
                <c:pt idx="42">
                  <c:v>11</c:v>
                </c:pt>
                <c:pt idx="43">
                  <c:v>11</c:v>
                </c:pt>
                <c:pt idx="44">
                  <c:v>11</c:v>
                </c:pt>
                <c:pt idx="45">
                  <c:v>11</c:v>
                </c:pt>
                <c:pt idx="46">
                  <c:v>11</c:v>
                </c:pt>
                <c:pt idx="47">
                  <c:v>11</c:v>
                </c:pt>
                <c:pt idx="48">
                  <c:v>11</c:v>
                </c:pt>
                <c:pt idx="49">
                  <c:v>11</c:v>
                </c:pt>
                <c:pt idx="50">
                  <c:v>11</c:v>
                </c:pt>
                <c:pt idx="51">
                  <c:v>11</c:v>
                </c:pt>
                <c:pt idx="52">
                  <c:v>11</c:v>
                </c:pt>
                <c:pt idx="53">
                  <c:v>11</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11</c:v>
                </c:pt>
                <c:pt idx="79">
                  <c:v>11</c:v>
                </c:pt>
                <c:pt idx="80">
                  <c:v>11</c:v>
                </c:pt>
                <c:pt idx="81">
                  <c:v>11</c:v>
                </c:pt>
                <c:pt idx="82">
                  <c:v>11</c:v>
                </c:pt>
                <c:pt idx="83">
                  <c:v>11</c:v>
                </c:pt>
                <c:pt idx="84">
                  <c:v>11</c:v>
                </c:pt>
                <c:pt idx="85">
                  <c:v>11</c:v>
                </c:pt>
                <c:pt idx="86">
                  <c:v>11</c:v>
                </c:pt>
                <c:pt idx="87">
                  <c:v>11</c:v>
                </c:pt>
                <c:pt idx="88">
                  <c:v>11</c:v>
                </c:pt>
                <c:pt idx="89">
                  <c:v>11</c:v>
                </c:pt>
                <c:pt idx="90">
                  <c:v>11</c:v>
                </c:pt>
                <c:pt idx="91">
                  <c:v>11</c:v>
                </c:pt>
                <c:pt idx="92">
                  <c:v>11</c:v>
                </c:pt>
                <c:pt idx="93">
                  <c:v>11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11</c:v>
                </c:pt>
                <c:pt idx="108">
                  <c:v>11</c:v>
                </c:pt>
                <c:pt idx="109">
                  <c:v>11</c:v>
                </c:pt>
                <c:pt idx="110">
                  <c:v>11</c:v>
                </c:pt>
                <c:pt idx="111">
                  <c:v>11</c:v>
                </c:pt>
                <c:pt idx="112">
                  <c:v>11</c:v>
                </c:pt>
                <c:pt idx="113">
                  <c:v>11</c:v>
                </c:pt>
                <c:pt idx="114">
                  <c:v>11</c:v>
                </c:pt>
                <c:pt idx="115">
                  <c:v>11</c:v>
                </c:pt>
                <c:pt idx="116">
                  <c:v>11</c:v>
                </c:pt>
                <c:pt idx="117">
                  <c:v>11</c:v>
                </c:pt>
                <c:pt idx="118">
                  <c:v>11</c:v>
                </c:pt>
                <c:pt idx="119">
                  <c:v>11</c:v>
                </c:pt>
                <c:pt idx="120">
                  <c:v>11</c:v>
                </c:pt>
                <c:pt idx="121">
                  <c:v>11</c:v>
                </c:pt>
                <c:pt idx="122">
                  <c:v>11</c:v>
                </c:pt>
                <c:pt idx="123">
                  <c:v>11</c:v>
                </c:pt>
                <c:pt idx="124">
                  <c:v>11</c:v>
                </c:pt>
                <c:pt idx="125">
                  <c:v>11</c:v>
                </c:pt>
                <c:pt idx="126">
                  <c:v>11</c:v>
                </c:pt>
                <c:pt idx="127">
                  <c:v>11</c:v>
                </c:pt>
                <c:pt idx="128">
                  <c:v>11</c:v>
                </c:pt>
                <c:pt idx="129">
                  <c:v>11</c:v>
                </c:pt>
                <c:pt idx="130">
                  <c:v>11</c:v>
                </c:pt>
                <c:pt idx="131">
                  <c:v>11</c:v>
                </c:pt>
                <c:pt idx="132">
                  <c:v>11</c:v>
                </c:pt>
                <c:pt idx="133">
                  <c:v>11</c:v>
                </c:pt>
                <c:pt idx="134">
                  <c:v>11</c:v>
                </c:pt>
                <c:pt idx="135">
                  <c:v>11</c:v>
                </c:pt>
                <c:pt idx="136">
                  <c:v>11</c:v>
                </c:pt>
                <c:pt idx="137">
                  <c:v>11</c:v>
                </c:pt>
                <c:pt idx="138">
                  <c:v>11</c:v>
                </c:pt>
                <c:pt idx="139">
                  <c:v>11</c:v>
                </c:pt>
                <c:pt idx="140">
                  <c:v>11</c:v>
                </c:pt>
                <c:pt idx="141">
                  <c:v>11</c:v>
                </c:pt>
                <c:pt idx="142">
                  <c:v>11</c:v>
                </c:pt>
                <c:pt idx="143">
                  <c:v>11</c:v>
                </c:pt>
                <c:pt idx="144">
                  <c:v>11</c:v>
                </c:pt>
                <c:pt idx="145">
                  <c:v>11.25</c:v>
                </c:pt>
                <c:pt idx="146">
                  <c:v>11.25</c:v>
                </c:pt>
                <c:pt idx="147">
                  <c:v>11.25</c:v>
                </c:pt>
                <c:pt idx="148">
                  <c:v>11.25</c:v>
                </c:pt>
                <c:pt idx="149">
                  <c:v>11.25</c:v>
                </c:pt>
                <c:pt idx="150">
                  <c:v>11.25</c:v>
                </c:pt>
                <c:pt idx="151">
                  <c:v>11.25</c:v>
                </c:pt>
                <c:pt idx="152">
                  <c:v>11.25</c:v>
                </c:pt>
                <c:pt idx="153">
                  <c:v>11.25</c:v>
                </c:pt>
                <c:pt idx="154">
                  <c:v>11.25</c:v>
                </c:pt>
                <c:pt idx="155">
                  <c:v>11.25</c:v>
                </c:pt>
                <c:pt idx="156">
                  <c:v>11.25</c:v>
                </c:pt>
                <c:pt idx="157">
                  <c:v>11.25</c:v>
                </c:pt>
                <c:pt idx="158">
                  <c:v>11.25</c:v>
                </c:pt>
                <c:pt idx="159">
                  <c:v>11.25</c:v>
                </c:pt>
                <c:pt idx="160">
                  <c:v>11.25</c:v>
                </c:pt>
                <c:pt idx="161">
                  <c:v>11.25</c:v>
                </c:pt>
                <c:pt idx="162">
                  <c:v>11.25</c:v>
                </c:pt>
                <c:pt idx="163">
                  <c:v>11.25</c:v>
                </c:pt>
                <c:pt idx="164">
                  <c:v>11.25</c:v>
                </c:pt>
                <c:pt idx="165">
                  <c:v>11.25</c:v>
                </c:pt>
                <c:pt idx="166">
                  <c:v>11.25</c:v>
                </c:pt>
                <c:pt idx="167">
                  <c:v>11.25</c:v>
                </c:pt>
                <c:pt idx="168">
                  <c:v>11.25</c:v>
                </c:pt>
                <c:pt idx="169">
                  <c:v>11.25</c:v>
                </c:pt>
                <c:pt idx="170">
                  <c:v>11.25</c:v>
                </c:pt>
                <c:pt idx="171">
                  <c:v>11.25</c:v>
                </c:pt>
                <c:pt idx="172">
                  <c:v>11.25</c:v>
                </c:pt>
                <c:pt idx="173">
                  <c:v>11.25</c:v>
                </c:pt>
                <c:pt idx="174">
                  <c:v>11.25</c:v>
                </c:pt>
                <c:pt idx="175">
                  <c:v>11.25</c:v>
                </c:pt>
                <c:pt idx="176">
                  <c:v>11.25</c:v>
                </c:pt>
                <c:pt idx="177">
                  <c:v>11.25</c:v>
                </c:pt>
                <c:pt idx="178">
                  <c:v>11.25</c:v>
                </c:pt>
                <c:pt idx="179">
                  <c:v>11.25</c:v>
                </c:pt>
                <c:pt idx="180">
                  <c:v>11.25</c:v>
                </c:pt>
                <c:pt idx="181">
                  <c:v>11.25</c:v>
                </c:pt>
                <c:pt idx="182">
                  <c:v>11.25</c:v>
                </c:pt>
                <c:pt idx="183">
                  <c:v>11.25</c:v>
                </c:pt>
                <c:pt idx="184">
                  <c:v>11.25</c:v>
                </c:pt>
                <c:pt idx="185">
                  <c:v>11.25</c:v>
                </c:pt>
                <c:pt idx="186">
                  <c:v>11.25</c:v>
                </c:pt>
                <c:pt idx="187">
                  <c:v>11.25</c:v>
                </c:pt>
                <c:pt idx="188">
                  <c:v>11.25</c:v>
                </c:pt>
                <c:pt idx="189">
                  <c:v>11.25</c:v>
                </c:pt>
                <c:pt idx="190">
                  <c:v>11.25</c:v>
                </c:pt>
                <c:pt idx="191">
                  <c:v>11.25</c:v>
                </c:pt>
                <c:pt idx="192">
                  <c:v>11.25</c:v>
                </c:pt>
                <c:pt idx="193">
                  <c:v>11.25</c:v>
                </c:pt>
                <c:pt idx="194">
                  <c:v>11.25</c:v>
                </c:pt>
                <c:pt idx="195">
                  <c:v>11.25</c:v>
                </c:pt>
                <c:pt idx="196">
                  <c:v>11.25</c:v>
                </c:pt>
                <c:pt idx="197">
                  <c:v>11.25</c:v>
                </c:pt>
                <c:pt idx="198">
                  <c:v>11.25</c:v>
                </c:pt>
                <c:pt idx="199">
                  <c:v>11.25</c:v>
                </c:pt>
                <c:pt idx="200">
                  <c:v>11.25</c:v>
                </c:pt>
                <c:pt idx="201">
                  <c:v>11.25</c:v>
                </c:pt>
                <c:pt idx="202">
                  <c:v>11.25</c:v>
                </c:pt>
                <c:pt idx="203">
                  <c:v>11.25</c:v>
                </c:pt>
                <c:pt idx="204">
                  <c:v>11.25</c:v>
                </c:pt>
                <c:pt idx="205">
                  <c:v>11.25</c:v>
                </c:pt>
                <c:pt idx="206">
                  <c:v>11.25</c:v>
                </c:pt>
                <c:pt idx="207">
                  <c:v>11.25</c:v>
                </c:pt>
                <c:pt idx="208">
                  <c:v>11.25</c:v>
                </c:pt>
                <c:pt idx="209">
                  <c:v>11.25</c:v>
                </c:pt>
                <c:pt idx="210">
                  <c:v>11.25</c:v>
                </c:pt>
                <c:pt idx="211">
                  <c:v>11.25</c:v>
                </c:pt>
                <c:pt idx="212">
                  <c:v>11.25</c:v>
                </c:pt>
                <c:pt idx="213">
                  <c:v>11.25</c:v>
                </c:pt>
                <c:pt idx="214">
                  <c:v>11.25</c:v>
                </c:pt>
                <c:pt idx="215">
                  <c:v>11.25</c:v>
                </c:pt>
                <c:pt idx="216">
                  <c:v>11.25</c:v>
                </c:pt>
                <c:pt idx="217">
                  <c:v>11.25</c:v>
                </c:pt>
                <c:pt idx="218">
                  <c:v>11.25</c:v>
                </c:pt>
                <c:pt idx="219">
                  <c:v>11.25</c:v>
                </c:pt>
                <c:pt idx="220">
                  <c:v>11.25</c:v>
                </c:pt>
                <c:pt idx="221">
                  <c:v>11.25</c:v>
                </c:pt>
                <c:pt idx="222">
                  <c:v>11.25</c:v>
                </c:pt>
                <c:pt idx="223">
                  <c:v>11.25</c:v>
                </c:pt>
                <c:pt idx="224">
                  <c:v>11.25</c:v>
                </c:pt>
                <c:pt idx="225">
                  <c:v>11.25</c:v>
                </c:pt>
                <c:pt idx="226">
                  <c:v>11.25</c:v>
                </c:pt>
                <c:pt idx="227">
                  <c:v>11.25</c:v>
                </c:pt>
                <c:pt idx="228">
                  <c:v>11.25</c:v>
                </c:pt>
                <c:pt idx="229">
                  <c:v>11.25</c:v>
                </c:pt>
                <c:pt idx="230">
                  <c:v>11.25</c:v>
                </c:pt>
                <c:pt idx="231">
                  <c:v>11.25</c:v>
                </c:pt>
                <c:pt idx="232">
                  <c:v>11.25</c:v>
                </c:pt>
                <c:pt idx="233">
                  <c:v>11.25</c:v>
                </c:pt>
                <c:pt idx="234">
                  <c:v>11.25</c:v>
                </c:pt>
                <c:pt idx="235">
                  <c:v>11.25</c:v>
                </c:pt>
                <c:pt idx="236">
                  <c:v>11.25</c:v>
                </c:pt>
                <c:pt idx="237">
                  <c:v>11.25</c:v>
                </c:pt>
                <c:pt idx="238">
                  <c:v>11.25</c:v>
                </c:pt>
                <c:pt idx="239">
                  <c:v>11.25</c:v>
                </c:pt>
                <c:pt idx="240">
                  <c:v>11.25</c:v>
                </c:pt>
                <c:pt idx="241">
                  <c:v>11.25</c:v>
                </c:pt>
                <c:pt idx="242">
                  <c:v>11.25</c:v>
                </c:pt>
                <c:pt idx="243">
                  <c:v>11.25</c:v>
                </c:pt>
                <c:pt idx="244">
                  <c:v>11.25</c:v>
                </c:pt>
                <c:pt idx="245">
                  <c:v>11.25</c:v>
                </c:pt>
                <c:pt idx="246">
                  <c:v>11.25</c:v>
                </c:pt>
                <c:pt idx="247">
                  <c:v>11.25</c:v>
                </c:pt>
                <c:pt idx="248">
                  <c:v>11.25</c:v>
                </c:pt>
                <c:pt idx="249">
                  <c:v>11.25</c:v>
                </c:pt>
                <c:pt idx="250">
                  <c:v>11.25</c:v>
                </c:pt>
                <c:pt idx="251">
                  <c:v>11.25</c:v>
                </c:pt>
                <c:pt idx="252">
                  <c:v>11.25</c:v>
                </c:pt>
                <c:pt idx="253">
                  <c:v>11.25</c:v>
                </c:pt>
                <c:pt idx="254">
                  <c:v>11.25</c:v>
                </c:pt>
                <c:pt idx="255">
                  <c:v>11.25</c:v>
                </c:pt>
                <c:pt idx="256">
                  <c:v>11.25</c:v>
                </c:pt>
                <c:pt idx="257">
                  <c:v>11.25</c:v>
                </c:pt>
                <c:pt idx="258">
                  <c:v>11.25</c:v>
                </c:pt>
                <c:pt idx="259">
                  <c:v>11.25</c:v>
                </c:pt>
                <c:pt idx="260">
                  <c:v>11.25</c:v>
                </c:pt>
                <c:pt idx="261">
                  <c:v>11.25</c:v>
                </c:pt>
                <c:pt idx="262">
                  <c:v>11.25</c:v>
                </c:pt>
                <c:pt idx="263">
                  <c:v>11.25</c:v>
                </c:pt>
                <c:pt idx="264">
                  <c:v>11.25</c:v>
                </c:pt>
                <c:pt idx="265">
                  <c:v>11.25</c:v>
                </c:pt>
                <c:pt idx="266">
                  <c:v>11.25</c:v>
                </c:pt>
                <c:pt idx="267">
                  <c:v>11.25</c:v>
                </c:pt>
                <c:pt idx="268">
                  <c:v>11.25</c:v>
                </c:pt>
                <c:pt idx="269">
                  <c:v>11.25</c:v>
                </c:pt>
                <c:pt idx="270">
                  <c:v>11.25</c:v>
                </c:pt>
                <c:pt idx="271">
                  <c:v>11.25</c:v>
                </c:pt>
                <c:pt idx="272">
                  <c:v>11.25</c:v>
                </c:pt>
                <c:pt idx="273">
                  <c:v>11.25</c:v>
                </c:pt>
                <c:pt idx="274">
                  <c:v>11.25</c:v>
                </c:pt>
                <c:pt idx="275">
                  <c:v>11.25</c:v>
                </c:pt>
                <c:pt idx="276">
                  <c:v>11.25</c:v>
                </c:pt>
                <c:pt idx="277">
                  <c:v>11.25</c:v>
                </c:pt>
                <c:pt idx="278">
                  <c:v>11.25</c:v>
                </c:pt>
                <c:pt idx="279">
                  <c:v>11.25</c:v>
                </c:pt>
                <c:pt idx="280">
                  <c:v>11.25</c:v>
                </c:pt>
                <c:pt idx="281">
                  <c:v>11.25</c:v>
                </c:pt>
                <c:pt idx="282">
                  <c:v>11.25</c:v>
                </c:pt>
                <c:pt idx="283">
                  <c:v>11.25</c:v>
                </c:pt>
                <c:pt idx="284">
                  <c:v>11.25</c:v>
                </c:pt>
                <c:pt idx="285">
                  <c:v>11.25</c:v>
                </c:pt>
                <c:pt idx="286">
                  <c:v>11.25</c:v>
                </c:pt>
                <c:pt idx="287">
                  <c:v>11.25</c:v>
                </c:pt>
                <c:pt idx="288">
                  <c:v>11.25</c:v>
                </c:pt>
                <c:pt idx="289">
                  <c:v>11.5</c:v>
                </c:pt>
                <c:pt idx="290">
                  <c:v>11.5</c:v>
                </c:pt>
                <c:pt idx="291">
                  <c:v>11.5</c:v>
                </c:pt>
                <c:pt idx="292">
                  <c:v>11.5</c:v>
                </c:pt>
                <c:pt idx="293">
                  <c:v>11.5</c:v>
                </c:pt>
                <c:pt idx="294">
                  <c:v>11.5</c:v>
                </c:pt>
                <c:pt idx="295">
                  <c:v>11.5</c:v>
                </c:pt>
                <c:pt idx="296">
                  <c:v>11.5</c:v>
                </c:pt>
                <c:pt idx="297">
                  <c:v>11.5</c:v>
                </c:pt>
                <c:pt idx="298">
                  <c:v>11.5</c:v>
                </c:pt>
                <c:pt idx="299">
                  <c:v>11.5</c:v>
                </c:pt>
                <c:pt idx="300">
                  <c:v>11.5</c:v>
                </c:pt>
                <c:pt idx="301">
                  <c:v>11.5</c:v>
                </c:pt>
                <c:pt idx="302">
                  <c:v>11.5</c:v>
                </c:pt>
                <c:pt idx="303">
                  <c:v>11.5</c:v>
                </c:pt>
                <c:pt idx="304">
                  <c:v>11.5</c:v>
                </c:pt>
                <c:pt idx="305">
                  <c:v>11.5</c:v>
                </c:pt>
                <c:pt idx="306">
                  <c:v>11.5</c:v>
                </c:pt>
                <c:pt idx="307">
                  <c:v>11.5</c:v>
                </c:pt>
                <c:pt idx="308">
                  <c:v>11.5</c:v>
                </c:pt>
                <c:pt idx="309">
                  <c:v>11.75</c:v>
                </c:pt>
                <c:pt idx="310">
                  <c:v>11.75</c:v>
                </c:pt>
                <c:pt idx="311">
                  <c:v>11.75</c:v>
                </c:pt>
                <c:pt idx="312">
                  <c:v>11.75</c:v>
                </c:pt>
                <c:pt idx="313">
                  <c:v>11.75</c:v>
                </c:pt>
                <c:pt idx="314">
                  <c:v>11.75</c:v>
                </c:pt>
                <c:pt idx="315">
                  <c:v>11.75</c:v>
                </c:pt>
                <c:pt idx="316">
                  <c:v>11.75</c:v>
                </c:pt>
                <c:pt idx="317">
                  <c:v>11.75</c:v>
                </c:pt>
                <c:pt idx="318">
                  <c:v>11.75</c:v>
                </c:pt>
                <c:pt idx="319">
                  <c:v>11.75</c:v>
                </c:pt>
                <c:pt idx="320">
                  <c:v>11.75</c:v>
                </c:pt>
                <c:pt idx="321">
                  <c:v>11.75</c:v>
                </c:pt>
                <c:pt idx="322">
                  <c:v>11.75</c:v>
                </c:pt>
                <c:pt idx="323">
                  <c:v>11.75</c:v>
                </c:pt>
                <c:pt idx="324">
                  <c:v>11.75</c:v>
                </c:pt>
                <c:pt idx="325">
                  <c:v>11.75</c:v>
                </c:pt>
                <c:pt idx="326">
                  <c:v>11.75</c:v>
                </c:pt>
                <c:pt idx="327">
                  <c:v>11.75</c:v>
                </c:pt>
                <c:pt idx="328">
                  <c:v>11.75</c:v>
                </c:pt>
                <c:pt idx="329">
                  <c:v>11.75</c:v>
                </c:pt>
                <c:pt idx="330">
                  <c:v>11.75</c:v>
                </c:pt>
                <c:pt idx="331">
                  <c:v>11.75</c:v>
                </c:pt>
                <c:pt idx="332">
                  <c:v>11.75</c:v>
                </c:pt>
                <c:pt idx="333">
                  <c:v>11.75</c:v>
                </c:pt>
                <c:pt idx="334">
                  <c:v>11.75</c:v>
                </c:pt>
                <c:pt idx="335">
                  <c:v>11.75</c:v>
                </c:pt>
                <c:pt idx="336">
                  <c:v>11.75</c:v>
                </c:pt>
                <c:pt idx="337">
                  <c:v>11.75</c:v>
                </c:pt>
                <c:pt idx="338">
                  <c:v>11.75</c:v>
                </c:pt>
                <c:pt idx="339">
                  <c:v>11.75</c:v>
                </c:pt>
                <c:pt idx="340">
                  <c:v>11.75</c:v>
                </c:pt>
                <c:pt idx="341">
                  <c:v>11.75</c:v>
                </c:pt>
                <c:pt idx="342">
                  <c:v>11.75</c:v>
                </c:pt>
                <c:pt idx="343">
                  <c:v>11.75</c:v>
                </c:pt>
                <c:pt idx="344">
                  <c:v>11.75</c:v>
                </c:pt>
                <c:pt idx="345">
                  <c:v>11.75</c:v>
                </c:pt>
                <c:pt idx="346">
                  <c:v>11.75</c:v>
                </c:pt>
                <c:pt idx="347">
                  <c:v>11.75</c:v>
                </c:pt>
                <c:pt idx="348">
                  <c:v>11.75</c:v>
                </c:pt>
                <c:pt idx="349">
                  <c:v>11.75</c:v>
                </c:pt>
                <c:pt idx="350">
                  <c:v>11.75</c:v>
                </c:pt>
                <c:pt idx="351">
                  <c:v>11.75</c:v>
                </c:pt>
                <c:pt idx="352">
                  <c:v>11.75</c:v>
                </c:pt>
                <c:pt idx="353">
                  <c:v>11.75</c:v>
                </c:pt>
                <c:pt idx="354">
                  <c:v>11.75</c:v>
                </c:pt>
                <c:pt idx="355">
                  <c:v>11.75</c:v>
                </c:pt>
                <c:pt idx="356">
                  <c:v>11.75</c:v>
                </c:pt>
                <c:pt idx="357">
                  <c:v>11.75</c:v>
                </c:pt>
                <c:pt idx="358">
                  <c:v>11.75</c:v>
                </c:pt>
                <c:pt idx="359">
                  <c:v>11.75</c:v>
                </c:pt>
                <c:pt idx="360">
                  <c:v>11.75</c:v>
                </c:pt>
                <c:pt idx="361">
                  <c:v>11.75</c:v>
                </c:pt>
                <c:pt idx="362">
                  <c:v>11.75</c:v>
                </c:pt>
                <c:pt idx="363">
                  <c:v>11.75</c:v>
                </c:pt>
                <c:pt idx="364">
                  <c:v>11.75</c:v>
                </c:pt>
                <c:pt idx="365">
                  <c:v>11.75</c:v>
                </c:pt>
                <c:pt idx="366">
                  <c:v>11.75</c:v>
                </c:pt>
                <c:pt idx="367">
                  <c:v>11.75</c:v>
                </c:pt>
                <c:pt idx="368">
                  <c:v>11.75</c:v>
                </c:pt>
                <c:pt idx="369">
                  <c:v>11.75</c:v>
                </c:pt>
                <c:pt idx="370">
                  <c:v>11.75</c:v>
                </c:pt>
                <c:pt idx="371">
                  <c:v>11.75</c:v>
                </c:pt>
                <c:pt idx="372">
                  <c:v>11.75</c:v>
                </c:pt>
                <c:pt idx="373">
                  <c:v>11.75</c:v>
                </c:pt>
                <c:pt idx="374">
                  <c:v>11.75</c:v>
                </c:pt>
                <c:pt idx="375">
                  <c:v>11.75</c:v>
                </c:pt>
                <c:pt idx="376">
                  <c:v>11.75</c:v>
                </c:pt>
                <c:pt idx="377">
                  <c:v>11.75</c:v>
                </c:pt>
                <c:pt idx="378">
                  <c:v>11.75</c:v>
                </c:pt>
                <c:pt idx="379">
                  <c:v>11.75</c:v>
                </c:pt>
                <c:pt idx="380">
                  <c:v>11.75</c:v>
                </c:pt>
                <c:pt idx="381">
                  <c:v>11.75</c:v>
                </c:pt>
                <c:pt idx="382">
                  <c:v>11.75</c:v>
                </c:pt>
                <c:pt idx="383">
                  <c:v>11.75</c:v>
                </c:pt>
                <c:pt idx="384">
                  <c:v>11.75</c:v>
                </c:pt>
                <c:pt idx="385">
                  <c:v>11.75</c:v>
                </c:pt>
                <c:pt idx="386">
                  <c:v>11.75</c:v>
                </c:pt>
                <c:pt idx="387">
                  <c:v>11.75</c:v>
                </c:pt>
                <c:pt idx="388">
                  <c:v>11.75</c:v>
                </c:pt>
                <c:pt idx="389">
                  <c:v>11.75</c:v>
                </c:pt>
                <c:pt idx="390">
                  <c:v>11.75</c:v>
                </c:pt>
                <c:pt idx="391">
                  <c:v>11.75</c:v>
                </c:pt>
                <c:pt idx="392">
                  <c:v>11.75</c:v>
                </c:pt>
                <c:pt idx="393">
                  <c:v>11.75</c:v>
                </c:pt>
                <c:pt idx="394">
                  <c:v>11.75</c:v>
                </c:pt>
                <c:pt idx="395">
                  <c:v>11.75</c:v>
                </c:pt>
                <c:pt idx="396">
                  <c:v>11.75</c:v>
                </c:pt>
                <c:pt idx="397">
                  <c:v>11.75</c:v>
                </c:pt>
                <c:pt idx="398">
                  <c:v>11.75</c:v>
                </c:pt>
                <c:pt idx="399">
                  <c:v>11.75</c:v>
                </c:pt>
                <c:pt idx="400">
                  <c:v>11.75</c:v>
                </c:pt>
                <c:pt idx="401">
                  <c:v>11.75</c:v>
                </c:pt>
                <c:pt idx="402">
                  <c:v>11.75</c:v>
                </c:pt>
                <c:pt idx="403">
                  <c:v>11.75</c:v>
                </c:pt>
                <c:pt idx="404">
                  <c:v>11.75</c:v>
                </c:pt>
                <c:pt idx="405">
                  <c:v>11.75</c:v>
                </c:pt>
                <c:pt idx="406">
                  <c:v>11.75</c:v>
                </c:pt>
                <c:pt idx="407">
                  <c:v>11.75</c:v>
                </c:pt>
                <c:pt idx="408">
                  <c:v>11.75</c:v>
                </c:pt>
                <c:pt idx="409">
                  <c:v>11.75</c:v>
                </c:pt>
                <c:pt idx="410">
                  <c:v>11.75</c:v>
                </c:pt>
                <c:pt idx="411">
                  <c:v>11.75</c:v>
                </c:pt>
                <c:pt idx="412">
                  <c:v>11.75</c:v>
                </c:pt>
                <c:pt idx="413">
                  <c:v>11.75</c:v>
                </c:pt>
                <c:pt idx="414">
                  <c:v>11.75</c:v>
                </c:pt>
                <c:pt idx="415">
                  <c:v>11.75</c:v>
                </c:pt>
                <c:pt idx="416">
                  <c:v>11.75</c:v>
                </c:pt>
                <c:pt idx="417">
                  <c:v>11.75</c:v>
                </c:pt>
                <c:pt idx="418">
                  <c:v>11.75</c:v>
                </c:pt>
                <c:pt idx="419">
                  <c:v>11.75</c:v>
                </c:pt>
                <c:pt idx="420">
                  <c:v>11.75</c:v>
                </c:pt>
                <c:pt idx="421">
                  <c:v>11.75</c:v>
                </c:pt>
                <c:pt idx="422">
                  <c:v>11.75</c:v>
                </c:pt>
                <c:pt idx="423">
                  <c:v>11.75</c:v>
                </c:pt>
                <c:pt idx="424">
                  <c:v>11.75</c:v>
                </c:pt>
                <c:pt idx="425">
                  <c:v>11.75</c:v>
                </c:pt>
                <c:pt idx="426">
                  <c:v>11.75</c:v>
                </c:pt>
                <c:pt idx="427">
                  <c:v>11.75</c:v>
                </c:pt>
                <c:pt idx="428">
                  <c:v>11.75</c:v>
                </c:pt>
                <c:pt idx="429">
                  <c:v>11.75</c:v>
                </c:pt>
                <c:pt idx="430">
                  <c:v>11.75</c:v>
                </c:pt>
                <c:pt idx="431">
                  <c:v>11.75</c:v>
                </c:pt>
                <c:pt idx="432">
                  <c:v>11.75</c:v>
                </c:pt>
                <c:pt idx="433">
                  <c:v>11.75</c:v>
                </c:pt>
                <c:pt idx="434">
                  <c:v>11.75</c:v>
                </c:pt>
                <c:pt idx="435">
                  <c:v>11.75</c:v>
                </c:pt>
                <c:pt idx="436">
                  <c:v>11.75</c:v>
                </c:pt>
                <c:pt idx="437">
                  <c:v>11.75</c:v>
                </c:pt>
                <c:pt idx="438">
                  <c:v>11.75</c:v>
                </c:pt>
                <c:pt idx="439">
                  <c:v>11.75</c:v>
                </c:pt>
                <c:pt idx="440">
                  <c:v>11.75</c:v>
                </c:pt>
                <c:pt idx="441">
                  <c:v>11.75</c:v>
                </c:pt>
                <c:pt idx="442">
                  <c:v>11.75</c:v>
                </c:pt>
                <c:pt idx="443">
                  <c:v>11.75</c:v>
                </c:pt>
                <c:pt idx="444">
                  <c:v>11.75</c:v>
                </c:pt>
                <c:pt idx="445">
                  <c:v>11.75</c:v>
                </c:pt>
                <c:pt idx="446">
                  <c:v>11.75</c:v>
                </c:pt>
                <c:pt idx="447">
                  <c:v>11.75</c:v>
                </c:pt>
                <c:pt idx="448">
                  <c:v>11.75</c:v>
                </c:pt>
                <c:pt idx="449">
                  <c:v>11.75</c:v>
                </c:pt>
                <c:pt idx="450">
                  <c:v>11.75</c:v>
                </c:pt>
                <c:pt idx="451">
                  <c:v>11.75</c:v>
                </c:pt>
                <c:pt idx="452">
                  <c:v>11.75</c:v>
                </c:pt>
                <c:pt idx="453">
                  <c:v>11.75</c:v>
                </c:pt>
                <c:pt idx="454">
                  <c:v>11.75</c:v>
                </c:pt>
                <c:pt idx="455">
                  <c:v>11.75</c:v>
                </c:pt>
                <c:pt idx="456">
                  <c:v>11.75</c:v>
                </c:pt>
                <c:pt idx="457">
                  <c:v>11.75</c:v>
                </c:pt>
                <c:pt idx="458">
                  <c:v>11.75</c:v>
                </c:pt>
                <c:pt idx="459">
                  <c:v>11.75</c:v>
                </c:pt>
                <c:pt idx="460">
                  <c:v>11.75</c:v>
                </c:pt>
                <c:pt idx="461">
                  <c:v>11.75</c:v>
                </c:pt>
                <c:pt idx="462">
                  <c:v>11.75</c:v>
                </c:pt>
                <c:pt idx="463">
                  <c:v>11.75</c:v>
                </c:pt>
                <c:pt idx="464">
                  <c:v>11.75</c:v>
                </c:pt>
                <c:pt idx="465">
                  <c:v>11.75</c:v>
                </c:pt>
                <c:pt idx="466">
                  <c:v>11.75</c:v>
                </c:pt>
                <c:pt idx="467">
                  <c:v>11.75</c:v>
                </c:pt>
                <c:pt idx="468">
                  <c:v>11.75</c:v>
                </c:pt>
                <c:pt idx="469">
                  <c:v>11.75</c:v>
                </c:pt>
                <c:pt idx="470">
                  <c:v>11.75</c:v>
                </c:pt>
                <c:pt idx="471">
                  <c:v>11.75</c:v>
                </c:pt>
                <c:pt idx="472">
                  <c:v>11.75</c:v>
                </c:pt>
                <c:pt idx="473">
                  <c:v>11.75</c:v>
                </c:pt>
                <c:pt idx="474">
                  <c:v>11.75</c:v>
                </c:pt>
                <c:pt idx="475">
                  <c:v>11.75</c:v>
                </c:pt>
                <c:pt idx="476">
                  <c:v>11.75</c:v>
                </c:pt>
                <c:pt idx="477">
                  <c:v>11.75</c:v>
                </c:pt>
                <c:pt idx="478">
                  <c:v>12.25</c:v>
                </c:pt>
                <c:pt idx="479">
                  <c:v>12.25</c:v>
                </c:pt>
                <c:pt idx="480">
                  <c:v>12.25</c:v>
                </c:pt>
                <c:pt idx="481">
                  <c:v>12.25</c:v>
                </c:pt>
                <c:pt idx="482">
                  <c:v>12.25</c:v>
                </c:pt>
                <c:pt idx="483">
                  <c:v>12.25</c:v>
                </c:pt>
                <c:pt idx="484">
                  <c:v>12.25</c:v>
                </c:pt>
                <c:pt idx="485">
                  <c:v>12.25</c:v>
                </c:pt>
                <c:pt idx="486">
                  <c:v>12.25</c:v>
                </c:pt>
                <c:pt idx="487">
                  <c:v>12.25</c:v>
                </c:pt>
                <c:pt idx="488">
                  <c:v>12.25</c:v>
                </c:pt>
                <c:pt idx="489">
                  <c:v>12.25</c:v>
                </c:pt>
                <c:pt idx="490">
                  <c:v>12.25</c:v>
                </c:pt>
                <c:pt idx="491">
                  <c:v>12.25</c:v>
                </c:pt>
                <c:pt idx="492">
                  <c:v>12.25</c:v>
                </c:pt>
                <c:pt idx="493">
                  <c:v>12.25</c:v>
                </c:pt>
                <c:pt idx="494">
                  <c:v>12.25</c:v>
                </c:pt>
                <c:pt idx="495">
                  <c:v>12.25</c:v>
                </c:pt>
                <c:pt idx="496">
                  <c:v>12.25</c:v>
                </c:pt>
                <c:pt idx="497">
                  <c:v>12.25</c:v>
                </c:pt>
                <c:pt idx="498">
                  <c:v>14</c:v>
                </c:pt>
                <c:pt idx="499">
                  <c:v>14</c:v>
                </c:pt>
                <c:pt idx="500">
                  <c:v>14</c:v>
                </c:pt>
                <c:pt idx="501">
                  <c:v>14</c:v>
                </c:pt>
                <c:pt idx="502">
                  <c:v>14</c:v>
                </c:pt>
                <c:pt idx="503">
                  <c:v>14</c:v>
                </c:pt>
                <c:pt idx="504">
                  <c:v>14</c:v>
                </c:pt>
                <c:pt idx="505">
                  <c:v>14</c:v>
                </c:pt>
                <c:pt idx="506">
                  <c:v>14</c:v>
                </c:pt>
                <c:pt idx="507">
                  <c:v>14</c:v>
                </c:pt>
                <c:pt idx="508">
                  <c:v>14</c:v>
                </c:pt>
                <c:pt idx="509">
                  <c:v>14</c:v>
                </c:pt>
                <c:pt idx="510">
                  <c:v>14</c:v>
                </c:pt>
                <c:pt idx="511">
                  <c:v>14</c:v>
                </c:pt>
                <c:pt idx="512">
                  <c:v>14</c:v>
                </c:pt>
                <c:pt idx="513">
                  <c:v>14</c:v>
                </c:pt>
                <c:pt idx="514">
                  <c:v>14</c:v>
                </c:pt>
                <c:pt idx="515">
                  <c:v>14</c:v>
                </c:pt>
                <c:pt idx="516">
                  <c:v>14</c:v>
                </c:pt>
                <c:pt idx="517">
                  <c:v>14</c:v>
                </c:pt>
                <c:pt idx="518">
                  <c:v>14</c:v>
                </c:pt>
                <c:pt idx="519">
                  <c:v>14</c:v>
                </c:pt>
                <c:pt idx="520">
                  <c:v>14</c:v>
                </c:pt>
                <c:pt idx="521">
                  <c:v>14</c:v>
                </c:pt>
                <c:pt idx="522">
                  <c:v>14</c:v>
                </c:pt>
                <c:pt idx="523">
                  <c:v>14</c:v>
                </c:pt>
                <c:pt idx="524">
                  <c:v>14</c:v>
                </c:pt>
                <c:pt idx="525">
                  <c:v>14</c:v>
                </c:pt>
                <c:pt idx="526">
                  <c:v>14</c:v>
                </c:pt>
                <c:pt idx="527">
                  <c:v>14</c:v>
                </c:pt>
                <c:pt idx="528">
                  <c:v>14</c:v>
                </c:pt>
                <c:pt idx="529">
                  <c:v>14</c:v>
                </c:pt>
                <c:pt idx="530">
                  <c:v>14</c:v>
                </c:pt>
                <c:pt idx="531">
                  <c:v>14</c:v>
                </c:pt>
                <c:pt idx="532">
                  <c:v>14</c:v>
                </c:pt>
                <c:pt idx="533">
                  <c:v>14</c:v>
                </c:pt>
                <c:pt idx="534">
                  <c:v>14</c:v>
                </c:pt>
                <c:pt idx="535">
                  <c:v>14</c:v>
                </c:pt>
                <c:pt idx="536">
                  <c:v>14</c:v>
                </c:pt>
                <c:pt idx="537">
                  <c:v>14</c:v>
                </c:pt>
                <c:pt idx="538">
                  <c:v>14</c:v>
                </c:pt>
                <c:pt idx="539">
                  <c:v>14</c:v>
                </c:pt>
                <c:pt idx="540">
                  <c:v>14</c:v>
                </c:pt>
                <c:pt idx="541">
                  <c:v>14</c:v>
                </c:pt>
                <c:pt idx="542">
                  <c:v>14</c:v>
                </c:pt>
                <c:pt idx="543">
                  <c:v>14</c:v>
                </c:pt>
                <c:pt idx="544">
                  <c:v>14</c:v>
                </c:pt>
                <c:pt idx="545">
                  <c:v>14</c:v>
                </c:pt>
                <c:pt idx="546">
                  <c:v>14</c:v>
                </c:pt>
                <c:pt idx="547">
                  <c:v>14</c:v>
                </c:pt>
                <c:pt idx="548">
                  <c:v>14</c:v>
                </c:pt>
                <c:pt idx="549">
                  <c:v>14</c:v>
                </c:pt>
                <c:pt idx="550">
                  <c:v>14</c:v>
                </c:pt>
                <c:pt idx="551">
                  <c:v>14</c:v>
                </c:pt>
                <c:pt idx="552">
                  <c:v>14</c:v>
                </c:pt>
                <c:pt idx="553">
                  <c:v>14</c:v>
                </c:pt>
                <c:pt idx="554">
                  <c:v>14</c:v>
                </c:pt>
                <c:pt idx="555">
                  <c:v>14</c:v>
                </c:pt>
                <c:pt idx="556">
                  <c:v>14</c:v>
                </c:pt>
                <c:pt idx="557">
                  <c:v>14</c:v>
                </c:pt>
                <c:pt idx="558">
                  <c:v>14</c:v>
                </c:pt>
                <c:pt idx="559">
                  <c:v>14</c:v>
                </c:pt>
                <c:pt idx="560">
                  <c:v>14</c:v>
                </c:pt>
                <c:pt idx="561">
                  <c:v>14</c:v>
                </c:pt>
                <c:pt idx="562">
                  <c:v>14</c:v>
                </c:pt>
                <c:pt idx="563">
                  <c:v>14</c:v>
                </c:pt>
                <c:pt idx="564">
                  <c:v>14</c:v>
                </c:pt>
                <c:pt idx="565">
                  <c:v>14</c:v>
                </c:pt>
                <c:pt idx="566">
                  <c:v>14</c:v>
                </c:pt>
                <c:pt idx="567">
                  <c:v>14</c:v>
                </c:pt>
                <c:pt idx="568">
                  <c:v>14</c:v>
                </c:pt>
                <c:pt idx="569">
                  <c:v>14</c:v>
                </c:pt>
                <c:pt idx="570">
                  <c:v>14</c:v>
                </c:pt>
                <c:pt idx="571">
                  <c:v>14</c:v>
                </c:pt>
                <c:pt idx="572">
                  <c:v>14</c:v>
                </c:pt>
                <c:pt idx="573">
                  <c:v>14</c:v>
                </c:pt>
                <c:pt idx="574">
                  <c:v>14</c:v>
                </c:pt>
                <c:pt idx="575">
                  <c:v>14</c:v>
                </c:pt>
                <c:pt idx="576">
                  <c:v>14</c:v>
                </c:pt>
                <c:pt idx="577">
                  <c:v>14</c:v>
                </c:pt>
                <c:pt idx="578">
                  <c:v>14</c:v>
                </c:pt>
                <c:pt idx="579">
                  <c:v>14</c:v>
                </c:pt>
                <c:pt idx="580">
                  <c:v>14</c:v>
                </c:pt>
                <c:pt idx="581">
                  <c:v>14</c:v>
                </c:pt>
                <c:pt idx="582">
                  <c:v>14</c:v>
                </c:pt>
                <c:pt idx="583">
                  <c:v>14</c:v>
                </c:pt>
                <c:pt idx="584">
                  <c:v>14</c:v>
                </c:pt>
                <c:pt idx="585">
                  <c:v>14</c:v>
                </c:pt>
                <c:pt idx="586">
                  <c:v>14</c:v>
                </c:pt>
                <c:pt idx="587">
                  <c:v>14</c:v>
                </c:pt>
                <c:pt idx="588">
                  <c:v>14</c:v>
                </c:pt>
                <c:pt idx="589">
                  <c:v>14</c:v>
                </c:pt>
                <c:pt idx="590">
                  <c:v>14</c:v>
                </c:pt>
                <c:pt idx="591">
                  <c:v>14</c:v>
                </c:pt>
                <c:pt idx="592">
                  <c:v>14</c:v>
                </c:pt>
                <c:pt idx="593">
                  <c:v>14</c:v>
                </c:pt>
                <c:pt idx="594">
                  <c:v>14</c:v>
                </c:pt>
                <c:pt idx="595">
                  <c:v>14</c:v>
                </c:pt>
                <c:pt idx="596">
                  <c:v>14</c:v>
                </c:pt>
                <c:pt idx="597">
                  <c:v>14</c:v>
                </c:pt>
                <c:pt idx="598">
                  <c:v>14</c:v>
                </c:pt>
                <c:pt idx="599">
                  <c:v>14</c:v>
                </c:pt>
                <c:pt idx="600">
                  <c:v>14</c:v>
                </c:pt>
                <c:pt idx="601">
                  <c:v>14</c:v>
                </c:pt>
                <c:pt idx="602">
                  <c:v>14</c:v>
                </c:pt>
                <c:pt idx="603">
                  <c:v>14</c:v>
                </c:pt>
                <c:pt idx="604">
                  <c:v>14</c:v>
                </c:pt>
                <c:pt idx="605">
                  <c:v>14</c:v>
                </c:pt>
                <c:pt idx="606">
                  <c:v>14</c:v>
                </c:pt>
                <c:pt idx="607">
                  <c:v>14</c:v>
                </c:pt>
                <c:pt idx="608">
                  <c:v>14</c:v>
                </c:pt>
                <c:pt idx="609">
                  <c:v>14</c:v>
                </c:pt>
                <c:pt idx="610">
                  <c:v>14</c:v>
                </c:pt>
                <c:pt idx="611">
                  <c:v>14</c:v>
                </c:pt>
                <c:pt idx="612">
                  <c:v>14</c:v>
                </c:pt>
                <c:pt idx="613">
                  <c:v>14</c:v>
                </c:pt>
                <c:pt idx="614">
                  <c:v>14</c:v>
                </c:pt>
                <c:pt idx="615">
                  <c:v>14</c:v>
                </c:pt>
                <c:pt idx="616">
                  <c:v>14</c:v>
                </c:pt>
                <c:pt idx="617">
                  <c:v>14</c:v>
                </c:pt>
                <c:pt idx="618">
                  <c:v>14</c:v>
                </c:pt>
                <c:pt idx="619">
                  <c:v>14</c:v>
                </c:pt>
                <c:pt idx="620">
                  <c:v>14</c:v>
                </c:pt>
                <c:pt idx="621">
                  <c:v>14</c:v>
                </c:pt>
                <c:pt idx="622">
                  <c:v>14</c:v>
                </c:pt>
                <c:pt idx="623">
                  <c:v>14</c:v>
                </c:pt>
                <c:pt idx="624">
                  <c:v>14</c:v>
                </c:pt>
                <c:pt idx="625">
                  <c:v>14</c:v>
                </c:pt>
                <c:pt idx="626">
                  <c:v>14</c:v>
                </c:pt>
                <c:pt idx="627">
                  <c:v>14</c:v>
                </c:pt>
                <c:pt idx="628">
                  <c:v>14</c:v>
                </c:pt>
                <c:pt idx="629">
                  <c:v>14</c:v>
                </c:pt>
                <c:pt idx="630">
                  <c:v>14</c:v>
                </c:pt>
                <c:pt idx="631">
                  <c:v>14</c:v>
                </c:pt>
                <c:pt idx="632">
                  <c:v>14</c:v>
                </c:pt>
                <c:pt idx="633">
                  <c:v>14</c:v>
                </c:pt>
                <c:pt idx="634">
                  <c:v>14</c:v>
                </c:pt>
                <c:pt idx="635">
                  <c:v>14</c:v>
                </c:pt>
                <c:pt idx="636">
                  <c:v>14</c:v>
                </c:pt>
                <c:pt idx="637">
                  <c:v>14</c:v>
                </c:pt>
                <c:pt idx="638">
                  <c:v>14</c:v>
                </c:pt>
                <c:pt idx="639">
                  <c:v>14</c:v>
                </c:pt>
                <c:pt idx="640">
                  <c:v>14</c:v>
                </c:pt>
                <c:pt idx="641">
                  <c:v>14</c:v>
                </c:pt>
                <c:pt idx="642">
                  <c:v>14</c:v>
                </c:pt>
                <c:pt idx="643">
                  <c:v>14</c:v>
                </c:pt>
                <c:pt idx="644">
                  <c:v>14</c:v>
                </c:pt>
                <c:pt idx="645">
                  <c:v>14</c:v>
                </c:pt>
                <c:pt idx="646">
                  <c:v>14</c:v>
                </c:pt>
                <c:pt idx="647">
                  <c:v>14</c:v>
                </c:pt>
                <c:pt idx="648">
                  <c:v>14</c:v>
                </c:pt>
                <c:pt idx="649">
                  <c:v>14</c:v>
                </c:pt>
                <c:pt idx="650">
                  <c:v>14</c:v>
                </c:pt>
                <c:pt idx="651">
                  <c:v>14</c:v>
                </c:pt>
                <c:pt idx="652">
                  <c:v>14</c:v>
                </c:pt>
                <c:pt idx="653">
                  <c:v>14</c:v>
                </c:pt>
                <c:pt idx="654">
                  <c:v>14</c:v>
                </c:pt>
                <c:pt idx="655">
                  <c:v>14.5</c:v>
                </c:pt>
                <c:pt idx="656">
                  <c:v>14.5</c:v>
                </c:pt>
                <c:pt idx="657">
                  <c:v>14.5</c:v>
                </c:pt>
                <c:pt idx="658">
                  <c:v>14.5</c:v>
                </c:pt>
                <c:pt idx="659">
                  <c:v>14.5</c:v>
                </c:pt>
                <c:pt idx="660">
                  <c:v>14.5</c:v>
                </c:pt>
                <c:pt idx="661">
                  <c:v>14.5</c:v>
                </c:pt>
                <c:pt idx="662">
                  <c:v>14.5</c:v>
                </c:pt>
                <c:pt idx="663">
                  <c:v>14.5</c:v>
                </c:pt>
                <c:pt idx="664">
                  <c:v>14.5</c:v>
                </c:pt>
                <c:pt idx="665">
                  <c:v>14.5</c:v>
                </c:pt>
                <c:pt idx="666">
                  <c:v>14.5</c:v>
                </c:pt>
                <c:pt idx="667">
                  <c:v>14.5</c:v>
                </c:pt>
                <c:pt idx="668">
                  <c:v>14.5</c:v>
                </c:pt>
                <c:pt idx="669">
                  <c:v>14.5</c:v>
                </c:pt>
                <c:pt idx="670">
                  <c:v>14.5</c:v>
                </c:pt>
                <c:pt idx="671">
                  <c:v>14.5</c:v>
                </c:pt>
                <c:pt idx="672">
                  <c:v>14.5</c:v>
                </c:pt>
                <c:pt idx="673">
                  <c:v>14.5</c:v>
                </c:pt>
                <c:pt idx="674">
                  <c:v>14.5</c:v>
                </c:pt>
                <c:pt idx="675">
                  <c:v>14.5</c:v>
                </c:pt>
                <c:pt idx="676">
                  <c:v>14.5</c:v>
                </c:pt>
                <c:pt idx="677">
                  <c:v>14.5</c:v>
                </c:pt>
                <c:pt idx="678">
                  <c:v>14.5</c:v>
                </c:pt>
                <c:pt idx="679">
                  <c:v>14.5</c:v>
                </c:pt>
                <c:pt idx="680">
                  <c:v>14.5</c:v>
                </c:pt>
                <c:pt idx="681">
                  <c:v>14.5</c:v>
                </c:pt>
                <c:pt idx="682">
                  <c:v>14.5</c:v>
                </c:pt>
                <c:pt idx="683">
                  <c:v>14.5</c:v>
                </c:pt>
                <c:pt idx="684">
                  <c:v>14.5</c:v>
                </c:pt>
                <c:pt idx="685">
                  <c:v>14.5</c:v>
                </c:pt>
                <c:pt idx="686">
                  <c:v>14.5</c:v>
                </c:pt>
                <c:pt idx="687">
                  <c:v>14.5</c:v>
                </c:pt>
                <c:pt idx="688">
                  <c:v>14.5</c:v>
                </c:pt>
                <c:pt idx="689">
                  <c:v>14.5</c:v>
                </c:pt>
                <c:pt idx="690">
                  <c:v>14.5</c:v>
                </c:pt>
                <c:pt idx="691">
                  <c:v>14.5</c:v>
                </c:pt>
                <c:pt idx="692">
                  <c:v>14.5</c:v>
                </c:pt>
                <c:pt idx="693">
                  <c:v>14.5</c:v>
                </c:pt>
                <c:pt idx="694">
                  <c:v>14.5</c:v>
                </c:pt>
                <c:pt idx="695">
                  <c:v>14.5</c:v>
                </c:pt>
                <c:pt idx="696">
                  <c:v>14.5</c:v>
                </c:pt>
                <c:pt idx="697">
                  <c:v>14.5</c:v>
                </c:pt>
                <c:pt idx="698">
                  <c:v>14.5</c:v>
                </c:pt>
                <c:pt idx="699">
                  <c:v>14.5</c:v>
                </c:pt>
                <c:pt idx="700">
                  <c:v>14.5</c:v>
                </c:pt>
                <c:pt idx="701">
                  <c:v>14.5</c:v>
                </c:pt>
                <c:pt idx="702">
                  <c:v>14.5</c:v>
                </c:pt>
                <c:pt idx="703">
                  <c:v>14.5</c:v>
                </c:pt>
                <c:pt idx="704">
                  <c:v>14.5</c:v>
                </c:pt>
                <c:pt idx="705">
                  <c:v>14.5</c:v>
                </c:pt>
                <c:pt idx="706">
                  <c:v>14.5</c:v>
                </c:pt>
                <c:pt idx="707">
                  <c:v>14.5</c:v>
                </c:pt>
                <c:pt idx="708">
                  <c:v>14.5</c:v>
                </c:pt>
                <c:pt idx="709">
                  <c:v>14.5</c:v>
                </c:pt>
                <c:pt idx="710">
                  <c:v>14.5</c:v>
                </c:pt>
                <c:pt idx="711">
                  <c:v>14.5</c:v>
                </c:pt>
                <c:pt idx="712">
                  <c:v>14.5</c:v>
                </c:pt>
                <c:pt idx="713">
                  <c:v>14.5</c:v>
                </c:pt>
                <c:pt idx="714">
                  <c:v>14.5</c:v>
                </c:pt>
                <c:pt idx="715">
                  <c:v>14.5</c:v>
                </c:pt>
                <c:pt idx="716">
                  <c:v>14.5</c:v>
                </c:pt>
                <c:pt idx="717">
                  <c:v>14.5</c:v>
                </c:pt>
                <c:pt idx="718">
                  <c:v>14.5</c:v>
                </c:pt>
                <c:pt idx="719">
                  <c:v>14.5</c:v>
                </c:pt>
                <c:pt idx="720">
                  <c:v>14.5</c:v>
                </c:pt>
                <c:pt idx="721">
                  <c:v>14.5</c:v>
                </c:pt>
                <c:pt idx="722">
                  <c:v>14.5</c:v>
                </c:pt>
                <c:pt idx="723">
                  <c:v>14.5</c:v>
                </c:pt>
                <c:pt idx="724">
                  <c:v>14.5</c:v>
                </c:pt>
                <c:pt idx="725">
                  <c:v>14.5</c:v>
                </c:pt>
                <c:pt idx="726">
                  <c:v>14.5</c:v>
                </c:pt>
                <c:pt idx="727">
                  <c:v>14.5</c:v>
                </c:pt>
                <c:pt idx="728">
                  <c:v>14.5</c:v>
                </c:pt>
                <c:pt idx="729">
                  <c:v>14.5</c:v>
                </c:pt>
                <c:pt idx="730">
                  <c:v>14.5</c:v>
                </c:pt>
                <c:pt idx="731">
                  <c:v>14.5</c:v>
                </c:pt>
                <c:pt idx="732">
                  <c:v>14.5</c:v>
                </c:pt>
                <c:pt idx="733">
                  <c:v>14.5</c:v>
                </c:pt>
                <c:pt idx="734">
                  <c:v>14.5</c:v>
                </c:pt>
                <c:pt idx="735">
                  <c:v>14.5</c:v>
                </c:pt>
                <c:pt idx="736">
                  <c:v>14.5</c:v>
                </c:pt>
                <c:pt idx="737">
                  <c:v>14.5</c:v>
                </c:pt>
                <c:pt idx="738">
                  <c:v>14.5</c:v>
                </c:pt>
                <c:pt idx="739">
                  <c:v>14.5</c:v>
                </c:pt>
                <c:pt idx="740">
                  <c:v>14.5</c:v>
                </c:pt>
                <c:pt idx="741">
                  <c:v>14.5</c:v>
                </c:pt>
                <c:pt idx="742">
                  <c:v>14.5</c:v>
                </c:pt>
                <c:pt idx="743">
                  <c:v>14.5</c:v>
                </c:pt>
                <c:pt idx="744">
                  <c:v>14.5</c:v>
                </c:pt>
                <c:pt idx="745">
                  <c:v>14.5</c:v>
                </c:pt>
                <c:pt idx="746">
                  <c:v>14.5</c:v>
                </c:pt>
                <c:pt idx="747">
                  <c:v>14.5</c:v>
                </c:pt>
                <c:pt idx="748">
                  <c:v>14.5</c:v>
                </c:pt>
                <c:pt idx="749">
                  <c:v>14.5</c:v>
                </c:pt>
                <c:pt idx="750">
                  <c:v>14.5</c:v>
                </c:pt>
                <c:pt idx="751">
                  <c:v>14.5</c:v>
                </c:pt>
                <c:pt idx="752">
                  <c:v>14.5</c:v>
                </c:pt>
                <c:pt idx="753">
                  <c:v>14.5</c:v>
                </c:pt>
                <c:pt idx="754">
                  <c:v>14.5</c:v>
                </c:pt>
                <c:pt idx="755">
                  <c:v>14.5</c:v>
                </c:pt>
                <c:pt idx="756">
                  <c:v>14.5</c:v>
                </c:pt>
                <c:pt idx="757">
                  <c:v>14.5</c:v>
                </c:pt>
                <c:pt idx="758">
                  <c:v>14.5</c:v>
                </c:pt>
                <c:pt idx="759">
                  <c:v>14.5</c:v>
                </c:pt>
                <c:pt idx="760">
                  <c:v>14.5</c:v>
                </c:pt>
                <c:pt idx="761">
                  <c:v>14.5</c:v>
                </c:pt>
                <c:pt idx="762">
                  <c:v>14.5</c:v>
                </c:pt>
                <c:pt idx="763">
                  <c:v>14.5</c:v>
                </c:pt>
                <c:pt idx="764">
                  <c:v>14.5</c:v>
                </c:pt>
                <c:pt idx="765">
                  <c:v>14.5</c:v>
                </c:pt>
                <c:pt idx="766">
                  <c:v>14.5</c:v>
                </c:pt>
                <c:pt idx="767">
                  <c:v>14.5</c:v>
                </c:pt>
                <c:pt idx="768">
                  <c:v>14.5</c:v>
                </c:pt>
                <c:pt idx="769">
                  <c:v>14.5</c:v>
                </c:pt>
                <c:pt idx="770">
                  <c:v>14.5</c:v>
                </c:pt>
                <c:pt idx="771">
                  <c:v>14.5</c:v>
                </c:pt>
                <c:pt idx="772">
                  <c:v>14.5</c:v>
                </c:pt>
                <c:pt idx="773">
                  <c:v>14.5</c:v>
                </c:pt>
                <c:pt idx="774">
                  <c:v>14.5</c:v>
                </c:pt>
                <c:pt idx="775">
                  <c:v>14.5</c:v>
                </c:pt>
                <c:pt idx="776">
                  <c:v>14.5</c:v>
                </c:pt>
                <c:pt idx="777">
                  <c:v>14.5</c:v>
                </c:pt>
                <c:pt idx="778">
                  <c:v>14.5</c:v>
                </c:pt>
                <c:pt idx="779">
                  <c:v>14.5</c:v>
                </c:pt>
                <c:pt idx="780">
                  <c:v>14.5</c:v>
                </c:pt>
                <c:pt idx="781">
                  <c:v>14.5</c:v>
                </c:pt>
                <c:pt idx="782">
                  <c:v>14.5</c:v>
                </c:pt>
                <c:pt idx="783">
                  <c:v>14.5</c:v>
                </c:pt>
                <c:pt idx="784">
                  <c:v>14.5</c:v>
                </c:pt>
                <c:pt idx="785">
                  <c:v>14.5</c:v>
                </c:pt>
                <c:pt idx="786">
                  <c:v>14.5</c:v>
                </c:pt>
                <c:pt idx="787">
                  <c:v>14.5</c:v>
                </c:pt>
                <c:pt idx="788">
                  <c:v>14.5</c:v>
                </c:pt>
                <c:pt idx="789">
                  <c:v>14.5</c:v>
                </c:pt>
                <c:pt idx="790">
                  <c:v>14.5</c:v>
                </c:pt>
                <c:pt idx="791">
                  <c:v>14.5</c:v>
                </c:pt>
                <c:pt idx="792">
                  <c:v>14.5</c:v>
                </c:pt>
                <c:pt idx="793">
                  <c:v>14.5</c:v>
                </c:pt>
                <c:pt idx="794">
                  <c:v>14.5</c:v>
                </c:pt>
                <c:pt idx="795">
                  <c:v>14.5</c:v>
                </c:pt>
                <c:pt idx="796">
                  <c:v>14.5</c:v>
                </c:pt>
                <c:pt idx="797">
                  <c:v>14.5</c:v>
                </c:pt>
                <c:pt idx="798">
                  <c:v>14.5</c:v>
                </c:pt>
                <c:pt idx="799">
                  <c:v>14.5</c:v>
                </c:pt>
                <c:pt idx="800">
                  <c:v>14.5</c:v>
                </c:pt>
                <c:pt idx="801">
                  <c:v>14.5</c:v>
                </c:pt>
                <c:pt idx="802">
                  <c:v>14.5</c:v>
                </c:pt>
                <c:pt idx="803">
                  <c:v>14.5</c:v>
                </c:pt>
                <c:pt idx="804">
                  <c:v>14.5</c:v>
                </c:pt>
                <c:pt idx="805">
                  <c:v>14.5</c:v>
                </c:pt>
                <c:pt idx="806">
                  <c:v>14.5</c:v>
                </c:pt>
                <c:pt idx="807">
                  <c:v>14.5</c:v>
                </c:pt>
                <c:pt idx="808">
                  <c:v>14.5</c:v>
                </c:pt>
                <c:pt idx="809">
                  <c:v>14.5</c:v>
                </c:pt>
                <c:pt idx="810">
                  <c:v>14.5</c:v>
                </c:pt>
                <c:pt idx="811">
                  <c:v>14.5</c:v>
                </c:pt>
                <c:pt idx="812">
                  <c:v>14.5</c:v>
                </c:pt>
                <c:pt idx="813">
                  <c:v>14.5</c:v>
                </c:pt>
                <c:pt idx="814">
                  <c:v>14.5</c:v>
                </c:pt>
                <c:pt idx="815">
                  <c:v>14.5</c:v>
                </c:pt>
                <c:pt idx="816">
                  <c:v>14.5</c:v>
                </c:pt>
                <c:pt idx="817">
                  <c:v>14.5</c:v>
                </c:pt>
                <c:pt idx="818">
                  <c:v>14.5</c:v>
                </c:pt>
                <c:pt idx="819">
                  <c:v>14.5</c:v>
                </c:pt>
                <c:pt idx="820">
                  <c:v>14.5</c:v>
                </c:pt>
                <c:pt idx="821">
                  <c:v>14.5</c:v>
                </c:pt>
                <c:pt idx="822">
                  <c:v>14.5</c:v>
                </c:pt>
                <c:pt idx="823">
                  <c:v>14.5</c:v>
                </c:pt>
                <c:pt idx="824">
                  <c:v>14.5</c:v>
                </c:pt>
                <c:pt idx="825">
                  <c:v>14.5</c:v>
                </c:pt>
                <c:pt idx="826">
                  <c:v>14.5</c:v>
                </c:pt>
                <c:pt idx="827">
                  <c:v>14.5</c:v>
                </c:pt>
                <c:pt idx="828">
                  <c:v>14.5</c:v>
                </c:pt>
                <c:pt idx="829">
                  <c:v>14.5</c:v>
                </c:pt>
                <c:pt idx="830">
                  <c:v>14.5</c:v>
                </c:pt>
                <c:pt idx="831">
                  <c:v>14.5</c:v>
                </c:pt>
                <c:pt idx="832">
                  <c:v>14.5</c:v>
                </c:pt>
                <c:pt idx="833">
                  <c:v>14.5</c:v>
                </c:pt>
                <c:pt idx="834">
                  <c:v>14.5</c:v>
                </c:pt>
                <c:pt idx="835">
                  <c:v>14.5</c:v>
                </c:pt>
                <c:pt idx="836">
                  <c:v>14.5</c:v>
                </c:pt>
                <c:pt idx="837">
                  <c:v>14.5</c:v>
                </c:pt>
                <c:pt idx="838">
                  <c:v>14.5</c:v>
                </c:pt>
                <c:pt idx="839">
                  <c:v>14.5</c:v>
                </c:pt>
                <c:pt idx="840">
                  <c:v>14.5</c:v>
                </c:pt>
                <c:pt idx="841">
                  <c:v>14.5</c:v>
                </c:pt>
                <c:pt idx="842">
                  <c:v>14.5</c:v>
                </c:pt>
                <c:pt idx="843">
                  <c:v>14.5</c:v>
                </c:pt>
                <c:pt idx="844">
                  <c:v>14.5</c:v>
                </c:pt>
                <c:pt idx="845">
                  <c:v>14.5</c:v>
                </c:pt>
                <c:pt idx="846">
                  <c:v>14.5</c:v>
                </c:pt>
                <c:pt idx="847">
                  <c:v>14.5</c:v>
                </c:pt>
                <c:pt idx="848">
                  <c:v>14.5</c:v>
                </c:pt>
                <c:pt idx="849">
                  <c:v>14.5</c:v>
                </c:pt>
                <c:pt idx="850">
                  <c:v>14.5</c:v>
                </c:pt>
                <c:pt idx="851">
                  <c:v>14.5</c:v>
                </c:pt>
                <c:pt idx="852">
                  <c:v>14.5</c:v>
                </c:pt>
                <c:pt idx="853">
                  <c:v>14.5</c:v>
                </c:pt>
                <c:pt idx="854">
                  <c:v>14.5</c:v>
                </c:pt>
                <c:pt idx="855">
                  <c:v>14.5</c:v>
                </c:pt>
                <c:pt idx="856">
                  <c:v>14.5</c:v>
                </c:pt>
                <c:pt idx="857">
                  <c:v>14.5</c:v>
                </c:pt>
                <c:pt idx="858">
                  <c:v>14.5</c:v>
                </c:pt>
                <c:pt idx="859">
                  <c:v>14.5</c:v>
                </c:pt>
                <c:pt idx="860">
                  <c:v>14.5</c:v>
                </c:pt>
                <c:pt idx="861">
                  <c:v>14.5</c:v>
                </c:pt>
                <c:pt idx="862">
                  <c:v>14.5</c:v>
                </c:pt>
                <c:pt idx="863">
                  <c:v>14.5</c:v>
                </c:pt>
                <c:pt idx="864">
                  <c:v>14.5</c:v>
                </c:pt>
                <c:pt idx="865">
                  <c:v>14.5</c:v>
                </c:pt>
                <c:pt idx="866">
                  <c:v>14.5</c:v>
                </c:pt>
                <c:pt idx="867">
                  <c:v>14.5</c:v>
                </c:pt>
                <c:pt idx="868">
                  <c:v>17.5</c:v>
                </c:pt>
                <c:pt idx="869">
                  <c:v>17.5</c:v>
                </c:pt>
                <c:pt idx="870">
                  <c:v>17.5</c:v>
                </c:pt>
                <c:pt idx="871">
                  <c:v>17.5</c:v>
                </c:pt>
                <c:pt idx="872">
                  <c:v>17.5</c:v>
                </c:pt>
                <c:pt idx="873">
                  <c:v>17.5</c:v>
                </c:pt>
                <c:pt idx="874">
                  <c:v>17.5</c:v>
                </c:pt>
                <c:pt idx="875">
                  <c:v>17.5</c:v>
                </c:pt>
                <c:pt idx="876">
                  <c:v>17.5</c:v>
                </c:pt>
                <c:pt idx="877">
                  <c:v>17.5</c:v>
                </c:pt>
                <c:pt idx="878">
                  <c:v>17.5</c:v>
                </c:pt>
                <c:pt idx="879">
                  <c:v>17.5</c:v>
                </c:pt>
                <c:pt idx="880">
                  <c:v>17.5</c:v>
                </c:pt>
                <c:pt idx="881">
                  <c:v>17.5</c:v>
                </c:pt>
                <c:pt idx="882">
                  <c:v>17.5</c:v>
                </c:pt>
                <c:pt idx="883">
                  <c:v>17.5</c:v>
                </c:pt>
                <c:pt idx="884">
                  <c:v>17.5</c:v>
                </c:pt>
                <c:pt idx="885">
                  <c:v>17.5</c:v>
                </c:pt>
                <c:pt idx="886">
                  <c:v>17.5</c:v>
                </c:pt>
                <c:pt idx="887">
                  <c:v>17.5</c:v>
                </c:pt>
                <c:pt idx="888">
                  <c:v>17.5</c:v>
                </c:pt>
                <c:pt idx="889">
                  <c:v>17.5</c:v>
                </c:pt>
                <c:pt idx="890">
                  <c:v>17.5</c:v>
                </c:pt>
                <c:pt idx="891">
                  <c:v>17.5</c:v>
                </c:pt>
                <c:pt idx="892">
                  <c:v>17.5</c:v>
                </c:pt>
                <c:pt idx="893">
                  <c:v>17.5</c:v>
                </c:pt>
                <c:pt idx="894">
                  <c:v>17.5</c:v>
                </c:pt>
                <c:pt idx="895">
                  <c:v>17.5</c:v>
                </c:pt>
                <c:pt idx="896">
                  <c:v>17.5</c:v>
                </c:pt>
                <c:pt idx="897">
                  <c:v>17.5</c:v>
                </c:pt>
                <c:pt idx="898">
                  <c:v>17.5</c:v>
                </c:pt>
                <c:pt idx="899">
                  <c:v>17.5</c:v>
                </c:pt>
                <c:pt idx="900">
                  <c:v>17.5</c:v>
                </c:pt>
                <c:pt idx="901">
                  <c:v>17.5</c:v>
                </c:pt>
                <c:pt idx="902">
                  <c:v>17.5</c:v>
                </c:pt>
                <c:pt idx="903">
                  <c:v>17.5</c:v>
                </c:pt>
                <c:pt idx="904">
                  <c:v>17.5</c:v>
                </c:pt>
                <c:pt idx="905">
                  <c:v>17.5</c:v>
                </c:pt>
                <c:pt idx="906">
                  <c:v>17.5</c:v>
                </c:pt>
                <c:pt idx="907">
                  <c:v>17.5</c:v>
                </c:pt>
                <c:pt idx="908">
                  <c:v>17.5</c:v>
                </c:pt>
                <c:pt idx="909">
                  <c:v>17.5</c:v>
                </c:pt>
                <c:pt idx="910">
                  <c:v>17.5</c:v>
                </c:pt>
                <c:pt idx="911">
                  <c:v>17.5</c:v>
                </c:pt>
                <c:pt idx="912">
                  <c:v>17.5</c:v>
                </c:pt>
                <c:pt idx="913">
                  <c:v>17.5</c:v>
                </c:pt>
                <c:pt idx="914">
                  <c:v>17.5</c:v>
                </c:pt>
                <c:pt idx="915">
                  <c:v>17.5</c:v>
                </c:pt>
                <c:pt idx="916">
                  <c:v>17.5</c:v>
                </c:pt>
                <c:pt idx="917">
                  <c:v>17.5</c:v>
                </c:pt>
                <c:pt idx="918">
                  <c:v>17.5</c:v>
                </c:pt>
                <c:pt idx="919">
                  <c:v>17.5</c:v>
                </c:pt>
                <c:pt idx="920">
                  <c:v>17.5</c:v>
                </c:pt>
                <c:pt idx="921">
                  <c:v>17.5</c:v>
                </c:pt>
                <c:pt idx="922">
                  <c:v>17.5</c:v>
                </c:pt>
                <c:pt idx="923">
                  <c:v>17.5</c:v>
                </c:pt>
                <c:pt idx="924">
                  <c:v>17.5</c:v>
                </c:pt>
                <c:pt idx="925">
                  <c:v>17.5</c:v>
                </c:pt>
                <c:pt idx="926">
                  <c:v>17.5</c:v>
                </c:pt>
                <c:pt idx="927">
                  <c:v>17.5</c:v>
                </c:pt>
                <c:pt idx="928">
                  <c:v>17.5</c:v>
                </c:pt>
                <c:pt idx="929">
                  <c:v>17.5</c:v>
                </c:pt>
                <c:pt idx="930">
                  <c:v>17.5</c:v>
                </c:pt>
                <c:pt idx="931">
                  <c:v>17.5</c:v>
                </c:pt>
                <c:pt idx="932">
                  <c:v>17.5</c:v>
                </c:pt>
                <c:pt idx="933">
                  <c:v>17.5</c:v>
                </c:pt>
                <c:pt idx="934">
                  <c:v>17.5</c:v>
                </c:pt>
                <c:pt idx="935">
                  <c:v>17.5</c:v>
                </c:pt>
                <c:pt idx="936">
                  <c:v>17.5</c:v>
                </c:pt>
                <c:pt idx="937">
                  <c:v>17.5</c:v>
                </c:pt>
                <c:pt idx="938">
                  <c:v>17.5</c:v>
                </c:pt>
                <c:pt idx="939">
                  <c:v>17.5</c:v>
                </c:pt>
                <c:pt idx="940">
                  <c:v>17.5</c:v>
                </c:pt>
                <c:pt idx="941">
                  <c:v>17.5</c:v>
                </c:pt>
                <c:pt idx="942">
                  <c:v>17.5</c:v>
                </c:pt>
                <c:pt idx="943">
                  <c:v>17.5</c:v>
                </c:pt>
                <c:pt idx="944">
                  <c:v>17.5</c:v>
                </c:pt>
                <c:pt idx="945">
                  <c:v>17.5</c:v>
                </c:pt>
                <c:pt idx="946">
                  <c:v>17.5</c:v>
                </c:pt>
                <c:pt idx="947">
                  <c:v>17.5</c:v>
                </c:pt>
                <c:pt idx="948">
                  <c:v>17.5</c:v>
                </c:pt>
                <c:pt idx="949">
                  <c:v>17.5</c:v>
                </c:pt>
                <c:pt idx="950">
                  <c:v>17.5</c:v>
                </c:pt>
                <c:pt idx="951">
                  <c:v>17.5</c:v>
                </c:pt>
                <c:pt idx="952">
                  <c:v>17.5</c:v>
                </c:pt>
                <c:pt idx="953">
                  <c:v>17.5</c:v>
                </c:pt>
                <c:pt idx="954">
                  <c:v>17.5</c:v>
                </c:pt>
                <c:pt idx="955">
                  <c:v>17.5</c:v>
                </c:pt>
                <c:pt idx="956">
                  <c:v>17.5</c:v>
                </c:pt>
                <c:pt idx="957">
                  <c:v>17.5</c:v>
                </c:pt>
                <c:pt idx="958">
                  <c:v>17.5</c:v>
                </c:pt>
                <c:pt idx="959">
                  <c:v>17.5</c:v>
                </c:pt>
                <c:pt idx="960">
                  <c:v>17.5</c:v>
                </c:pt>
                <c:pt idx="961">
                  <c:v>17.5</c:v>
                </c:pt>
                <c:pt idx="962">
                  <c:v>17.5</c:v>
                </c:pt>
                <c:pt idx="963">
                  <c:v>17.5</c:v>
                </c:pt>
                <c:pt idx="964">
                  <c:v>17.5</c:v>
                </c:pt>
                <c:pt idx="965">
                  <c:v>17.5</c:v>
                </c:pt>
                <c:pt idx="966">
                  <c:v>17.5</c:v>
                </c:pt>
                <c:pt idx="967">
                  <c:v>17.5</c:v>
                </c:pt>
                <c:pt idx="968">
                  <c:v>17.5</c:v>
                </c:pt>
                <c:pt idx="969">
                  <c:v>17.5</c:v>
                </c:pt>
                <c:pt idx="970">
                  <c:v>17.5</c:v>
                </c:pt>
                <c:pt idx="971">
                  <c:v>17.5</c:v>
                </c:pt>
                <c:pt idx="972">
                  <c:v>17.5</c:v>
                </c:pt>
                <c:pt idx="973">
                  <c:v>17.5</c:v>
                </c:pt>
                <c:pt idx="974">
                  <c:v>17.5</c:v>
                </c:pt>
                <c:pt idx="975">
                  <c:v>17.5</c:v>
                </c:pt>
                <c:pt idx="976">
                  <c:v>17.5</c:v>
                </c:pt>
                <c:pt idx="977">
                  <c:v>17.5</c:v>
                </c:pt>
                <c:pt idx="978">
                  <c:v>17.5</c:v>
                </c:pt>
                <c:pt idx="979">
                  <c:v>17.5</c:v>
                </c:pt>
                <c:pt idx="980">
                  <c:v>17.5</c:v>
                </c:pt>
                <c:pt idx="981">
                  <c:v>17.5</c:v>
                </c:pt>
                <c:pt idx="982">
                  <c:v>17.5</c:v>
                </c:pt>
                <c:pt idx="983">
                  <c:v>17.5</c:v>
                </c:pt>
                <c:pt idx="984">
                  <c:v>17.5</c:v>
                </c:pt>
                <c:pt idx="985">
                  <c:v>17.5</c:v>
                </c:pt>
                <c:pt idx="986">
                  <c:v>17.5</c:v>
                </c:pt>
                <c:pt idx="987">
                  <c:v>17.5</c:v>
                </c:pt>
                <c:pt idx="988">
                  <c:v>17.5</c:v>
                </c:pt>
                <c:pt idx="989">
                  <c:v>17.5</c:v>
                </c:pt>
                <c:pt idx="990">
                  <c:v>17.5</c:v>
                </c:pt>
                <c:pt idx="991">
                  <c:v>17.5</c:v>
                </c:pt>
                <c:pt idx="992">
                  <c:v>17.5</c:v>
                </c:pt>
                <c:pt idx="993">
                  <c:v>17.5</c:v>
                </c:pt>
                <c:pt idx="994">
                  <c:v>17.5</c:v>
                </c:pt>
                <c:pt idx="995">
                  <c:v>17.5</c:v>
                </c:pt>
                <c:pt idx="996">
                  <c:v>17.5</c:v>
                </c:pt>
                <c:pt idx="997">
                  <c:v>17.5</c:v>
                </c:pt>
                <c:pt idx="998">
                  <c:v>17.5</c:v>
                </c:pt>
                <c:pt idx="999">
                  <c:v>17.5</c:v>
                </c:pt>
                <c:pt idx="1000">
                  <c:v>17.5</c:v>
                </c:pt>
                <c:pt idx="1001">
                  <c:v>17.5</c:v>
                </c:pt>
                <c:pt idx="1002">
                  <c:v>17.5</c:v>
                </c:pt>
                <c:pt idx="1003">
                  <c:v>17.5</c:v>
                </c:pt>
                <c:pt idx="1004">
                  <c:v>17.5</c:v>
                </c:pt>
                <c:pt idx="1005">
                  <c:v>17.5</c:v>
                </c:pt>
                <c:pt idx="1006">
                  <c:v>17.5</c:v>
                </c:pt>
                <c:pt idx="1007">
                  <c:v>17.5</c:v>
                </c:pt>
                <c:pt idx="1008">
                  <c:v>17.5</c:v>
                </c:pt>
                <c:pt idx="1009">
                  <c:v>17.5</c:v>
                </c:pt>
                <c:pt idx="1010">
                  <c:v>17.5</c:v>
                </c:pt>
                <c:pt idx="1011">
                  <c:v>17.5</c:v>
                </c:pt>
                <c:pt idx="1012">
                  <c:v>17.5</c:v>
                </c:pt>
                <c:pt idx="1013">
                  <c:v>17.5</c:v>
                </c:pt>
                <c:pt idx="1014">
                  <c:v>17.5</c:v>
                </c:pt>
                <c:pt idx="1015">
                  <c:v>17.5</c:v>
                </c:pt>
                <c:pt idx="1016">
                  <c:v>17.5</c:v>
                </c:pt>
                <c:pt idx="1017">
                  <c:v>17.5</c:v>
                </c:pt>
                <c:pt idx="1018">
                  <c:v>17.5</c:v>
                </c:pt>
                <c:pt idx="1019">
                  <c:v>17.5</c:v>
                </c:pt>
                <c:pt idx="1020">
                  <c:v>17.5</c:v>
                </c:pt>
                <c:pt idx="1021">
                  <c:v>17.5</c:v>
                </c:pt>
                <c:pt idx="1022">
                  <c:v>17.5</c:v>
                </c:pt>
                <c:pt idx="1023">
                  <c:v>17.5</c:v>
                </c:pt>
                <c:pt idx="1024">
                  <c:v>17.5</c:v>
                </c:pt>
                <c:pt idx="1025">
                  <c:v>17.5</c:v>
                </c:pt>
                <c:pt idx="1026">
                  <c:v>17.5</c:v>
                </c:pt>
                <c:pt idx="1027">
                  <c:v>17.5</c:v>
                </c:pt>
                <c:pt idx="1028">
                  <c:v>17.5</c:v>
                </c:pt>
                <c:pt idx="1029">
                  <c:v>17.5</c:v>
                </c:pt>
                <c:pt idx="1030">
                  <c:v>17.5</c:v>
                </c:pt>
                <c:pt idx="1031">
                  <c:v>17.5</c:v>
                </c:pt>
                <c:pt idx="1032">
                  <c:v>17.5</c:v>
                </c:pt>
                <c:pt idx="1033">
                  <c:v>17.5</c:v>
                </c:pt>
                <c:pt idx="1034">
                  <c:v>17.5</c:v>
                </c:pt>
                <c:pt idx="1035">
                  <c:v>17.5</c:v>
                </c:pt>
                <c:pt idx="1036">
                  <c:v>17.5</c:v>
                </c:pt>
                <c:pt idx="1037">
                  <c:v>17.5</c:v>
                </c:pt>
                <c:pt idx="1038">
                  <c:v>17.5</c:v>
                </c:pt>
                <c:pt idx="1039">
                  <c:v>17.5</c:v>
                </c:pt>
                <c:pt idx="1040">
                  <c:v>17.5</c:v>
                </c:pt>
                <c:pt idx="1041">
                  <c:v>17.5</c:v>
                </c:pt>
                <c:pt idx="1042">
                  <c:v>17.5</c:v>
                </c:pt>
                <c:pt idx="1043">
                  <c:v>17.5</c:v>
                </c:pt>
                <c:pt idx="1044">
                  <c:v>17.5</c:v>
                </c:pt>
                <c:pt idx="1045">
                  <c:v>17.5</c:v>
                </c:pt>
                <c:pt idx="1046">
                  <c:v>17.5</c:v>
                </c:pt>
                <c:pt idx="1047">
                  <c:v>17.5</c:v>
                </c:pt>
                <c:pt idx="1048">
                  <c:v>17.5</c:v>
                </c:pt>
                <c:pt idx="1049">
                  <c:v>17.5</c:v>
                </c:pt>
                <c:pt idx="1050">
                  <c:v>17.5</c:v>
                </c:pt>
                <c:pt idx="1051">
                  <c:v>17.5</c:v>
                </c:pt>
                <c:pt idx="1052">
                  <c:v>17.5</c:v>
                </c:pt>
                <c:pt idx="1053">
                  <c:v>17.5</c:v>
                </c:pt>
                <c:pt idx="1054">
                  <c:v>17.5</c:v>
                </c:pt>
                <c:pt idx="1055">
                  <c:v>17.5</c:v>
                </c:pt>
                <c:pt idx="1056">
                  <c:v>17.5</c:v>
                </c:pt>
                <c:pt idx="1057">
                  <c:v>17.5</c:v>
                </c:pt>
                <c:pt idx="1058">
                  <c:v>17.5</c:v>
                </c:pt>
                <c:pt idx="1059">
                  <c:v>17.5</c:v>
                </c:pt>
                <c:pt idx="1060">
                  <c:v>17.5</c:v>
                </c:pt>
                <c:pt idx="1061">
                  <c:v>17.5</c:v>
                </c:pt>
                <c:pt idx="1062">
                  <c:v>17.5</c:v>
                </c:pt>
                <c:pt idx="1063">
                  <c:v>17.5</c:v>
                </c:pt>
                <c:pt idx="1064">
                  <c:v>17.5</c:v>
                </c:pt>
                <c:pt idx="1065">
                  <c:v>17.5</c:v>
                </c:pt>
                <c:pt idx="1066">
                  <c:v>17.5</c:v>
                </c:pt>
                <c:pt idx="1067">
                  <c:v>17.5</c:v>
                </c:pt>
                <c:pt idx="1068">
                  <c:v>17.5</c:v>
                </c:pt>
                <c:pt idx="1069">
                  <c:v>17.5</c:v>
                </c:pt>
                <c:pt idx="1070">
                  <c:v>17.5</c:v>
                </c:pt>
                <c:pt idx="1071">
                  <c:v>17.5</c:v>
                </c:pt>
                <c:pt idx="1072">
                  <c:v>17.5</c:v>
                </c:pt>
                <c:pt idx="1073">
                  <c:v>17.5</c:v>
                </c:pt>
                <c:pt idx="1074">
                  <c:v>17.5</c:v>
                </c:pt>
                <c:pt idx="1075">
                  <c:v>17.5</c:v>
                </c:pt>
                <c:pt idx="1076">
                  <c:v>17.5</c:v>
                </c:pt>
                <c:pt idx="1077">
                  <c:v>17.5</c:v>
                </c:pt>
                <c:pt idx="1078">
                  <c:v>17.5</c:v>
                </c:pt>
                <c:pt idx="1079">
                  <c:v>17.5</c:v>
                </c:pt>
                <c:pt idx="1080">
                  <c:v>17.5</c:v>
                </c:pt>
                <c:pt idx="1081">
                  <c:v>17.5</c:v>
                </c:pt>
                <c:pt idx="1082">
                  <c:v>17.5</c:v>
                </c:pt>
                <c:pt idx="1083">
                  <c:v>17.5</c:v>
                </c:pt>
                <c:pt idx="1084">
                  <c:v>17.5</c:v>
                </c:pt>
                <c:pt idx="1085">
                  <c:v>17.5</c:v>
                </c:pt>
                <c:pt idx="1086">
                  <c:v>17.5</c:v>
                </c:pt>
                <c:pt idx="1087">
                  <c:v>17.5</c:v>
                </c:pt>
                <c:pt idx="1088">
                  <c:v>17.5</c:v>
                </c:pt>
                <c:pt idx="1089">
                  <c:v>17.5</c:v>
                </c:pt>
                <c:pt idx="1090">
                  <c:v>17.5</c:v>
                </c:pt>
                <c:pt idx="1091">
                  <c:v>17.5</c:v>
                </c:pt>
                <c:pt idx="1092">
                  <c:v>17.5</c:v>
                </c:pt>
                <c:pt idx="1093" formatCode="0.00">
                  <c:v>17.5</c:v>
                </c:pt>
                <c:pt idx="1094" formatCode="0.00">
                  <c:v>17.5</c:v>
                </c:pt>
                <c:pt idx="1095" formatCode="0.00">
                  <c:v>17.5</c:v>
                </c:pt>
                <c:pt idx="1096" formatCode="0.00">
                  <c:v>17.5</c:v>
                </c:pt>
                <c:pt idx="1097" formatCode="0.00">
                  <c:v>17.5</c:v>
                </c:pt>
                <c:pt idx="1098" formatCode="0.00">
                  <c:v>17.5</c:v>
                </c:pt>
                <c:pt idx="1099" formatCode="0.00">
                  <c:v>17.5</c:v>
                </c:pt>
                <c:pt idx="1100" formatCode="0.00">
                  <c:v>17.5</c:v>
                </c:pt>
                <c:pt idx="1101" formatCode="0.00">
                  <c:v>17.5</c:v>
                </c:pt>
                <c:pt idx="1102" formatCode="0.00">
                  <c:v>17.5</c:v>
                </c:pt>
                <c:pt idx="1103" formatCode="0.00">
                  <c:v>17.5</c:v>
                </c:pt>
                <c:pt idx="1104" formatCode="0.00">
                  <c:v>17.5</c:v>
                </c:pt>
                <c:pt idx="1105" formatCode="0.00">
                  <c:v>17.5</c:v>
                </c:pt>
                <c:pt idx="1106" formatCode="0.00">
                  <c:v>17.5</c:v>
                </c:pt>
                <c:pt idx="1107" formatCode="0.00">
                  <c:v>17.5</c:v>
                </c:pt>
                <c:pt idx="1108" formatCode="0.00">
                  <c:v>17.5</c:v>
                </c:pt>
                <c:pt idx="1109" formatCode="0.00">
                  <c:v>17.5</c:v>
                </c:pt>
                <c:pt idx="1110" formatCode="0.00">
                  <c:v>17.5</c:v>
                </c:pt>
                <c:pt idx="1111" formatCode="0.00">
                  <c:v>17.5</c:v>
                </c:pt>
                <c:pt idx="1112" formatCode="0.00">
                  <c:v>17.5</c:v>
                </c:pt>
                <c:pt idx="1113" formatCode="0.00">
                  <c:v>17.5</c:v>
                </c:pt>
                <c:pt idx="1114" formatCode="0.00">
                  <c:v>17.5</c:v>
                </c:pt>
                <c:pt idx="1115" formatCode="0.00">
                  <c:v>17.5</c:v>
                </c:pt>
                <c:pt idx="1116" formatCode="0.00">
                  <c:v>17.5</c:v>
                </c:pt>
                <c:pt idx="1117" formatCode="0.00">
                  <c:v>17.5</c:v>
                </c:pt>
                <c:pt idx="1118" formatCode="0.00">
                  <c:v>17.5</c:v>
                </c:pt>
                <c:pt idx="1119" formatCode="0.00">
                  <c:v>17.5</c:v>
                </c:pt>
                <c:pt idx="1120" formatCode="0.00">
                  <c:v>17.5</c:v>
                </c:pt>
                <c:pt idx="1121" formatCode="0.00">
                  <c:v>17.5</c:v>
                </c:pt>
                <c:pt idx="1122" formatCode="0.00">
                  <c:v>17.5</c:v>
                </c:pt>
                <c:pt idx="1123" formatCode="0.00">
                  <c:v>17.5</c:v>
                </c:pt>
                <c:pt idx="1124" formatCode="0.00">
                  <c:v>17.5</c:v>
                </c:pt>
                <c:pt idx="1125" formatCode="0.00">
                  <c:v>17.5</c:v>
                </c:pt>
                <c:pt idx="1126" formatCode="0.00">
                  <c:v>17.5</c:v>
                </c:pt>
                <c:pt idx="1127" formatCode="0.00">
                  <c:v>17.5</c:v>
                </c:pt>
                <c:pt idx="1128" formatCode="0.00">
                  <c:v>17.5</c:v>
                </c:pt>
                <c:pt idx="1129" formatCode="0.00">
                  <c:v>17.5</c:v>
                </c:pt>
                <c:pt idx="1130" formatCode="0.00">
                  <c:v>17.5</c:v>
                </c:pt>
                <c:pt idx="1131" formatCode="0.00">
                  <c:v>17.5</c:v>
                </c:pt>
                <c:pt idx="1132" formatCode="0.00">
                  <c:v>17.5</c:v>
                </c:pt>
                <c:pt idx="1133" formatCode="0.00">
                  <c:v>17.5</c:v>
                </c:pt>
                <c:pt idx="1134" formatCode="0.00">
                  <c:v>17.5</c:v>
                </c:pt>
                <c:pt idx="1135" formatCode="0.00">
                  <c:v>17.5</c:v>
                </c:pt>
                <c:pt idx="1136" formatCode="0.00">
                  <c:v>17.5</c:v>
                </c:pt>
                <c:pt idx="1137" formatCode="0.00">
                  <c:v>17.5</c:v>
                </c:pt>
                <c:pt idx="1138" formatCode="0.00">
                  <c:v>17.5</c:v>
                </c:pt>
                <c:pt idx="1139" formatCode="0.00">
                  <c:v>17.5</c:v>
                </c:pt>
                <c:pt idx="1140" formatCode="0.00">
                  <c:v>17.5</c:v>
                </c:pt>
                <c:pt idx="1141" formatCode="0.00">
                  <c:v>17.5</c:v>
                </c:pt>
                <c:pt idx="1142" formatCode="0.00">
                  <c:v>17.5</c:v>
                </c:pt>
                <c:pt idx="1143" formatCode="0.00">
                  <c:v>17.5</c:v>
                </c:pt>
                <c:pt idx="1144" formatCode="0.00">
                  <c:v>17.5</c:v>
                </c:pt>
                <c:pt idx="1145" formatCode="0.00">
                  <c:v>17.5</c:v>
                </c:pt>
                <c:pt idx="1146" formatCode="0.00">
                  <c:v>17.5</c:v>
                </c:pt>
                <c:pt idx="1147" formatCode="0.00">
                  <c:v>17.5</c:v>
                </c:pt>
                <c:pt idx="1148" formatCode="0.00">
                  <c:v>17.5</c:v>
                </c:pt>
                <c:pt idx="1149" formatCode="0.00">
                  <c:v>17.5</c:v>
                </c:pt>
                <c:pt idx="1150" formatCode="0.00">
                  <c:v>17.5</c:v>
                </c:pt>
                <c:pt idx="1151" formatCode="0.00">
                  <c:v>17.5</c:v>
                </c:pt>
                <c:pt idx="1152" formatCode="0.00">
                  <c:v>17.5</c:v>
                </c:pt>
                <c:pt idx="1153" formatCode="0.00">
                  <c:v>17.5</c:v>
                </c:pt>
                <c:pt idx="1154" formatCode="0.00">
                  <c:v>17.5</c:v>
                </c:pt>
                <c:pt idx="1155" formatCode="0.00">
                  <c:v>17.5</c:v>
                </c:pt>
                <c:pt idx="1156" formatCode="0.00">
                  <c:v>17.5</c:v>
                </c:pt>
                <c:pt idx="1157" formatCode="0.00">
                  <c:v>17.5</c:v>
                </c:pt>
                <c:pt idx="1158" formatCode="0.00">
                  <c:v>17.5</c:v>
                </c:pt>
                <c:pt idx="1159" formatCode="0.00">
                  <c:v>17.5</c:v>
                </c:pt>
                <c:pt idx="1160" formatCode="0.00">
                  <c:v>17.5</c:v>
                </c:pt>
                <c:pt idx="1161" formatCode="0.00">
                  <c:v>17.5</c:v>
                </c:pt>
                <c:pt idx="1162" formatCode="0.00">
                  <c:v>17.5</c:v>
                </c:pt>
                <c:pt idx="1163" formatCode="0.00">
                  <c:v>17.5</c:v>
                </c:pt>
                <c:pt idx="1164" formatCode="0.00">
                  <c:v>17.5</c:v>
                </c:pt>
                <c:pt idx="1165" formatCode="0.00">
                  <c:v>17.5</c:v>
                </c:pt>
                <c:pt idx="1166" formatCode="0.00">
                  <c:v>17.5</c:v>
                </c:pt>
                <c:pt idx="1167" formatCode="0.00">
                  <c:v>17.5</c:v>
                </c:pt>
                <c:pt idx="1168" formatCode="0.00">
                  <c:v>17.5</c:v>
                </c:pt>
                <c:pt idx="1169" formatCode="0.00">
                  <c:v>17.5</c:v>
                </c:pt>
                <c:pt idx="1170" formatCode="0.00">
                  <c:v>17.5</c:v>
                </c:pt>
                <c:pt idx="1171" formatCode="0.00">
                  <c:v>17.5</c:v>
                </c:pt>
                <c:pt idx="1172" formatCode="0.00">
                  <c:v>17.5</c:v>
                </c:pt>
                <c:pt idx="1173" formatCode="0.00">
                  <c:v>17.5</c:v>
                </c:pt>
                <c:pt idx="1174" formatCode="0.00">
                  <c:v>17.5</c:v>
                </c:pt>
                <c:pt idx="1175" formatCode="0.00">
                  <c:v>17.5</c:v>
                </c:pt>
                <c:pt idx="1176" formatCode="0.00">
                  <c:v>17.5</c:v>
                </c:pt>
                <c:pt idx="1177" formatCode="0.00">
                  <c:v>17.5</c:v>
                </c:pt>
                <c:pt idx="1178" formatCode="0.00">
                  <c:v>17.5</c:v>
                </c:pt>
                <c:pt idx="1179" formatCode="0.00">
                  <c:v>17.5</c:v>
                </c:pt>
                <c:pt idx="1180" formatCode="0.00">
                  <c:v>17.5</c:v>
                </c:pt>
                <c:pt idx="1181" formatCode="0.00">
                  <c:v>17.5</c:v>
                </c:pt>
                <c:pt idx="1182" formatCode="0.00">
                  <c:v>17.5</c:v>
                </c:pt>
                <c:pt idx="1183" formatCode="0.00">
                  <c:v>17.5</c:v>
                </c:pt>
                <c:pt idx="1184" formatCode="0.00">
                  <c:v>17.5</c:v>
                </c:pt>
                <c:pt idx="1185" formatCode="0.00">
                  <c:v>17.5</c:v>
                </c:pt>
                <c:pt idx="1186" formatCode="0.00">
                  <c:v>17.5</c:v>
                </c:pt>
                <c:pt idx="1187" formatCode="0.00">
                  <c:v>17.5</c:v>
                </c:pt>
                <c:pt idx="1188" formatCode="0.00">
                  <c:v>17.5</c:v>
                </c:pt>
                <c:pt idx="1189" formatCode="0.00">
                  <c:v>17.5</c:v>
                </c:pt>
                <c:pt idx="1190" formatCode="0.00">
                  <c:v>17.5</c:v>
                </c:pt>
                <c:pt idx="1191" formatCode="0.00">
                  <c:v>17.5</c:v>
                </c:pt>
                <c:pt idx="1192" formatCode="0.00">
                  <c:v>17.5</c:v>
                </c:pt>
                <c:pt idx="1193" formatCode="0.00">
                  <c:v>16</c:v>
                </c:pt>
                <c:pt idx="1194" formatCode="0.00">
                  <c:v>16</c:v>
                </c:pt>
                <c:pt idx="1195" formatCode="0.00">
                  <c:v>16</c:v>
                </c:pt>
                <c:pt idx="1196" formatCode="0.00">
                  <c:v>16</c:v>
                </c:pt>
                <c:pt idx="1197" formatCode="0.00">
                  <c:v>16</c:v>
                </c:pt>
                <c:pt idx="1198" formatCode="0.00">
                  <c:v>16</c:v>
                </c:pt>
                <c:pt idx="1199" formatCode="0.00">
                  <c:v>16</c:v>
                </c:pt>
                <c:pt idx="1200" formatCode="0.00">
                  <c:v>16</c:v>
                </c:pt>
                <c:pt idx="1201" formatCode="0.00">
                  <c:v>16</c:v>
                </c:pt>
                <c:pt idx="1202" formatCode="0.00">
                  <c:v>16</c:v>
                </c:pt>
                <c:pt idx="1203" formatCode="0.00">
                  <c:v>16</c:v>
                </c:pt>
                <c:pt idx="1204" formatCode="0.00">
                  <c:v>16</c:v>
                </c:pt>
                <c:pt idx="1205" formatCode="0.00">
                  <c:v>16</c:v>
                </c:pt>
                <c:pt idx="1206" formatCode="0.00">
                  <c:v>16</c:v>
                </c:pt>
                <c:pt idx="1207" formatCode="0.00">
                  <c:v>16</c:v>
                </c:pt>
                <c:pt idx="1208" formatCode="0.00">
                  <c:v>16</c:v>
                </c:pt>
                <c:pt idx="1209" formatCode="0.00">
                  <c:v>16</c:v>
                </c:pt>
                <c:pt idx="1210" formatCode="0.00">
                  <c:v>16</c:v>
                </c:pt>
                <c:pt idx="1211" formatCode="0.00">
                  <c:v>16</c:v>
                </c:pt>
                <c:pt idx="1212" formatCode="0.00">
                  <c:v>16</c:v>
                </c:pt>
                <c:pt idx="1213" formatCode="0.00">
                  <c:v>16</c:v>
                </c:pt>
                <c:pt idx="1214" formatCode="0.00">
                  <c:v>16</c:v>
                </c:pt>
                <c:pt idx="1215" formatCode="0.00">
                  <c:v>16</c:v>
                </c:pt>
                <c:pt idx="1216" formatCode="0.00">
                  <c:v>16</c:v>
                </c:pt>
                <c:pt idx="1217" formatCode="0.00">
                  <c:v>16</c:v>
                </c:pt>
                <c:pt idx="1218" formatCode="0.00">
                  <c:v>16</c:v>
                </c:pt>
                <c:pt idx="1219" formatCode="0.00">
                  <c:v>16</c:v>
                </c:pt>
                <c:pt idx="1220" formatCode="0.00">
                  <c:v>16</c:v>
                </c:pt>
                <c:pt idx="1221" formatCode="0.00">
                  <c:v>16</c:v>
                </c:pt>
                <c:pt idx="1222" formatCode="0.00">
                  <c:v>16</c:v>
                </c:pt>
                <c:pt idx="1223" formatCode="0.00">
                  <c:v>16</c:v>
                </c:pt>
                <c:pt idx="1224" formatCode="0.00">
                  <c:v>16</c:v>
                </c:pt>
                <c:pt idx="1225" formatCode="0.00">
                  <c:v>16</c:v>
                </c:pt>
                <c:pt idx="1226" formatCode="0.00">
                  <c:v>16</c:v>
                </c:pt>
                <c:pt idx="1227" formatCode="0.00">
                  <c:v>16</c:v>
                </c:pt>
                <c:pt idx="1228" formatCode="0.00">
                  <c:v>16</c:v>
                </c:pt>
                <c:pt idx="1229" formatCode="0.00">
                  <c:v>16</c:v>
                </c:pt>
                <c:pt idx="1230" formatCode="0.00">
                  <c:v>16</c:v>
                </c:pt>
                <c:pt idx="1231" formatCode="0.00">
                  <c:v>16</c:v>
                </c:pt>
                <c:pt idx="1232" formatCode="0.00">
                  <c:v>16</c:v>
                </c:pt>
                <c:pt idx="1233" formatCode="0.00">
                  <c:v>16</c:v>
                </c:pt>
                <c:pt idx="1234" formatCode="0.00">
                  <c:v>16</c:v>
                </c:pt>
                <c:pt idx="1235" formatCode="0.00">
                  <c:v>16</c:v>
                </c:pt>
                <c:pt idx="1236" formatCode="0.00">
                  <c:v>16</c:v>
                </c:pt>
                <c:pt idx="1237" formatCode="0.00">
                  <c:v>16</c:v>
                </c:pt>
                <c:pt idx="1238" formatCode="0.00">
                  <c:v>16</c:v>
                </c:pt>
                <c:pt idx="1239" formatCode="0.00">
                  <c:v>16</c:v>
                </c:pt>
                <c:pt idx="1240" formatCode="0.00">
                  <c:v>16</c:v>
                </c:pt>
                <c:pt idx="1241" formatCode="0.00">
                  <c:v>16</c:v>
                </c:pt>
                <c:pt idx="1242" formatCode="0.00">
                  <c:v>16</c:v>
                </c:pt>
                <c:pt idx="1243" formatCode="0.00">
                  <c:v>16</c:v>
                </c:pt>
                <c:pt idx="1244" formatCode="0.00">
                  <c:v>16</c:v>
                </c:pt>
                <c:pt idx="1245" formatCode="0.00">
                  <c:v>16</c:v>
                </c:pt>
                <c:pt idx="1246" formatCode="0.00">
                  <c:v>16</c:v>
                </c:pt>
                <c:pt idx="1247" formatCode="0.00">
                  <c:v>13.5</c:v>
                </c:pt>
                <c:pt idx="1248" formatCode="0.00">
                  <c:v>13.5</c:v>
                </c:pt>
                <c:pt idx="1249" formatCode="0.00">
                  <c:v>13.5</c:v>
                </c:pt>
                <c:pt idx="1250" formatCode="0.00">
                  <c:v>13.5</c:v>
                </c:pt>
                <c:pt idx="1251" formatCode="0.00">
                  <c:v>13.5</c:v>
                </c:pt>
                <c:pt idx="1252" formatCode="0.00">
                  <c:v>13.5</c:v>
                </c:pt>
                <c:pt idx="1253" formatCode="0.00">
                  <c:v>13.5</c:v>
                </c:pt>
                <c:pt idx="1254" formatCode="0.00">
                  <c:v>13.5</c:v>
                </c:pt>
                <c:pt idx="1255" formatCode="0.00">
                  <c:v>13.5</c:v>
                </c:pt>
                <c:pt idx="1256" formatCode="0.00">
                  <c:v>13.5</c:v>
                </c:pt>
                <c:pt idx="1257" formatCode="0.00">
                  <c:v>13.5</c:v>
                </c:pt>
                <c:pt idx="1258" formatCode="0.00">
                  <c:v>13.5</c:v>
                </c:pt>
                <c:pt idx="1259" formatCode="0.00">
                  <c:v>13.5</c:v>
                </c:pt>
                <c:pt idx="1260" formatCode="0.00">
                  <c:v>13.5</c:v>
                </c:pt>
                <c:pt idx="1261" formatCode="0.00">
                  <c:v>13.5</c:v>
                </c:pt>
                <c:pt idx="1262" formatCode="0.00">
                  <c:v>13.5</c:v>
                </c:pt>
                <c:pt idx="1263" formatCode="0.00">
                  <c:v>13.5</c:v>
                </c:pt>
                <c:pt idx="1264" formatCode="0.00">
                  <c:v>13.5</c:v>
                </c:pt>
                <c:pt idx="1265" formatCode="0.00">
                  <c:v>13.5</c:v>
                </c:pt>
                <c:pt idx="1266" formatCode="0.00">
                  <c:v>13.5</c:v>
                </c:pt>
                <c:pt idx="1267" formatCode="0.00">
                  <c:v>13.5</c:v>
                </c:pt>
                <c:pt idx="1268" formatCode="0.00">
                  <c:v>13.5</c:v>
                </c:pt>
                <c:pt idx="1269" formatCode="0.00">
                  <c:v>13.5</c:v>
                </c:pt>
                <c:pt idx="1270" formatCode="0.00">
                  <c:v>13.5</c:v>
                </c:pt>
                <c:pt idx="1271" formatCode="0.00">
                  <c:v>13.5</c:v>
                </c:pt>
                <c:pt idx="1272" formatCode="0.00">
                  <c:v>13.5</c:v>
                </c:pt>
                <c:pt idx="1273" formatCode="0.00">
                  <c:v>13.5</c:v>
                </c:pt>
                <c:pt idx="1274" formatCode="0.00">
                  <c:v>13.5</c:v>
                </c:pt>
                <c:pt idx="1275" formatCode="0.00">
                  <c:v>13.5</c:v>
                </c:pt>
                <c:pt idx="1276" formatCode="0.00">
                  <c:v>13.5</c:v>
                </c:pt>
                <c:pt idx="1277" formatCode="0.00">
                  <c:v>13.5</c:v>
                </c:pt>
                <c:pt idx="1278" formatCode="0.00">
                  <c:v>13.5</c:v>
                </c:pt>
                <c:pt idx="1279" formatCode="0.00">
                  <c:v>13.5</c:v>
                </c:pt>
                <c:pt idx="1280" formatCode="0.00">
                  <c:v>13.5</c:v>
                </c:pt>
                <c:pt idx="1281" formatCode="0.00">
                  <c:v>13.5</c:v>
                </c:pt>
                <c:pt idx="1282" formatCode="0.00">
                  <c:v>13.5</c:v>
                </c:pt>
                <c:pt idx="1283" formatCode="0.00">
                  <c:v>13.5</c:v>
                </c:pt>
                <c:pt idx="1284" formatCode="0.00">
                  <c:v>13.5</c:v>
                </c:pt>
                <c:pt idx="1285" formatCode="0.00">
                  <c:v>13.5</c:v>
                </c:pt>
                <c:pt idx="1286" formatCode="0.00">
                  <c:v>13.5</c:v>
                </c:pt>
                <c:pt idx="1287" formatCode="0.00">
                  <c:v>13.5</c:v>
                </c:pt>
                <c:pt idx="1288" formatCode="0.00">
                  <c:v>13.5</c:v>
                </c:pt>
                <c:pt idx="1289" formatCode="0.00">
                  <c:v>13.5</c:v>
                </c:pt>
                <c:pt idx="1290" formatCode="0.00">
                  <c:v>13.5</c:v>
                </c:pt>
                <c:pt idx="1291" formatCode="0.00">
                  <c:v>13.5</c:v>
                </c:pt>
                <c:pt idx="1292" formatCode="0.00">
                  <c:v>13.5</c:v>
                </c:pt>
                <c:pt idx="1293" formatCode="0.00">
                  <c:v>13.5</c:v>
                </c:pt>
                <c:pt idx="1294" formatCode="0.00">
                  <c:v>13.5</c:v>
                </c:pt>
                <c:pt idx="1295" formatCode="0.00">
                  <c:v>13.5</c:v>
                </c:pt>
                <c:pt idx="1296" formatCode="0.00">
                  <c:v>13.5</c:v>
                </c:pt>
                <c:pt idx="1297" formatCode="0.00">
                  <c:v>13.5</c:v>
                </c:pt>
                <c:pt idx="1298" formatCode="0.00">
                  <c:v>13.5</c:v>
                </c:pt>
                <c:pt idx="1299" formatCode="0.00">
                  <c:v>13.5</c:v>
                </c:pt>
                <c:pt idx="1300" formatCode="0.00">
                  <c:v>13.5</c:v>
                </c:pt>
                <c:pt idx="1301" formatCode="0.00">
                  <c:v>13.5</c:v>
                </c:pt>
                <c:pt idx="1302" formatCode="0.00">
                  <c:v>13.5</c:v>
                </c:pt>
                <c:pt idx="1303" formatCode="0.00">
                  <c:v>13.5</c:v>
                </c:pt>
                <c:pt idx="1304" formatCode="0.00">
                  <c:v>12</c:v>
                </c:pt>
                <c:pt idx="1305" formatCode="0.00">
                  <c:v>12</c:v>
                </c:pt>
                <c:pt idx="1306" formatCode="0.00">
                  <c:v>12</c:v>
                </c:pt>
                <c:pt idx="1307" formatCode="0.00">
                  <c:v>12</c:v>
                </c:pt>
                <c:pt idx="1308" formatCode="0.00">
                  <c:v>12</c:v>
                </c:pt>
                <c:pt idx="1309" formatCode="0.00">
                  <c:v>12</c:v>
                </c:pt>
                <c:pt idx="1310" formatCode="0.00">
                  <c:v>12</c:v>
                </c:pt>
                <c:pt idx="1311" formatCode="0.00">
                  <c:v>12</c:v>
                </c:pt>
                <c:pt idx="1312" formatCode="0.00">
                  <c:v>12</c:v>
                </c:pt>
                <c:pt idx="1313" formatCode="0.00">
                  <c:v>12</c:v>
                </c:pt>
                <c:pt idx="1314" formatCode="0.00">
                  <c:v>12</c:v>
                </c:pt>
                <c:pt idx="1315" formatCode="0.00">
                  <c:v>12</c:v>
                </c:pt>
                <c:pt idx="1316" formatCode="0.00">
                  <c:v>12</c:v>
                </c:pt>
                <c:pt idx="1317" formatCode="0.00">
                  <c:v>12</c:v>
                </c:pt>
                <c:pt idx="1318" formatCode="0.00">
                  <c:v>12</c:v>
                </c:pt>
                <c:pt idx="1319" formatCode="0.00">
                  <c:v>12</c:v>
                </c:pt>
                <c:pt idx="1320" formatCode="0.00">
                  <c:v>12</c:v>
                </c:pt>
                <c:pt idx="1321" formatCode="0.00">
                  <c:v>12</c:v>
                </c:pt>
                <c:pt idx="1322" formatCode="0.00">
                  <c:v>12</c:v>
                </c:pt>
                <c:pt idx="1323" formatCode="0.00">
                  <c:v>12</c:v>
                </c:pt>
                <c:pt idx="1324" formatCode="0.00">
                  <c:v>12</c:v>
                </c:pt>
                <c:pt idx="1325" formatCode="0.00">
                  <c:v>12</c:v>
                </c:pt>
                <c:pt idx="1326" formatCode="0.00">
                  <c:v>12</c:v>
                </c:pt>
                <c:pt idx="1327" formatCode="0.00">
                  <c:v>12</c:v>
                </c:pt>
                <c:pt idx="1328" formatCode="0.00">
                  <c:v>12</c:v>
                </c:pt>
                <c:pt idx="1329" formatCode="0.00">
                  <c:v>12</c:v>
                </c:pt>
                <c:pt idx="1330" formatCode="0.00">
                  <c:v>12</c:v>
                </c:pt>
                <c:pt idx="1331" formatCode="0.00">
                  <c:v>12</c:v>
                </c:pt>
                <c:pt idx="1332" formatCode="0.00">
                  <c:v>12</c:v>
                </c:pt>
                <c:pt idx="1333" formatCode="0.00">
                  <c:v>12</c:v>
                </c:pt>
                <c:pt idx="1334" formatCode="0.00">
                  <c:v>12</c:v>
                </c:pt>
                <c:pt idx="1335" formatCode="0.00">
                  <c:v>12</c:v>
                </c:pt>
                <c:pt idx="1336" formatCode="0.00">
                  <c:v>12</c:v>
                </c:pt>
                <c:pt idx="1337" formatCode="0.00">
                  <c:v>12</c:v>
                </c:pt>
                <c:pt idx="1338" formatCode="0.00">
                  <c:v>12</c:v>
                </c:pt>
                <c:pt idx="1339" formatCode="0.00">
                  <c:v>12</c:v>
                </c:pt>
                <c:pt idx="1340" formatCode="0.00">
                  <c:v>12</c:v>
                </c:pt>
                <c:pt idx="1341" formatCode="0.00">
                  <c:v>12</c:v>
                </c:pt>
                <c:pt idx="1342" formatCode="0.00">
                  <c:v>12</c:v>
                </c:pt>
                <c:pt idx="1343" formatCode="0.00">
                  <c:v>12</c:v>
                </c:pt>
                <c:pt idx="1344" formatCode="0.00">
                  <c:v>12</c:v>
                </c:pt>
                <c:pt idx="1345" formatCode="0.00">
                  <c:v>12</c:v>
                </c:pt>
                <c:pt idx="1346" formatCode="0.00">
                  <c:v>12</c:v>
                </c:pt>
                <c:pt idx="1347" formatCode="0.00">
                  <c:v>12</c:v>
                </c:pt>
                <c:pt idx="1348" formatCode="0.00">
                  <c:v>12</c:v>
                </c:pt>
                <c:pt idx="1349" formatCode="0.00">
                  <c:v>12</c:v>
                </c:pt>
                <c:pt idx="1350" formatCode="0.00">
                  <c:v>12</c:v>
                </c:pt>
                <c:pt idx="1351" formatCode="0.00">
                  <c:v>12</c:v>
                </c:pt>
                <c:pt idx="1352" formatCode="0.00">
                  <c:v>12</c:v>
                </c:pt>
                <c:pt idx="1353" formatCode="0.00">
                  <c:v>12</c:v>
                </c:pt>
                <c:pt idx="1354" formatCode="0.00">
                  <c:v>12</c:v>
                </c:pt>
                <c:pt idx="1355" formatCode="0.00">
                  <c:v>12</c:v>
                </c:pt>
                <c:pt idx="1356" formatCode="0.00">
                  <c:v>12</c:v>
                </c:pt>
                <c:pt idx="1357" formatCode="0.00">
                  <c:v>12</c:v>
                </c:pt>
                <c:pt idx="1358" formatCode="0.00">
                  <c:v>12</c:v>
                </c:pt>
                <c:pt idx="1359" formatCode="0.00">
                  <c:v>12</c:v>
                </c:pt>
                <c:pt idx="1360" formatCode="0.00">
                  <c:v>12</c:v>
                </c:pt>
                <c:pt idx="1361" formatCode="0.00">
                  <c:v>12</c:v>
                </c:pt>
                <c:pt idx="1362" formatCode="0.00">
                  <c:v>12</c:v>
                </c:pt>
                <c:pt idx="1363" formatCode="0.00">
                  <c:v>12</c:v>
                </c:pt>
                <c:pt idx="1364" formatCode="0.00">
                  <c:v>12</c:v>
                </c:pt>
                <c:pt idx="1365" formatCode="0.00">
                  <c:v>12</c:v>
                </c:pt>
                <c:pt idx="1366" formatCode="0.00">
                  <c:v>12</c:v>
                </c:pt>
                <c:pt idx="1367" formatCode="0.00">
                  <c:v>12</c:v>
                </c:pt>
                <c:pt idx="1368" formatCode="0.00">
                  <c:v>12</c:v>
                </c:pt>
                <c:pt idx="1369" formatCode="0.00">
                  <c:v>12</c:v>
                </c:pt>
                <c:pt idx="1370" formatCode="0.00">
                  <c:v>12</c:v>
                </c:pt>
                <c:pt idx="1371" formatCode="0.00">
                  <c:v>12</c:v>
                </c:pt>
                <c:pt idx="1372" formatCode="0.00">
                  <c:v>12</c:v>
                </c:pt>
                <c:pt idx="1373" formatCode="0.00">
                  <c:v>12</c:v>
                </c:pt>
                <c:pt idx="1374" formatCode="0.00">
                  <c:v>12</c:v>
                </c:pt>
                <c:pt idx="1375" formatCode="0.00">
                  <c:v>12</c:v>
                </c:pt>
                <c:pt idx="1376" formatCode="0.00">
                  <c:v>11.25</c:v>
                </c:pt>
                <c:pt idx="1377" formatCode="0.00">
                  <c:v>11.25</c:v>
                </c:pt>
                <c:pt idx="1378" formatCode="0.00">
                  <c:v>11.25</c:v>
                </c:pt>
                <c:pt idx="1379" formatCode="0.00">
                  <c:v>11.25</c:v>
                </c:pt>
                <c:pt idx="1380" formatCode="0.00">
                  <c:v>11.25</c:v>
                </c:pt>
                <c:pt idx="1381" formatCode="0.00">
                  <c:v>11.25</c:v>
                </c:pt>
                <c:pt idx="1382" formatCode="0.00">
                  <c:v>11.25</c:v>
                </c:pt>
                <c:pt idx="1383" formatCode="0.00">
                  <c:v>11.25</c:v>
                </c:pt>
                <c:pt idx="1384" formatCode="0.00">
                  <c:v>11.25</c:v>
                </c:pt>
                <c:pt idx="1385" formatCode="0.00">
                  <c:v>11.25</c:v>
                </c:pt>
                <c:pt idx="1386" formatCode="0.00">
                  <c:v>11.25</c:v>
                </c:pt>
                <c:pt idx="1387" formatCode="0.00">
                  <c:v>11.25</c:v>
                </c:pt>
                <c:pt idx="1388" formatCode="0.00">
                  <c:v>11.25</c:v>
                </c:pt>
                <c:pt idx="1389" formatCode="0.00">
                  <c:v>11.25</c:v>
                </c:pt>
                <c:pt idx="1390" formatCode="0.00">
                  <c:v>11.25</c:v>
                </c:pt>
                <c:pt idx="1391" formatCode="0.00">
                  <c:v>11.25</c:v>
                </c:pt>
                <c:pt idx="1392" formatCode="0.00">
                  <c:v>11.25</c:v>
                </c:pt>
                <c:pt idx="1393" formatCode="0.00">
                  <c:v>11.25</c:v>
                </c:pt>
                <c:pt idx="1394" formatCode="0.00">
                  <c:v>11.25</c:v>
                </c:pt>
                <c:pt idx="1395" formatCode="0.00">
                  <c:v>11.25</c:v>
                </c:pt>
                <c:pt idx="1396" formatCode="0.00">
                  <c:v>11.25</c:v>
                </c:pt>
                <c:pt idx="1397" formatCode="0.00">
                  <c:v>11.25</c:v>
                </c:pt>
                <c:pt idx="1398" formatCode="0.00">
                  <c:v>11.25</c:v>
                </c:pt>
                <c:pt idx="1399" formatCode="0.00">
                  <c:v>11.25</c:v>
                </c:pt>
                <c:pt idx="1400" formatCode="0.00">
                  <c:v>11.25</c:v>
                </c:pt>
                <c:pt idx="1401" formatCode="0.00">
                  <c:v>11.25</c:v>
                </c:pt>
                <c:pt idx="1402" formatCode="0.00">
                  <c:v>11.25</c:v>
                </c:pt>
                <c:pt idx="1403" formatCode="0.00">
                  <c:v>11.25</c:v>
                </c:pt>
                <c:pt idx="1404" formatCode="0.00">
                  <c:v>11.25</c:v>
                </c:pt>
                <c:pt idx="1405" formatCode="0.00">
                  <c:v>11.25</c:v>
                </c:pt>
                <c:pt idx="1406" formatCode="0.00">
                  <c:v>11.25</c:v>
                </c:pt>
                <c:pt idx="1407" formatCode="0.00">
                  <c:v>11.25</c:v>
                </c:pt>
                <c:pt idx="1408" formatCode="0.00">
                  <c:v>11.25</c:v>
                </c:pt>
                <c:pt idx="1409" formatCode="0.00">
                  <c:v>11.25</c:v>
                </c:pt>
                <c:pt idx="1410" formatCode="0.00">
                  <c:v>11.25</c:v>
                </c:pt>
                <c:pt idx="1411" formatCode="0.00">
                  <c:v>11.25</c:v>
                </c:pt>
                <c:pt idx="1412" formatCode="0.00">
                  <c:v>11.25</c:v>
                </c:pt>
                <c:pt idx="1413" formatCode="0.00">
                  <c:v>11.25</c:v>
                </c:pt>
                <c:pt idx="1414" formatCode="0.00">
                  <c:v>11.25</c:v>
                </c:pt>
                <c:pt idx="1415" formatCode="0.00">
                  <c:v>11.25</c:v>
                </c:pt>
                <c:pt idx="1416" formatCode="0.00">
                  <c:v>11.25</c:v>
                </c:pt>
                <c:pt idx="1417" formatCode="0.00">
                  <c:v>11.25</c:v>
                </c:pt>
                <c:pt idx="1418" formatCode="0.00">
                  <c:v>11.25</c:v>
                </c:pt>
                <c:pt idx="1419" formatCode="0.00">
                  <c:v>11.25</c:v>
                </c:pt>
                <c:pt idx="1420" formatCode="0.00">
                  <c:v>11.25</c:v>
                </c:pt>
                <c:pt idx="1421" formatCode="0.00">
                  <c:v>11.25</c:v>
                </c:pt>
                <c:pt idx="1422" formatCode="0.00">
                  <c:v>11.25</c:v>
                </c:pt>
                <c:pt idx="1423" formatCode="0.00">
                  <c:v>11.25</c:v>
                </c:pt>
                <c:pt idx="1424" formatCode="0.00">
                  <c:v>11.25</c:v>
                </c:pt>
                <c:pt idx="1425" formatCode="0.00">
                  <c:v>11.25</c:v>
                </c:pt>
                <c:pt idx="1426" formatCode="0.00">
                  <c:v>11.25</c:v>
                </c:pt>
                <c:pt idx="1427" formatCode="0.00">
                  <c:v>11.25</c:v>
                </c:pt>
                <c:pt idx="1428" formatCode="0.00">
                  <c:v>11.25</c:v>
                </c:pt>
                <c:pt idx="1429" formatCode="0.00">
                  <c:v>11.25</c:v>
                </c:pt>
                <c:pt idx="1430" formatCode="0.00">
                  <c:v>11.25</c:v>
                </c:pt>
                <c:pt idx="1431" formatCode="0.00">
                  <c:v>11.25</c:v>
                </c:pt>
                <c:pt idx="1432" formatCode="0.00">
                  <c:v>11.25</c:v>
                </c:pt>
                <c:pt idx="1433" formatCode="0.00">
                  <c:v>11.25</c:v>
                </c:pt>
                <c:pt idx="1434" formatCode="0.00">
                  <c:v>11.25</c:v>
                </c:pt>
                <c:pt idx="1435" formatCode="0.00">
                  <c:v>11.25</c:v>
                </c:pt>
                <c:pt idx="1436" formatCode="0.00">
                  <c:v>11.25</c:v>
                </c:pt>
                <c:pt idx="1437" formatCode="0.00">
                  <c:v>11.25</c:v>
                </c:pt>
                <c:pt idx="1438" formatCode="0.00">
                  <c:v>11.25</c:v>
                </c:pt>
                <c:pt idx="1439" formatCode="0.00">
                  <c:v>10.75</c:v>
                </c:pt>
                <c:pt idx="1440" formatCode="0.00">
                  <c:v>10.75</c:v>
                </c:pt>
                <c:pt idx="1441" formatCode="0.00">
                  <c:v>10.75</c:v>
                </c:pt>
                <c:pt idx="1442" formatCode="0.00">
                  <c:v>10.75</c:v>
                </c:pt>
                <c:pt idx="1443" formatCode="0.00">
                  <c:v>10.75</c:v>
                </c:pt>
                <c:pt idx="1444" formatCode="0.00">
                  <c:v>10.75</c:v>
                </c:pt>
                <c:pt idx="1445" formatCode="0.00">
                  <c:v>10.75</c:v>
                </c:pt>
                <c:pt idx="1446" formatCode="0.00">
                  <c:v>10.75</c:v>
                </c:pt>
                <c:pt idx="1447" formatCode="0.00">
                  <c:v>10.75</c:v>
                </c:pt>
                <c:pt idx="1448" formatCode="0.00">
                  <c:v>10.75</c:v>
                </c:pt>
                <c:pt idx="1449" formatCode="0.00">
                  <c:v>10.75</c:v>
                </c:pt>
                <c:pt idx="1450" formatCode="0.00">
                  <c:v>10.75</c:v>
                </c:pt>
                <c:pt idx="1451" formatCode="0.00">
                  <c:v>10.75</c:v>
                </c:pt>
                <c:pt idx="1452" formatCode="0.00">
                  <c:v>10.75</c:v>
                </c:pt>
                <c:pt idx="1453" formatCode="0.00">
                  <c:v>10.75</c:v>
                </c:pt>
                <c:pt idx="1454" formatCode="0.00">
                  <c:v>10.75</c:v>
                </c:pt>
                <c:pt idx="1455" formatCode="0.00">
                  <c:v>10.75</c:v>
                </c:pt>
                <c:pt idx="1456" formatCode="0.00">
                  <c:v>10.75</c:v>
                </c:pt>
                <c:pt idx="1457" formatCode="0.00">
                  <c:v>10.75</c:v>
                </c:pt>
                <c:pt idx="1458" formatCode="0.00">
                  <c:v>10.75</c:v>
                </c:pt>
                <c:pt idx="1459" formatCode="0.00">
                  <c:v>10.75</c:v>
                </c:pt>
                <c:pt idx="1460" formatCode="0.00">
                  <c:v>10.75</c:v>
                </c:pt>
                <c:pt idx="1461" formatCode="0.00">
                  <c:v>10.75</c:v>
                </c:pt>
                <c:pt idx="1462" formatCode="0.00">
                  <c:v>10.75</c:v>
                </c:pt>
                <c:pt idx="1463" formatCode="0.00">
                  <c:v>10.75</c:v>
                </c:pt>
                <c:pt idx="1464" formatCode="0.00">
                  <c:v>10.75</c:v>
                </c:pt>
                <c:pt idx="1465" formatCode="0.00">
                  <c:v>10.75</c:v>
                </c:pt>
                <c:pt idx="1466" formatCode="0.00">
                  <c:v>10.75</c:v>
                </c:pt>
                <c:pt idx="1467" formatCode="0.00">
                  <c:v>10.75</c:v>
                </c:pt>
                <c:pt idx="1468" formatCode="0.00">
                  <c:v>10.75</c:v>
                </c:pt>
                <c:pt idx="1469" formatCode="0.00">
                  <c:v>10.75</c:v>
                </c:pt>
                <c:pt idx="1470" formatCode="0.00">
                  <c:v>10.75</c:v>
                </c:pt>
                <c:pt idx="1471" formatCode="0.00">
                  <c:v>10.75</c:v>
                </c:pt>
                <c:pt idx="1472" formatCode="0.00">
                  <c:v>10.75</c:v>
                </c:pt>
                <c:pt idx="1473" formatCode="0.00">
                  <c:v>10.75</c:v>
                </c:pt>
                <c:pt idx="1474" formatCode="0.00">
                  <c:v>10.75</c:v>
                </c:pt>
                <c:pt idx="1475" formatCode="0.00">
                  <c:v>10.75</c:v>
                </c:pt>
                <c:pt idx="1476" formatCode="0.00">
                  <c:v>10.75</c:v>
                </c:pt>
                <c:pt idx="1477" formatCode="0.00">
                  <c:v>10.75</c:v>
                </c:pt>
                <c:pt idx="1478" formatCode="0.00">
                  <c:v>10.75</c:v>
                </c:pt>
                <c:pt idx="1479" formatCode="0.00">
                  <c:v>10.75</c:v>
                </c:pt>
                <c:pt idx="1480" formatCode="0.00">
                  <c:v>10.75</c:v>
                </c:pt>
                <c:pt idx="1481" formatCode="0.00">
                  <c:v>10.75</c:v>
                </c:pt>
                <c:pt idx="1482" formatCode="0.00">
                  <c:v>10.75</c:v>
                </c:pt>
                <c:pt idx="1483" formatCode="0.00">
                  <c:v>10.75</c:v>
                </c:pt>
                <c:pt idx="1484" formatCode="0.00">
                  <c:v>10.75</c:v>
                </c:pt>
                <c:pt idx="1485" formatCode="0.00">
                  <c:v>10.75</c:v>
                </c:pt>
                <c:pt idx="1486" formatCode="0.00">
                  <c:v>10.75</c:v>
                </c:pt>
                <c:pt idx="1487" formatCode="0.00">
                  <c:v>10.75</c:v>
                </c:pt>
                <c:pt idx="1488" formatCode="0.00">
                  <c:v>10.75</c:v>
                </c:pt>
                <c:pt idx="1489" formatCode="0.00">
                  <c:v>10.75</c:v>
                </c:pt>
                <c:pt idx="1490" formatCode="0.00">
                  <c:v>10.75</c:v>
                </c:pt>
                <c:pt idx="1491" formatCode="0.00">
                  <c:v>10.75</c:v>
                </c:pt>
                <c:pt idx="1492" formatCode="0.00">
                  <c:v>10.75</c:v>
                </c:pt>
                <c:pt idx="1493" formatCode="0.00">
                  <c:v>10.75</c:v>
                </c:pt>
                <c:pt idx="1494" formatCode="0.00">
                  <c:v>10.75</c:v>
                </c:pt>
                <c:pt idx="1495" formatCode="0.00">
                  <c:v>10.75</c:v>
                </c:pt>
                <c:pt idx="1496" formatCode="0.00">
                  <c:v>10.75</c:v>
                </c:pt>
                <c:pt idx="1497" formatCode="0.00">
                  <c:v>10.75</c:v>
                </c:pt>
                <c:pt idx="1498" formatCode="0.00">
                  <c:v>10.75</c:v>
                </c:pt>
                <c:pt idx="1499" formatCode="0.00">
                  <c:v>10.75</c:v>
                </c:pt>
                <c:pt idx="1500" formatCode="0.00">
                  <c:v>10.75</c:v>
                </c:pt>
                <c:pt idx="1501" formatCode="0.00">
                  <c:v>10.75</c:v>
                </c:pt>
                <c:pt idx="1502" formatCode="0.00">
                  <c:v>10.75</c:v>
                </c:pt>
                <c:pt idx="1503" formatCode="0.00">
                  <c:v>10.75</c:v>
                </c:pt>
                <c:pt idx="1504" formatCode="0.00">
                  <c:v>10.75</c:v>
                </c:pt>
                <c:pt idx="1505" formatCode="0.00">
                  <c:v>10.75</c:v>
                </c:pt>
                <c:pt idx="1506" formatCode="0.00">
                  <c:v>10.75</c:v>
                </c:pt>
                <c:pt idx="1507" formatCode="0.00">
                  <c:v>10.75</c:v>
                </c:pt>
                <c:pt idx="1508" formatCode="0.00">
                  <c:v>10.75</c:v>
                </c:pt>
                <c:pt idx="1509" formatCode="0.00">
                  <c:v>10.75</c:v>
                </c:pt>
                <c:pt idx="1510" formatCode="0.00">
                  <c:v>10.75</c:v>
                </c:pt>
                <c:pt idx="1511" formatCode="0.00">
                  <c:v>10.75</c:v>
                </c:pt>
                <c:pt idx="1512" formatCode="0.00">
                  <c:v>10.75</c:v>
                </c:pt>
                <c:pt idx="1513" formatCode="0.00">
                  <c:v>10.75</c:v>
                </c:pt>
                <c:pt idx="1514" formatCode="0.00">
                  <c:v>10.75</c:v>
                </c:pt>
                <c:pt idx="1515" formatCode="0.00">
                  <c:v>10.75</c:v>
                </c:pt>
                <c:pt idx="1516" formatCode="0.00">
                  <c:v>10.75</c:v>
                </c:pt>
                <c:pt idx="1517" formatCode="0.00">
                  <c:v>10.75</c:v>
                </c:pt>
                <c:pt idx="1518" formatCode="0.00">
                  <c:v>10.75</c:v>
                </c:pt>
                <c:pt idx="1519" formatCode="0.00">
                  <c:v>10.75</c:v>
                </c:pt>
                <c:pt idx="1520" formatCode="0.00">
                  <c:v>10.75</c:v>
                </c:pt>
                <c:pt idx="1521" formatCode="0.00">
                  <c:v>10.75</c:v>
                </c:pt>
                <c:pt idx="1522" formatCode="0.00">
                  <c:v>10.75</c:v>
                </c:pt>
                <c:pt idx="1523" formatCode="0.00">
                  <c:v>10.75</c:v>
                </c:pt>
                <c:pt idx="1524" formatCode="0.00">
                  <c:v>10.75</c:v>
                </c:pt>
                <c:pt idx="1525" formatCode="0.00">
                  <c:v>10.75</c:v>
                </c:pt>
                <c:pt idx="1526" formatCode="0.00">
                  <c:v>10.75</c:v>
                </c:pt>
                <c:pt idx="1527" formatCode="0.00">
                  <c:v>10.75</c:v>
                </c:pt>
                <c:pt idx="1528" formatCode="0.00">
                  <c:v>10.75</c:v>
                </c:pt>
                <c:pt idx="1529" formatCode="0.00">
                  <c:v>10.75</c:v>
                </c:pt>
                <c:pt idx="1530" formatCode="0.00">
                  <c:v>10.75</c:v>
                </c:pt>
                <c:pt idx="1531" formatCode="0.00">
                  <c:v>10.75</c:v>
                </c:pt>
                <c:pt idx="1532" formatCode="0.00">
                  <c:v>10.75</c:v>
                </c:pt>
                <c:pt idx="1533" formatCode="0.00">
                  <c:v>10.75</c:v>
                </c:pt>
                <c:pt idx="1534" formatCode="0.00">
                  <c:v>10.75</c:v>
                </c:pt>
                <c:pt idx="1535" formatCode="0.00">
                  <c:v>10.75</c:v>
                </c:pt>
                <c:pt idx="1536" formatCode="0.00">
                  <c:v>10.75</c:v>
                </c:pt>
                <c:pt idx="1537" formatCode="0.00">
                  <c:v>10.75</c:v>
                </c:pt>
                <c:pt idx="1538" formatCode="0.00">
                  <c:v>10.75</c:v>
                </c:pt>
                <c:pt idx="1539" formatCode="0.00">
                  <c:v>10.75</c:v>
                </c:pt>
                <c:pt idx="1540" formatCode="0.00">
                  <c:v>10.75</c:v>
                </c:pt>
                <c:pt idx="1541" formatCode="0.00">
                  <c:v>10.75</c:v>
                </c:pt>
                <c:pt idx="1542" formatCode="0.00">
                  <c:v>10.75</c:v>
                </c:pt>
                <c:pt idx="1543" formatCode="0.00">
                  <c:v>10.75</c:v>
                </c:pt>
                <c:pt idx="1544" formatCode="0.00">
                  <c:v>10.75</c:v>
                </c:pt>
                <c:pt idx="1545" formatCode="0.00">
                  <c:v>10.75</c:v>
                </c:pt>
                <c:pt idx="1546" formatCode="0.00">
                  <c:v>10.75</c:v>
                </c:pt>
                <c:pt idx="1547" formatCode="0.00">
                  <c:v>10.75</c:v>
                </c:pt>
                <c:pt idx="1548" formatCode="0.00">
                  <c:v>10.75</c:v>
                </c:pt>
                <c:pt idx="1549" formatCode="0.00">
                  <c:v>10.75</c:v>
                </c:pt>
                <c:pt idx="1550" formatCode="0.00">
                  <c:v>10.75</c:v>
                </c:pt>
                <c:pt idx="1551" formatCode="0.00">
                  <c:v>10.75</c:v>
                </c:pt>
                <c:pt idx="1552" formatCode="0.00">
                  <c:v>10.75</c:v>
                </c:pt>
                <c:pt idx="1553" formatCode="0.00">
                  <c:v>10.75</c:v>
                </c:pt>
                <c:pt idx="1554" formatCode="0.00">
                  <c:v>10.75</c:v>
                </c:pt>
                <c:pt idx="1555" formatCode="0.00">
                  <c:v>10.75</c:v>
                </c:pt>
                <c:pt idx="1556" formatCode="0.00">
                  <c:v>10.75</c:v>
                </c:pt>
                <c:pt idx="1557" formatCode="0.00">
                  <c:v>10.75</c:v>
                </c:pt>
                <c:pt idx="1558" formatCode="0.00">
                  <c:v>10.75</c:v>
                </c:pt>
                <c:pt idx="1559" formatCode="0.00">
                  <c:v>10.75</c:v>
                </c:pt>
                <c:pt idx="1560" formatCode="0.00">
                  <c:v>10.75</c:v>
                </c:pt>
                <c:pt idx="1561" formatCode="0.00">
                  <c:v>10.75</c:v>
                </c:pt>
                <c:pt idx="1562" formatCode="0.00">
                  <c:v>10.75</c:v>
                </c:pt>
                <c:pt idx="1563" formatCode="0.00">
                  <c:v>10.75</c:v>
                </c:pt>
                <c:pt idx="1564" formatCode="0.00">
                  <c:v>10.75</c:v>
                </c:pt>
                <c:pt idx="1565" formatCode="0.00">
                  <c:v>10.75</c:v>
                </c:pt>
                <c:pt idx="1566" formatCode="0.00">
                  <c:v>10.75</c:v>
                </c:pt>
                <c:pt idx="1567" formatCode="0.00">
                  <c:v>10.75</c:v>
                </c:pt>
                <c:pt idx="1568" formatCode="0.00">
                  <c:v>10.75</c:v>
                </c:pt>
                <c:pt idx="1569" formatCode="0.00">
                  <c:v>10.75</c:v>
                </c:pt>
                <c:pt idx="1570" formatCode="0.00">
                  <c:v>10.75</c:v>
                </c:pt>
                <c:pt idx="1571" formatCode="0.00">
                  <c:v>10.75</c:v>
                </c:pt>
                <c:pt idx="1572" formatCode="0.00">
                  <c:v>10.75</c:v>
                </c:pt>
                <c:pt idx="1573" formatCode="0.00">
                  <c:v>10.75</c:v>
                </c:pt>
                <c:pt idx="1574" formatCode="0.00">
                  <c:v>10.75</c:v>
                </c:pt>
                <c:pt idx="1575" formatCode="0.00">
                  <c:v>10.75</c:v>
                </c:pt>
                <c:pt idx="1576" formatCode="0.00">
                  <c:v>10.75</c:v>
                </c:pt>
                <c:pt idx="1577" formatCode="0.00">
                  <c:v>10.75</c:v>
                </c:pt>
                <c:pt idx="1578" formatCode="0.00">
                  <c:v>10.75</c:v>
                </c:pt>
                <c:pt idx="1579" formatCode="0.00">
                  <c:v>10.75</c:v>
                </c:pt>
                <c:pt idx="1580" formatCode="0.00">
                  <c:v>10.75</c:v>
                </c:pt>
                <c:pt idx="1581" formatCode="0.00">
                  <c:v>10.75</c:v>
                </c:pt>
                <c:pt idx="1582" formatCode="0.00">
                  <c:v>10.75</c:v>
                </c:pt>
                <c:pt idx="1583" formatCode="0.00">
                  <c:v>10.75</c:v>
                </c:pt>
                <c:pt idx="1584" formatCode="0.00">
                  <c:v>10.75</c:v>
                </c:pt>
                <c:pt idx="1585" formatCode="0.00">
                  <c:v>10.75</c:v>
                </c:pt>
                <c:pt idx="1586" formatCode="0.00">
                  <c:v>10.75</c:v>
                </c:pt>
                <c:pt idx="1587" formatCode="0.00">
                  <c:v>10.75</c:v>
                </c:pt>
                <c:pt idx="1588" formatCode="0.00">
                  <c:v>10.75</c:v>
                </c:pt>
                <c:pt idx="1589" formatCode="0.00">
                  <c:v>10.75</c:v>
                </c:pt>
                <c:pt idx="1590" formatCode="0.00">
                  <c:v>10.75</c:v>
                </c:pt>
                <c:pt idx="1591" formatCode="0.00">
                  <c:v>10.75</c:v>
                </c:pt>
                <c:pt idx="1592" formatCode="0.00">
                  <c:v>10.75</c:v>
                </c:pt>
                <c:pt idx="1593" formatCode="0.00">
                  <c:v>10.75</c:v>
                </c:pt>
                <c:pt idx="1594" formatCode="0.00">
                  <c:v>10.75</c:v>
                </c:pt>
                <c:pt idx="1595" formatCode="0.00">
                  <c:v>10.75</c:v>
                </c:pt>
                <c:pt idx="1596" formatCode="0.00">
                  <c:v>10.75</c:v>
                </c:pt>
                <c:pt idx="1597" formatCode="0.00">
                  <c:v>10.75</c:v>
                </c:pt>
                <c:pt idx="1598" formatCode="0.00">
                  <c:v>10.75</c:v>
                </c:pt>
                <c:pt idx="1599" formatCode="0.00">
                  <c:v>10.75</c:v>
                </c:pt>
              </c:numCache>
            </c:numRef>
          </c:val>
          <c:smooth val="0"/>
          <c:extLst xmlns:c16r2="http://schemas.microsoft.com/office/drawing/2015/06/chart">
            <c:ext xmlns:c16="http://schemas.microsoft.com/office/drawing/2014/chart" uri="{C3380CC4-5D6E-409C-BE32-E72D297353CC}">
              <c16:uniqueId val="{00000004-FC01-490E-847E-A299C589FC70}"/>
            </c:ext>
          </c:extLst>
        </c:ser>
        <c:ser>
          <c:idx val="5"/>
          <c:order val="5"/>
          <c:tx>
            <c:strRef>
              <c:f>'Interbank and Policy Rate'!$H$2</c:f>
              <c:strCache>
                <c:ptCount val="1"/>
                <c:pt idx="0">
                  <c:v>OLF Rate</c:v>
                </c:pt>
              </c:strCache>
            </c:strRef>
          </c:tx>
          <c:spPr>
            <a:ln>
              <a:solidFill>
                <a:schemeClr val="tx1"/>
              </a:solidFill>
              <a:prstDash val="sysDash"/>
            </a:ln>
          </c:spPr>
          <c:marker>
            <c:symbol val="none"/>
          </c:marker>
          <c:cat>
            <c:numRef>
              <c:f>'Interbank and Policy Rate'!$B$3:$B$1602</c:f>
              <c:numCache>
                <c:formatCode>[$-409]mmm\-yy;@</c:formatCode>
                <c:ptCount val="1600"/>
                <c:pt idx="0">
                  <c:v>41001</c:v>
                </c:pt>
                <c:pt idx="1">
                  <c:v>41002</c:v>
                </c:pt>
                <c:pt idx="2">
                  <c:v>41003</c:v>
                </c:pt>
                <c:pt idx="3">
                  <c:v>41004</c:v>
                </c:pt>
                <c:pt idx="4">
                  <c:v>41009</c:v>
                </c:pt>
                <c:pt idx="5">
                  <c:v>41010</c:v>
                </c:pt>
                <c:pt idx="6">
                  <c:v>41011</c:v>
                </c:pt>
                <c:pt idx="7">
                  <c:v>41012</c:v>
                </c:pt>
                <c:pt idx="8">
                  <c:v>41015</c:v>
                </c:pt>
                <c:pt idx="9">
                  <c:v>41016</c:v>
                </c:pt>
                <c:pt idx="10">
                  <c:v>41017</c:v>
                </c:pt>
                <c:pt idx="11">
                  <c:v>41018</c:v>
                </c:pt>
                <c:pt idx="12">
                  <c:v>41019</c:v>
                </c:pt>
                <c:pt idx="13">
                  <c:v>41022</c:v>
                </c:pt>
                <c:pt idx="14">
                  <c:v>41023</c:v>
                </c:pt>
                <c:pt idx="15">
                  <c:v>41024</c:v>
                </c:pt>
                <c:pt idx="16">
                  <c:v>41025</c:v>
                </c:pt>
                <c:pt idx="17">
                  <c:v>41026</c:v>
                </c:pt>
                <c:pt idx="18">
                  <c:v>41029</c:v>
                </c:pt>
                <c:pt idx="19">
                  <c:v>41031</c:v>
                </c:pt>
                <c:pt idx="20">
                  <c:v>41032</c:v>
                </c:pt>
                <c:pt idx="21">
                  <c:v>41033</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41057</c:v>
                </c:pt>
                <c:pt idx="37">
                  <c:v>41058</c:v>
                </c:pt>
                <c:pt idx="38">
                  <c:v>41059</c:v>
                </c:pt>
                <c:pt idx="39">
                  <c:v>41060</c:v>
                </c:pt>
                <c:pt idx="40">
                  <c:v>41061</c:v>
                </c:pt>
                <c:pt idx="41">
                  <c:v>41064</c:v>
                </c:pt>
                <c:pt idx="42">
                  <c:v>41065</c:v>
                </c:pt>
                <c:pt idx="43">
                  <c:v>41066</c:v>
                </c:pt>
                <c:pt idx="44">
                  <c:v>41067</c:v>
                </c:pt>
                <c:pt idx="45">
                  <c:v>41068</c:v>
                </c:pt>
                <c:pt idx="46">
                  <c:v>41071</c:v>
                </c:pt>
                <c:pt idx="47">
                  <c:v>41072</c:v>
                </c:pt>
                <c:pt idx="48">
                  <c:v>41073</c:v>
                </c:pt>
                <c:pt idx="49">
                  <c:v>41074</c:v>
                </c:pt>
                <c:pt idx="50">
                  <c:v>41075</c:v>
                </c:pt>
                <c:pt idx="51">
                  <c:v>41078</c:v>
                </c:pt>
                <c:pt idx="52">
                  <c:v>41079</c:v>
                </c:pt>
                <c:pt idx="53">
                  <c:v>41080</c:v>
                </c:pt>
                <c:pt idx="54">
                  <c:v>41081</c:v>
                </c:pt>
                <c:pt idx="55">
                  <c:v>41082</c:v>
                </c:pt>
                <c:pt idx="56">
                  <c:v>41085</c:v>
                </c:pt>
                <c:pt idx="57">
                  <c:v>41086</c:v>
                </c:pt>
                <c:pt idx="58">
                  <c:v>41087</c:v>
                </c:pt>
                <c:pt idx="59">
                  <c:v>41088</c:v>
                </c:pt>
                <c:pt idx="60">
                  <c:v>41089</c:v>
                </c:pt>
                <c:pt idx="61">
                  <c:v>41094</c:v>
                </c:pt>
                <c:pt idx="62">
                  <c:v>41095</c:v>
                </c:pt>
                <c:pt idx="63">
                  <c:v>41096</c:v>
                </c:pt>
                <c:pt idx="64">
                  <c:v>41099</c:v>
                </c:pt>
                <c:pt idx="65">
                  <c:v>41100</c:v>
                </c:pt>
                <c:pt idx="66">
                  <c:v>41101</c:v>
                </c:pt>
                <c:pt idx="67">
                  <c:v>41102</c:v>
                </c:pt>
                <c:pt idx="68">
                  <c:v>41103</c:v>
                </c:pt>
                <c:pt idx="69">
                  <c:v>41106</c:v>
                </c:pt>
                <c:pt idx="70">
                  <c:v>41107</c:v>
                </c:pt>
                <c:pt idx="71">
                  <c:v>41108</c:v>
                </c:pt>
                <c:pt idx="72">
                  <c:v>41109</c:v>
                </c:pt>
                <c:pt idx="73">
                  <c:v>41110</c:v>
                </c:pt>
                <c:pt idx="74">
                  <c:v>41113</c:v>
                </c:pt>
                <c:pt idx="75">
                  <c:v>41114</c:v>
                </c:pt>
                <c:pt idx="76">
                  <c:v>41115</c:v>
                </c:pt>
                <c:pt idx="77">
                  <c:v>41116</c:v>
                </c:pt>
                <c:pt idx="78">
                  <c:v>41117</c:v>
                </c:pt>
                <c:pt idx="79">
                  <c:v>41120</c:v>
                </c:pt>
                <c:pt idx="80">
                  <c:v>41121</c:v>
                </c:pt>
                <c:pt idx="81">
                  <c:v>41122</c:v>
                </c:pt>
                <c:pt idx="82">
                  <c:v>41123</c:v>
                </c:pt>
                <c:pt idx="83">
                  <c:v>41124</c:v>
                </c:pt>
                <c:pt idx="84">
                  <c:v>41128</c:v>
                </c:pt>
                <c:pt idx="85">
                  <c:v>41129</c:v>
                </c:pt>
                <c:pt idx="86">
                  <c:v>41130</c:v>
                </c:pt>
                <c:pt idx="87">
                  <c:v>41131</c:v>
                </c:pt>
                <c:pt idx="88">
                  <c:v>41134</c:v>
                </c:pt>
                <c:pt idx="89">
                  <c:v>41135</c:v>
                </c:pt>
                <c:pt idx="90">
                  <c:v>41136</c:v>
                </c:pt>
                <c:pt idx="91">
                  <c:v>41137</c:v>
                </c:pt>
                <c:pt idx="92">
                  <c:v>41138</c:v>
                </c:pt>
                <c:pt idx="93">
                  <c:v>41141</c:v>
                </c:pt>
                <c:pt idx="94">
                  <c:v>41142</c:v>
                </c:pt>
                <c:pt idx="95">
                  <c:v>41143</c:v>
                </c:pt>
                <c:pt idx="96">
                  <c:v>41144</c:v>
                </c:pt>
                <c:pt idx="97">
                  <c:v>41145</c:v>
                </c:pt>
                <c:pt idx="98">
                  <c:v>41148</c:v>
                </c:pt>
                <c:pt idx="99">
                  <c:v>41149</c:v>
                </c:pt>
                <c:pt idx="100">
                  <c:v>41150</c:v>
                </c:pt>
                <c:pt idx="101">
                  <c:v>41151</c:v>
                </c:pt>
                <c:pt idx="102">
                  <c:v>41152</c:v>
                </c:pt>
                <c:pt idx="103">
                  <c:v>41155</c:v>
                </c:pt>
                <c:pt idx="104">
                  <c:v>41156</c:v>
                </c:pt>
                <c:pt idx="105">
                  <c:v>41157</c:v>
                </c:pt>
                <c:pt idx="106">
                  <c:v>41158</c:v>
                </c:pt>
                <c:pt idx="107">
                  <c:v>41159</c:v>
                </c:pt>
                <c:pt idx="108">
                  <c:v>41162</c:v>
                </c:pt>
                <c:pt idx="109">
                  <c:v>41163</c:v>
                </c:pt>
                <c:pt idx="110">
                  <c:v>41164</c:v>
                </c:pt>
                <c:pt idx="111">
                  <c:v>41165</c:v>
                </c:pt>
                <c:pt idx="112">
                  <c:v>41166</c:v>
                </c:pt>
                <c:pt idx="113">
                  <c:v>41169</c:v>
                </c:pt>
                <c:pt idx="114">
                  <c:v>41170</c:v>
                </c:pt>
                <c:pt idx="115">
                  <c:v>41171</c:v>
                </c:pt>
                <c:pt idx="116">
                  <c:v>41172</c:v>
                </c:pt>
                <c:pt idx="117">
                  <c:v>41173</c:v>
                </c:pt>
                <c:pt idx="118">
                  <c:v>41176</c:v>
                </c:pt>
                <c:pt idx="119">
                  <c:v>41177</c:v>
                </c:pt>
                <c:pt idx="120">
                  <c:v>41178</c:v>
                </c:pt>
                <c:pt idx="121">
                  <c:v>41179</c:v>
                </c:pt>
                <c:pt idx="122">
                  <c:v>41180</c:v>
                </c:pt>
                <c:pt idx="123">
                  <c:v>41183</c:v>
                </c:pt>
                <c:pt idx="124">
                  <c:v>41184</c:v>
                </c:pt>
                <c:pt idx="125">
                  <c:v>41185</c:v>
                </c:pt>
                <c:pt idx="126">
                  <c:v>41186</c:v>
                </c:pt>
                <c:pt idx="127">
                  <c:v>41187</c:v>
                </c:pt>
                <c:pt idx="128">
                  <c:v>41190</c:v>
                </c:pt>
                <c:pt idx="129">
                  <c:v>41191</c:v>
                </c:pt>
                <c:pt idx="130">
                  <c:v>41192</c:v>
                </c:pt>
                <c:pt idx="131">
                  <c:v>41193</c:v>
                </c:pt>
                <c:pt idx="132">
                  <c:v>41194</c:v>
                </c:pt>
                <c:pt idx="133">
                  <c:v>41197</c:v>
                </c:pt>
                <c:pt idx="134">
                  <c:v>41198</c:v>
                </c:pt>
                <c:pt idx="135">
                  <c:v>41199</c:v>
                </c:pt>
                <c:pt idx="136">
                  <c:v>41200</c:v>
                </c:pt>
                <c:pt idx="137">
                  <c:v>41201</c:v>
                </c:pt>
                <c:pt idx="138">
                  <c:v>41204</c:v>
                </c:pt>
                <c:pt idx="139">
                  <c:v>41205</c:v>
                </c:pt>
                <c:pt idx="140">
                  <c:v>41207</c:v>
                </c:pt>
                <c:pt idx="141">
                  <c:v>41208</c:v>
                </c:pt>
                <c:pt idx="142">
                  <c:v>41211</c:v>
                </c:pt>
                <c:pt idx="143">
                  <c:v>41212</c:v>
                </c:pt>
                <c:pt idx="144">
                  <c:v>41213</c:v>
                </c:pt>
                <c:pt idx="145">
                  <c:v>41214</c:v>
                </c:pt>
                <c:pt idx="146">
                  <c:v>41215</c:v>
                </c:pt>
                <c:pt idx="147">
                  <c:v>41218</c:v>
                </c:pt>
                <c:pt idx="148">
                  <c:v>41219</c:v>
                </c:pt>
                <c:pt idx="149">
                  <c:v>41220</c:v>
                </c:pt>
                <c:pt idx="150">
                  <c:v>41221</c:v>
                </c:pt>
                <c:pt idx="151">
                  <c:v>41222</c:v>
                </c:pt>
                <c:pt idx="152">
                  <c:v>41225</c:v>
                </c:pt>
                <c:pt idx="153">
                  <c:v>41226</c:v>
                </c:pt>
                <c:pt idx="154">
                  <c:v>41227</c:v>
                </c:pt>
                <c:pt idx="155">
                  <c:v>41228</c:v>
                </c:pt>
                <c:pt idx="156">
                  <c:v>41229</c:v>
                </c:pt>
                <c:pt idx="157">
                  <c:v>41232</c:v>
                </c:pt>
                <c:pt idx="158">
                  <c:v>41233</c:v>
                </c:pt>
                <c:pt idx="159">
                  <c:v>41234</c:v>
                </c:pt>
                <c:pt idx="160">
                  <c:v>41235</c:v>
                </c:pt>
                <c:pt idx="161">
                  <c:v>41236</c:v>
                </c:pt>
                <c:pt idx="162">
                  <c:v>41239</c:v>
                </c:pt>
                <c:pt idx="163">
                  <c:v>41240</c:v>
                </c:pt>
                <c:pt idx="164">
                  <c:v>41241</c:v>
                </c:pt>
                <c:pt idx="165">
                  <c:v>41242</c:v>
                </c:pt>
                <c:pt idx="166">
                  <c:v>41243</c:v>
                </c:pt>
                <c:pt idx="167">
                  <c:v>41246</c:v>
                </c:pt>
                <c:pt idx="168">
                  <c:v>41247</c:v>
                </c:pt>
                <c:pt idx="169">
                  <c:v>41248</c:v>
                </c:pt>
                <c:pt idx="170">
                  <c:v>41249</c:v>
                </c:pt>
                <c:pt idx="171">
                  <c:v>41250</c:v>
                </c:pt>
                <c:pt idx="172">
                  <c:v>41253</c:v>
                </c:pt>
                <c:pt idx="173">
                  <c:v>41254</c:v>
                </c:pt>
                <c:pt idx="174">
                  <c:v>41255</c:v>
                </c:pt>
                <c:pt idx="175">
                  <c:v>41256</c:v>
                </c:pt>
                <c:pt idx="176">
                  <c:v>41257</c:v>
                </c:pt>
                <c:pt idx="177">
                  <c:v>41260</c:v>
                </c:pt>
                <c:pt idx="178">
                  <c:v>41261</c:v>
                </c:pt>
                <c:pt idx="179">
                  <c:v>41262</c:v>
                </c:pt>
                <c:pt idx="180">
                  <c:v>41263</c:v>
                </c:pt>
                <c:pt idx="181">
                  <c:v>41264</c:v>
                </c:pt>
                <c:pt idx="182">
                  <c:v>41267</c:v>
                </c:pt>
                <c:pt idx="183">
                  <c:v>41269</c:v>
                </c:pt>
                <c:pt idx="184">
                  <c:v>41270</c:v>
                </c:pt>
                <c:pt idx="185">
                  <c:v>41271</c:v>
                </c:pt>
                <c:pt idx="186">
                  <c:v>41276</c:v>
                </c:pt>
                <c:pt idx="187">
                  <c:v>41277</c:v>
                </c:pt>
                <c:pt idx="188">
                  <c:v>41278</c:v>
                </c:pt>
                <c:pt idx="189">
                  <c:v>41281</c:v>
                </c:pt>
                <c:pt idx="190">
                  <c:v>41282</c:v>
                </c:pt>
                <c:pt idx="191">
                  <c:v>41283</c:v>
                </c:pt>
                <c:pt idx="192">
                  <c:v>41284</c:v>
                </c:pt>
                <c:pt idx="193">
                  <c:v>41285</c:v>
                </c:pt>
                <c:pt idx="194">
                  <c:v>41288</c:v>
                </c:pt>
                <c:pt idx="195">
                  <c:v>41289</c:v>
                </c:pt>
                <c:pt idx="196">
                  <c:v>41290</c:v>
                </c:pt>
                <c:pt idx="197">
                  <c:v>41291</c:v>
                </c:pt>
                <c:pt idx="198">
                  <c:v>41292</c:v>
                </c:pt>
                <c:pt idx="199">
                  <c:v>41295</c:v>
                </c:pt>
                <c:pt idx="200">
                  <c:v>41296</c:v>
                </c:pt>
                <c:pt idx="201">
                  <c:v>41297</c:v>
                </c:pt>
                <c:pt idx="202">
                  <c:v>41298</c:v>
                </c:pt>
                <c:pt idx="203">
                  <c:v>41299</c:v>
                </c:pt>
                <c:pt idx="204">
                  <c:v>41302</c:v>
                </c:pt>
                <c:pt idx="205">
                  <c:v>41303</c:v>
                </c:pt>
                <c:pt idx="206">
                  <c:v>41304</c:v>
                </c:pt>
                <c:pt idx="207">
                  <c:v>41305</c:v>
                </c:pt>
                <c:pt idx="208">
                  <c:v>41306</c:v>
                </c:pt>
                <c:pt idx="209">
                  <c:v>41309</c:v>
                </c:pt>
                <c:pt idx="210">
                  <c:v>41310</c:v>
                </c:pt>
                <c:pt idx="211">
                  <c:v>41311</c:v>
                </c:pt>
                <c:pt idx="212">
                  <c:v>41312</c:v>
                </c:pt>
                <c:pt idx="213">
                  <c:v>41313</c:v>
                </c:pt>
                <c:pt idx="214">
                  <c:v>41316</c:v>
                </c:pt>
                <c:pt idx="215">
                  <c:v>41317</c:v>
                </c:pt>
                <c:pt idx="216">
                  <c:v>41318</c:v>
                </c:pt>
                <c:pt idx="217">
                  <c:v>41319</c:v>
                </c:pt>
                <c:pt idx="218">
                  <c:v>41320</c:v>
                </c:pt>
                <c:pt idx="219">
                  <c:v>41323</c:v>
                </c:pt>
                <c:pt idx="220">
                  <c:v>41324</c:v>
                </c:pt>
                <c:pt idx="221">
                  <c:v>41325</c:v>
                </c:pt>
                <c:pt idx="222">
                  <c:v>41326</c:v>
                </c:pt>
                <c:pt idx="223">
                  <c:v>41327</c:v>
                </c:pt>
                <c:pt idx="224">
                  <c:v>41330</c:v>
                </c:pt>
                <c:pt idx="225">
                  <c:v>41331</c:v>
                </c:pt>
                <c:pt idx="226">
                  <c:v>41332</c:v>
                </c:pt>
                <c:pt idx="227">
                  <c:v>41333</c:v>
                </c:pt>
                <c:pt idx="228">
                  <c:v>41334</c:v>
                </c:pt>
                <c:pt idx="229">
                  <c:v>41337</c:v>
                </c:pt>
                <c:pt idx="230">
                  <c:v>41338</c:v>
                </c:pt>
                <c:pt idx="231">
                  <c:v>41339</c:v>
                </c:pt>
                <c:pt idx="232">
                  <c:v>41340</c:v>
                </c:pt>
                <c:pt idx="233">
                  <c:v>41344</c:v>
                </c:pt>
                <c:pt idx="234">
                  <c:v>41346</c:v>
                </c:pt>
                <c:pt idx="235">
                  <c:v>41347</c:v>
                </c:pt>
                <c:pt idx="236">
                  <c:v>41348</c:v>
                </c:pt>
                <c:pt idx="237">
                  <c:v>41351</c:v>
                </c:pt>
                <c:pt idx="238">
                  <c:v>41352</c:v>
                </c:pt>
                <c:pt idx="239">
                  <c:v>41353</c:v>
                </c:pt>
                <c:pt idx="240">
                  <c:v>41354</c:v>
                </c:pt>
                <c:pt idx="241">
                  <c:v>41355</c:v>
                </c:pt>
                <c:pt idx="242">
                  <c:v>41358</c:v>
                </c:pt>
                <c:pt idx="243">
                  <c:v>41359</c:v>
                </c:pt>
                <c:pt idx="244">
                  <c:v>41360</c:v>
                </c:pt>
                <c:pt idx="245">
                  <c:v>41361</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41393</c:v>
                </c:pt>
                <c:pt idx="266">
                  <c:v>41394</c:v>
                </c:pt>
                <c:pt idx="267">
                  <c:v>41396</c:v>
                </c:pt>
                <c:pt idx="268">
                  <c:v>41397</c:v>
                </c:pt>
                <c:pt idx="269">
                  <c:v>41400</c:v>
                </c:pt>
                <c:pt idx="270">
                  <c:v>41401</c:v>
                </c:pt>
                <c:pt idx="271">
                  <c:v>41402</c:v>
                </c:pt>
                <c:pt idx="272">
                  <c:v>41403</c:v>
                </c:pt>
                <c:pt idx="273">
                  <c:v>41404</c:v>
                </c:pt>
                <c:pt idx="274">
                  <c:v>41407</c:v>
                </c:pt>
                <c:pt idx="275">
                  <c:v>41408</c:v>
                </c:pt>
                <c:pt idx="276">
                  <c:v>41409</c:v>
                </c:pt>
                <c:pt idx="277">
                  <c:v>41410</c:v>
                </c:pt>
                <c:pt idx="278">
                  <c:v>41411</c:v>
                </c:pt>
                <c:pt idx="279">
                  <c:v>41414</c:v>
                </c:pt>
                <c:pt idx="280">
                  <c:v>41415</c:v>
                </c:pt>
                <c:pt idx="281">
                  <c:v>41416</c:v>
                </c:pt>
                <c:pt idx="282">
                  <c:v>41417</c:v>
                </c:pt>
                <c:pt idx="283">
                  <c:v>41418</c:v>
                </c:pt>
                <c:pt idx="284">
                  <c:v>41421</c:v>
                </c:pt>
                <c:pt idx="285">
                  <c:v>41422</c:v>
                </c:pt>
                <c:pt idx="286">
                  <c:v>41423</c:v>
                </c:pt>
                <c:pt idx="287">
                  <c:v>41424</c:v>
                </c:pt>
                <c:pt idx="288">
                  <c:v>41425</c:v>
                </c:pt>
                <c:pt idx="289">
                  <c:v>41428</c:v>
                </c:pt>
                <c:pt idx="290">
                  <c:v>41429</c:v>
                </c:pt>
                <c:pt idx="291">
                  <c:v>41430</c:v>
                </c:pt>
                <c:pt idx="292">
                  <c:v>41431</c:v>
                </c:pt>
                <c:pt idx="293">
                  <c:v>41432</c:v>
                </c:pt>
                <c:pt idx="294">
                  <c:v>41435</c:v>
                </c:pt>
                <c:pt idx="295">
                  <c:v>41436</c:v>
                </c:pt>
                <c:pt idx="296">
                  <c:v>41437</c:v>
                </c:pt>
                <c:pt idx="297">
                  <c:v>41438</c:v>
                </c:pt>
                <c:pt idx="298">
                  <c:v>41439</c:v>
                </c:pt>
                <c:pt idx="299">
                  <c:v>41442</c:v>
                </c:pt>
                <c:pt idx="300">
                  <c:v>41443</c:v>
                </c:pt>
                <c:pt idx="301">
                  <c:v>41444</c:v>
                </c:pt>
                <c:pt idx="302">
                  <c:v>41445</c:v>
                </c:pt>
                <c:pt idx="303">
                  <c:v>41446</c:v>
                </c:pt>
                <c:pt idx="304">
                  <c:v>41449</c:v>
                </c:pt>
                <c:pt idx="305">
                  <c:v>41450</c:v>
                </c:pt>
                <c:pt idx="306">
                  <c:v>41451</c:v>
                </c:pt>
                <c:pt idx="307">
                  <c:v>41452</c:v>
                </c:pt>
                <c:pt idx="308">
                  <c:v>41453</c:v>
                </c:pt>
                <c:pt idx="309">
                  <c:v>41458</c:v>
                </c:pt>
                <c:pt idx="310">
                  <c:v>41459</c:v>
                </c:pt>
                <c:pt idx="311">
                  <c:v>41460</c:v>
                </c:pt>
                <c:pt idx="312">
                  <c:v>41463</c:v>
                </c:pt>
                <c:pt idx="313">
                  <c:v>41464</c:v>
                </c:pt>
                <c:pt idx="314">
                  <c:v>41465</c:v>
                </c:pt>
                <c:pt idx="315">
                  <c:v>41466</c:v>
                </c:pt>
                <c:pt idx="316">
                  <c:v>41467</c:v>
                </c:pt>
                <c:pt idx="317">
                  <c:v>41470</c:v>
                </c:pt>
                <c:pt idx="318">
                  <c:v>41471</c:v>
                </c:pt>
                <c:pt idx="319">
                  <c:v>41472</c:v>
                </c:pt>
                <c:pt idx="320">
                  <c:v>41473</c:v>
                </c:pt>
                <c:pt idx="321">
                  <c:v>41474</c:v>
                </c:pt>
                <c:pt idx="322">
                  <c:v>41477</c:v>
                </c:pt>
                <c:pt idx="323">
                  <c:v>41478</c:v>
                </c:pt>
                <c:pt idx="324">
                  <c:v>41479</c:v>
                </c:pt>
                <c:pt idx="325">
                  <c:v>41480</c:v>
                </c:pt>
                <c:pt idx="326">
                  <c:v>41481</c:v>
                </c:pt>
                <c:pt idx="327">
                  <c:v>41484</c:v>
                </c:pt>
                <c:pt idx="328">
                  <c:v>41485</c:v>
                </c:pt>
                <c:pt idx="329">
                  <c:v>41486</c:v>
                </c:pt>
                <c:pt idx="330">
                  <c:v>41487</c:v>
                </c:pt>
                <c:pt idx="331">
                  <c:v>41488</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41533</c:v>
                </c:pt>
                <c:pt idx="362">
                  <c:v>41534</c:v>
                </c:pt>
                <c:pt idx="363">
                  <c:v>41535</c:v>
                </c:pt>
                <c:pt idx="364">
                  <c:v>41536</c:v>
                </c:pt>
                <c:pt idx="365">
                  <c:v>41537</c:v>
                </c:pt>
                <c:pt idx="366">
                  <c:v>41540</c:v>
                </c:pt>
                <c:pt idx="367">
                  <c:v>41541</c:v>
                </c:pt>
                <c:pt idx="368">
                  <c:v>41542</c:v>
                </c:pt>
                <c:pt idx="369">
                  <c:v>41543</c:v>
                </c:pt>
                <c:pt idx="370">
                  <c:v>41544</c:v>
                </c:pt>
                <c:pt idx="371">
                  <c:v>41547</c:v>
                </c:pt>
                <c:pt idx="372">
                  <c:v>41548</c:v>
                </c:pt>
                <c:pt idx="373">
                  <c:v>41549</c:v>
                </c:pt>
                <c:pt idx="374">
                  <c:v>41550</c:v>
                </c:pt>
                <c:pt idx="375">
                  <c:v>41551</c:v>
                </c:pt>
                <c:pt idx="376">
                  <c:v>41554</c:v>
                </c:pt>
                <c:pt idx="377">
                  <c:v>41555</c:v>
                </c:pt>
                <c:pt idx="378">
                  <c:v>41556</c:v>
                </c:pt>
                <c:pt idx="379">
                  <c:v>41557</c:v>
                </c:pt>
                <c:pt idx="380">
                  <c:v>41558</c:v>
                </c:pt>
                <c:pt idx="381">
                  <c:v>41561</c:v>
                </c:pt>
                <c:pt idx="382">
                  <c:v>41562</c:v>
                </c:pt>
                <c:pt idx="383">
                  <c:v>41563</c:v>
                </c:pt>
                <c:pt idx="384">
                  <c:v>41564</c:v>
                </c:pt>
                <c:pt idx="385">
                  <c:v>41565</c:v>
                </c:pt>
                <c:pt idx="386">
                  <c:v>41568</c:v>
                </c:pt>
                <c:pt idx="387">
                  <c:v>41569</c:v>
                </c:pt>
                <c:pt idx="388">
                  <c:v>41570</c:v>
                </c:pt>
                <c:pt idx="389">
                  <c:v>41572</c:v>
                </c:pt>
                <c:pt idx="390">
                  <c:v>41575</c:v>
                </c:pt>
                <c:pt idx="391">
                  <c:v>41576</c:v>
                </c:pt>
                <c:pt idx="392">
                  <c:v>41577</c:v>
                </c:pt>
                <c:pt idx="393">
                  <c:v>41578</c:v>
                </c:pt>
                <c:pt idx="394">
                  <c:v>41579</c:v>
                </c:pt>
                <c:pt idx="395">
                  <c:v>41582</c:v>
                </c:pt>
                <c:pt idx="396">
                  <c:v>41583</c:v>
                </c:pt>
                <c:pt idx="397">
                  <c:v>41584</c:v>
                </c:pt>
                <c:pt idx="398">
                  <c:v>41585</c:v>
                </c:pt>
                <c:pt idx="399">
                  <c:v>41586</c:v>
                </c:pt>
                <c:pt idx="400">
                  <c:v>41589</c:v>
                </c:pt>
                <c:pt idx="401">
                  <c:v>41590</c:v>
                </c:pt>
                <c:pt idx="402">
                  <c:v>41591</c:v>
                </c:pt>
                <c:pt idx="403">
                  <c:v>41592</c:v>
                </c:pt>
                <c:pt idx="404">
                  <c:v>41593</c:v>
                </c:pt>
                <c:pt idx="405">
                  <c:v>41596</c:v>
                </c:pt>
                <c:pt idx="406">
                  <c:v>41597</c:v>
                </c:pt>
                <c:pt idx="407">
                  <c:v>41598</c:v>
                </c:pt>
                <c:pt idx="408">
                  <c:v>41599</c:v>
                </c:pt>
                <c:pt idx="409">
                  <c:v>41600</c:v>
                </c:pt>
                <c:pt idx="410">
                  <c:v>41603</c:v>
                </c:pt>
                <c:pt idx="411">
                  <c:v>41604</c:v>
                </c:pt>
                <c:pt idx="412">
                  <c:v>41605</c:v>
                </c:pt>
                <c:pt idx="413">
                  <c:v>41606</c:v>
                </c:pt>
                <c:pt idx="414">
                  <c:v>41607</c:v>
                </c:pt>
                <c:pt idx="415">
                  <c:v>41610</c:v>
                </c:pt>
                <c:pt idx="416">
                  <c:v>41611</c:v>
                </c:pt>
                <c:pt idx="417">
                  <c:v>41612</c:v>
                </c:pt>
                <c:pt idx="418">
                  <c:v>41613</c:v>
                </c:pt>
                <c:pt idx="419">
                  <c:v>41614</c:v>
                </c:pt>
                <c:pt idx="420">
                  <c:v>41617</c:v>
                </c:pt>
                <c:pt idx="421">
                  <c:v>41618</c:v>
                </c:pt>
                <c:pt idx="422">
                  <c:v>41619</c:v>
                </c:pt>
                <c:pt idx="423">
                  <c:v>41620</c:v>
                </c:pt>
                <c:pt idx="424">
                  <c:v>41621</c:v>
                </c:pt>
                <c:pt idx="425">
                  <c:v>41624</c:v>
                </c:pt>
                <c:pt idx="426">
                  <c:v>41625</c:v>
                </c:pt>
                <c:pt idx="427">
                  <c:v>41626</c:v>
                </c:pt>
                <c:pt idx="428">
                  <c:v>41627</c:v>
                </c:pt>
                <c:pt idx="429">
                  <c:v>41628</c:v>
                </c:pt>
                <c:pt idx="430">
                  <c:v>41631</c:v>
                </c:pt>
                <c:pt idx="431">
                  <c:v>41632</c:v>
                </c:pt>
                <c:pt idx="432">
                  <c:v>41634</c:v>
                </c:pt>
                <c:pt idx="433">
                  <c:v>41635</c:v>
                </c:pt>
                <c:pt idx="434">
                  <c:v>41638</c:v>
                </c:pt>
                <c:pt idx="435">
                  <c:v>41639</c:v>
                </c:pt>
                <c:pt idx="436">
                  <c:v>41641</c:v>
                </c:pt>
                <c:pt idx="437">
                  <c:v>41642</c:v>
                </c:pt>
                <c:pt idx="438">
                  <c:v>41645</c:v>
                </c:pt>
                <c:pt idx="439">
                  <c:v>41646</c:v>
                </c:pt>
                <c:pt idx="440">
                  <c:v>41647</c:v>
                </c:pt>
                <c:pt idx="441">
                  <c:v>41648</c:v>
                </c:pt>
                <c:pt idx="442">
                  <c:v>41649</c:v>
                </c:pt>
                <c:pt idx="443">
                  <c:v>41652</c:v>
                </c:pt>
                <c:pt idx="444">
                  <c:v>41653</c:v>
                </c:pt>
                <c:pt idx="445">
                  <c:v>41654</c:v>
                </c:pt>
                <c:pt idx="446">
                  <c:v>41655</c:v>
                </c:pt>
                <c:pt idx="447">
                  <c:v>41656</c:v>
                </c:pt>
                <c:pt idx="448">
                  <c:v>41659</c:v>
                </c:pt>
                <c:pt idx="449">
                  <c:v>41660</c:v>
                </c:pt>
                <c:pt idx="450">
                  <c:v>41661</c:v>
                </c:pt>
                <c:pt idx="451">
                  <c:v>41662</c:v>
                </c:pt>
                <c:pt idx="452">
                  <c:v>41663</c:v>
                </c:pt>
                <c:pt idx="453">
                  <c:v>41666</c:v>
                </c:pt>
                <c:pt idx="454">
                  <c:v>41667</c:v>
                </c:pt>
                <c:pt idx="455">
                  <c:v>41668</c:v>
                </c:pt>
                <c:pt idx="456">
                  <c:v>41669</c:v>
                </c:pt>
                <c:pt idx="457">
                  <c:v>41670</c:v>
                </c:pt>
                <c:pt idx="458">
                  <c:v>41673</c:v>
                </c:pt>
                <c:pt idx="459">
                  <c:v>41674</c:v>
                </c:pt>
                <c:pt idx="460">
                  <c:v>41675</c:v>
                </c:pt>
                <c:pt idx="461">
                  <c:v>41676</c:v>
                </c:pt>
                <c:pt idx="462">
                  <c:v>41677</c:v>
                </c:pt>
                <c:pt idx="463">
                  <c:v>41680</c:v>
                </c:pt>
                <c:pt idx="464">
                  <c:v>41681</c:v>
                </c:pt>
                <c:pt idx="465">
                  <c:v>41682</c:v>
                </c:pt>
                <c:pt idx="466">
                  <c:v>41683</c:v>
                </c:pt>
                <c:pt idx="467">
                  <c:v>41684</c:v>
                </c:pt>
                <c:pt idx="468">
                  <c:v>41687</c:v>
                </c:pt>
                <c:pt idx="469">
                  <c:v>41688</c:v>
                </c:pt>
                <c:pt idx="470">
                  <c:v>41689</c:v>
                </c:pt>
                <c:pt idx="471">
                  <c:v>41690</c:v>
                </c:pt>
                <c:pt idx="472">
                  <c:v>41691</c:v>
                </c:pt>
                <c:pt idx="473">
                  <c:v>41694</c:v>
                </c:pt>
                <c:pt idx="474">
                  <c:v>41695</c:v>
                </c:pt>
                <c:pt idx="475">
                  <c:v>41696</c:v>
                </c:pt>
                <c:pt idx="476">
                  <c:v>41697</c:v>
                </c:pt>
                <c:pt idx="477">
                  <c:v>41698</c:v>
                </c:pt>
                <c:pt idx="478">
                  <c:v>41701</c:v>
                </c:pt>
                <c:pt idx="479">
                  <c:v>41702</c:v>
                </c:pt>
                <c:pt idx="480">
                  <c:v>41703</c:v>
                </c:pt>
                <c:pt idx="481">
                  <c:v>41704</c:v>
                </c:pt>
                <c:pt idx="482">
                  <c:v>41705</c:v>
                </c:pt>
                <c:pt idx="483">
                  <c:v>41708</c:v>
                </c:pt>
                <c:pt idx="484">
                  <c:v>41709</c:v>
                </c:pt>
                <c:pt idx="485">
                  <c:v>41711</c:v>
                </c:pt>
                <c:pt idx="486">
                  <c:v>41712</c:v>
                </c:pt>
                <c:pt idx="487">
                  <c:v>41715</c:v>
                </c:pt>
                <c:pt idx="488">
                  <c:v>41716</c:v>
                </c:pt>
                <c:pt idx="489">
                  <c:v>41717</c:v>
                </c:pt>
                <c:pt idx="490">
                  <c:v>41718</c:v>
                </c:pt>
                <c:pt idx="491">
                  <c:v>41719</c:v>
                </c:pt>
                <c:pt idx="492">
                  <c:v>41722</c:v>
                </c:pt>
                <c:pt idx="493">
                  <c:v>41723</c:v>
                </c:pt>
                <c:pt idx="494">
                  <c:v>41724</c:v>
                </c:pt>
                <c:pt idx="495">
                  <c:v>41725</c:v>
                </c:pt>
                <c:pt idx="496">
                  <c:v>41726</c:v>
                </c:pt>
                <c:pt idx="497">
                  <c:v>41729</c:v>
                </c:pt>
                <c:pt idx="498">
                  <c:v>41730</c:v>
                </c:pt>
                <c:pt idx="499">
                  <c:v>41731</c:v>
                </c:pt>
                <c:pt idx="500">
                  <c:v>41732</c:v>
                </c:pt>
                <c:pt idx="501">
                  <c:v>41733</c:v>
                </c:pt>
                <c:pt idx="502">
                  <c:v>41736</c:v>
                </c:pt>
                <c:pt idx="503">
                  <c:v>41737</c:v>
                </c:pt>
                <c:pt idx="504">
                  <c:v>41738</c:v>
                </c:pt>
                <c:pt idx="505">
                  <c:v>41739</c:v>
                </c:pt>
                <c:pt idx="506">
                  <c:v>41740</c:v>
                </c:pt>
                <c:pt idx="507">
                  <c:v>41743</c:v>
                </c:pt>
                <c:pt idx="508">
                  <c:v>41744</c:v>
                </c:pt>
                <c:pt idx="509">
                  <c:v>41745</c:v>
                </c:pt>
                <c:pt idx="510">
                  <c:v>41746</c:v>
                </c:pt>
                <c:pt idx="511">
                  <c:v>41751</c:v>
                </c:pt>
                <c:pt idx="512">
                  <c:v>41752</c:v>
                </c:pt>
                <c:pt idx="513">
                  <c:v>41753</c:v>
                </c:pt>
                <c:pt idx="514">
                  <c:v>41754</c:v>
                </c:pt>
                <c:pt idx="515">
                  <c:v>41757</c:v>
                </c:pt>
                <c:pt idx="516">
                  <c:v>41758</c:v>
                </c:pt>
                <c:pt idx="517">
                  <c:v>41759</c:v>
                </c:pt>
                <c:pt idx="518">
                  <c:v>41761</c:v>
                </c:pt>
                <c:pt idx="519">
                  <c:v>41764</c:v>
                </c:pt>
                <c:pt idx="520">
                  <c:v>41765</c:v>
                </c:pt>
                <c:pt idx="521">
                  <c:v>41766</c:v>
                </c:pt>
                <c:pt idx="522">
                  <c:v>41767</c:v>
                </c:pt>
                <c:pt idx="523">
                  <c:v>41768</c:v>
                </c:pt>
                <c:pt idx="524">
                  <c:v>41771</c:v>
                </c:pt>
                <c:pt idx="525">
                  <c:v>41772</c:v>
                </c:pt>
                <c:pt idx="526">
                  <c:v>41773</c:v>
                </c:pt>
                <c:pt idx="527">
                  <c:v>41774</c:v>
                </c:pt>
                <c:pt idx="528">
                  <c:v>41775</c:v>
                </c:pt>
                <c:pt idx="529">
                  <c:v>41778</c:v>
                </c:pt>
                <c:pt idx="530">
                  <c:v>41779</c:v>
                </c:pt>
                <c:pt idx="531">
                  <c:v>41780</c:v>
                </c:pt>
                <c:pt idx="532">
                  <c:v>41781</c:v>
                </c:pt>
                <c:pt idx="533">
                  <c:v>41782</c:v>
                </c:pt>
                <c:pt idx="534">
                  <c:v>41786</c:v>
                </c:pt>
                <c:pt idx="535">
                  <c:v>41787</c:v>
                </c:pt>
                <c:pt idx="536">
                  <c:v>41788</c:v>
                </c:pt>
                <c:pt idx="537">
                  <c:v>41789</c:v>
                </c:pt>
                <c:pt idx="538">
                  <c:v>41792</c:v>
                </c:pt>
                <c:pt idx="539">
                  <c:v>41793</c:v>
                </c:pt>
                <c:pt idx="540">
                  <c:v>41794</c:v>
                </c:pt>
                <c:pt idx="541">
                  <c:v>41795</c:v>
                </c:pt>
                <c:pt idx="542">
                  <c:v>41796</c:v>
                </c:pt>
                <c:pt idx="543">
                  <c:v>41799</c:v>
                </c:pt>
                <c:pt idx="544">
                  <c:v>41800</c:v>
                </c:pt>
                <c:pt idx="545">
                  <c:v>41801</c:v>
                </c:pt>
                <c:pt idx="546">
                  <c:v>41802</c:v>
                </c:pt>
                <c:pt idx="547">
                  <c:v>41803</c:v>
                </c:pt>
                <c:pt idx="548">
                  <c:v>41806</c:v>
                </c:pt>
                <c:pt idx="549">
                  <c:v>41807</c:v>
                </c:pt>
                <c:pt idx="550">
                  <c:v>41808</c:v>
                </c:pt>
                <c:pt idx="551">
                  <c:v>41809</c:v>
                </c:pt>
                <c:pt idx="552">
                  <c:v>41810</c:v>
                </c:pt>
                <c:pt idx="553">
                  <c:v>41813</c:v>
                </c:pt>
                <c:pt idx="554">
                  <c:v>41814</c:v>
                </c:pt>
                <c:pt idx="555">
                  <c:v>41815</c:v>
                </c:pt>
                <c:pt idx="556">
                  <c:v>41816</c:v>
                </c:pt>
                <c:pt idx="557">
                  <c:v>41817</c:v>
                </c:pt>
                <c:pt idx="558">
                  <c:v>41820</c:v>
                </c:pt>
                <c:pt idx="559">
                  <c:v>41821</c:v>
                </c:pt>
                <c:pt idx="560">
                  <c:v>41822</c:v>
                </c:pt>
                <c:pt idx="561">
                  <c:v>41823</c:v>
                </c:pt>
                <c:pt idx="562">
                  <c:v>41824</c:v>
                </c:pt>
                <c:pt idx="563">
                  <c:v>41829</c:v>
                </c:pt>
                <c:pt idx="564">
                  <c:v>41830</c:v>
                </c:pt>
                <c:pt idx="565">
                  <c:v>41831</c:v>
                </c:pt>
                <c:pt idx="566">
                  <c:v>41834</c:v>
                </c:pt>
                <c:pt idx="567">
                  <c:v>41835</c:v>
                </c:pt>
                <c:pt idx="568">
                  <c:v>41836</c:v>
                </c:pt>
                <c:pt idx="569">
                  <c:v>41837</c:v>
                </c:pt>
                <c:pt idx="570">
                  <c:v>41838</c:v>
                </c:pt>
                <c:pt idx="571">
                  <c:v>41841</c:v>
                </c:pt>
                <c:pt idx="572">
                  <c:v>41842</c:v>
                </c:pt>
                <c:pt idx="573">
                  <c:v>41843</c:v>
                </c:pt>
                <c:pt idx="574">
                  <c:v>41844</c:v>
                </c:pt>
                <c:pt idx="575">
                  <c:v>41845</c:v>
                </c:pt>
                <c:pt idx="576">
                  <c:v>41848</c:v>
                </c:pt>
                <c:pt idx="577">
                  <c:v>41849</c:v>
                </c:pt>
                <c:pt idx="578">
                  <c:v>41850</c:v>
                </c:pt>
                <c:pt idx="579">
                  <c:v>41851</c:v>
                </c:pt>
                <c:pt idx="580">
                  <c:v>41852</c:v>
                </c:pt>
                <c:pt idx="581">
                  <c:v>41856</c:v>
                </c:pt>
                <c:pt idx="582">
                  <c:v>41857</c:v>
                </c:pt>
                <c:pt idx="583">
                  <c:v>41858</c:v>
                </c:pt>
                <c:pt idx="584">
                  <c:v>41859</c:v>
                </c:pt>
                <c:pt idx="585">
                  <c:v>41862</c:v>
                </c:pt>
                <c:pt idx="586">
                  <c:v>41863</c:v>
                </c:pt>
                <c:pt idx="587">
                  <c:v>41864</c:v>
                </c:pt>
                <c:pt idx="588">
                  <c:v>41865</c:v>
                </c:pt>
                <c:pt idx="589">
                  <c:v>41866</c:v>
                </c:pt>
                <c:pt idx="590">
                  <c:v>41869</c:v>
                </c:pt>
                <c:pt idx="591">
                  <c:v>41870</c:v>
                </c:pt>
                <c:pt idx="592">
                  <c:v>41871</c:v>
                </c:pt>
                <c:pt idx="593">
                  <c:v>41872</c:v>
                </c:pt>
                <c:pt idx="594">
                  <c:v>41873</c:v>
                </c:pt>
                <c:pt idx="595">
                  <c:v>41876</c:v>
                </c:pt>
                <c:pt idx="596">
                  <c:v>41877</c:v>
                </c:pt>
                <c:pt idx="597">
                  <c:v>41878</c:v>
                </c:pt>
                <c:pt idx="598">
                  <c:v>41879</c:v>
                </c:pt>
                <c:pt idx="599">
                  <c:v>41880</c:v>
                </c:pt>
                <c:pt idx="600">
                  <c:v>41883</c:v>
                </c:pt>
                <c:pt idx="601">
                  <c:v>41884</c:v>
                </c:pt>
                <c:pt idx="602">
                  <c:v>41885</c:v>
                </c:pt>
                <c:pt idx="603">
                  <c:v>41886</c:v>
                </c:pt>
                <c:pt idx="604">
                  <c:v>41887</c:v>
                </c:pt>
                <c:pt idx="605">
                  <c:v>41890</c:v>
                </c:pt>
                <c:pt idx="606">
                  <c:v>41891</c:v>
                </c:pt>
                <c:pt idx="607">
                  <c:v>41892</c:v>
                </c:pt>
                <c:pt idx="608">
                  <c:v>41893</c:v>
                </c:pt>
                <c:pt idx="609">
                  <c:v>41894</c:v>
                </c:pt>
                <c:pt idx="610">
                  <c:v>41897</c:v>
                </c:pt>
                <c:pt idx="611">
                  <c:v>41898</c:v>
                </c:pt>
                <c:pt idx="612">
                  <c:v>41899</c:v>
                </c:pt>
                <c:pt idx="613">
                  <c:v>41900</c:v>
                </c:pt>
                <c:pt idx="614">
                  <c:v>41901</c:v>
                </c:pt>
                <c:pt idx="615">
                  <c:v>41904</c:v>
                </c:pt>
                <c:pt idx="616">
                  <c:v>41905</c:v>
                </c:pt>
                <c:pt idx="617">
                  <c:v>41906</c:v>
                </c:pt>
                <c:pt idx="618">
                  <c:v>41907</c:v>
                </c:pt>
                <c:pt idx="619">
                  <c:v>41908</c:v>
                </c:pt>
                <c:pt idx="620">
                  <c:v>41911</c:v>
                </c:pt>
                <c:pt idx="621">
                  <c:v>41912</c:v>
                </c:pt>
                <c:pt idx="622">
                  <c:v>41913</c:v>
                </c:pt>
                <c:pt idx="623">
                  <c:v>41914</c:v>
                </c:pt>
                <c:pt idx="624">
                  <c:v>41915</c:v>
                </c:pt>
                <c:pt idx="625">
                  <c:v>41918</c:v>
                </c:pt>
                <c:pt idx="626">
                  <c:v>41919</c:v>
                </c:pt>
                <c:pt idx="627">
                  <c:v>41920</c:v>
                </c:pt>
                <c:pt idx="628">
                  <c:v>41921</c:v>
                </c:pt>
                <c:pt idx="629">
                  <c:v>41922</c:v>
                </c:pt>
                <c:pt idx="630">
                  <c:v>41925</c:v>
                </c:pt>
                <c:pt idx="631">
                  <c:v>41926</c:v>
                </c:pt>
                <c:pt idx="632">
                  <c:v>41927</c:v>
                </c:pt>
                <c:pt idx="633">
                  <c:v>41928</c:v>
                </c:pt>
                <c:pt idx="634">
                  <c:v>41929</c:v>
                </c:pt>
                <c:pt idx="635">
                  <c:v>41932</c:v>
                </c:pt>
                <c:pt idx="636">
                  <c:v>41933</c:v>
                </c:pt>
                <c:pt idx="637">
                  <c:v>41934</c:v>
                </c:pt>
                <c:pt idx="638">
                  <c:v>41935</c:v>
                </c:pt>
                <c:pt idx="639">
                  <c:v>41939</c:v>
                </c:pt>
                <c:pt idx="640">
                  <c:v>41940</c:v>
                </c:pt>
                <c:pt idx="641">
                  <c:v>41941</c:v>
                </c:pt>
                <c:pt idx="642">
                  <c:v>41942</c:v>
                </c:pt>
                <c:pt idx="643">
                  <c:v>41943</c:v>
                </c:pt>
                <c:pt idx="644">
                  <c:v>41946</c:v>
                </c:pt>
                <c:pt idx="645">
                  <c:v>41947</c:v>
                </c:pt>
                <c:pt idx="646">
                  <c:v>41948</c:v>
                </c:pt>
                <c:pt idx="647">
                  <c:v>41949</c:v>
                </c:pt>
                <c:pt idx="648">
                  <c:v>41950</c:v>
                </c:pt>
                <c:pt idx="649">
                  <c:v>41953</c:v>
                </c:pt>
                <c:pt idx="650">
                  <c:v>41955</c:v>
                </c:pt>
                <c:pt idx="651">
                  <c:v>41956</c:v>
                </c:pt>
                <c:pt idx="652">
                  <c:v>41957</c:v>
                </c:pt>
                <c:pt idx="653">
                  <c:v>41960</c:v>
                </c:pt>
                <c:pt idx="654">
                  <c:v>41961</c:v>
                </c:pt>
                <c:pt idx="655">
                  <c:v>41962</c:v>
                </c:pt>
                <c:pt idx="656">
                  <c:v>41963</c:v>
                </c:pt>
                <c:pt idx="657">
                  <c:v>41964</c:v>
                </c:pt>
                <c:pt idx="658">
                  <c:v>41967</c:v>
                </c:pt>
                <c:pt idx="659">
                  <c:v>41968</c:v>
                </c:pt>
                <c:pt idx="660">
                  <c:v>41969</c:v>
                </c:pt>
                <c:pt idx="661">
                  <c:v>41970</c:v>
                </c:pt>
                <c:pt idx="662">
                  <c:v>41971</c:v>
                </c:pt>
                <c:pt idx="663">
                  <c:v>41974</c:v>
                </c:pt>
                <c:pt idx="664">
                  <c:v>41975</c:v>
                </c:pt>
                <c:pt idx="665">
                  <c:v>41976</c:v>
                </c:pt>
                <c:pt idx="666">
                  <c:v>41977</c:v>
                </c:pt>
                <c:pt idx="667">
                  <c:v>41978</c:v>
                </c:pt>
                <c:pt idx="668">
                  <c:v>41981</c:v>
                </c:pt>
                <c:pt idx="669">
                  <c:v>41982</c:v>
                </c:pt>
                <c:pt idx="670">
                  <c:v>41983</c:v>
                </c:pt>
                <c:pt idx="671">
                  <c:v>41984</c:v>
                </c:pt>
                <c:pt idx="672">
                  <c:v>41985</c:v>
                </c:pt>
                <c:pt idx="673">
                  <c:v>41988</c:v>
                </c:pt>
                <c:pt idx="674">
                  <c:v>41989</c:v>
                </c:pt>
                <c:pt idx="675">
                  <c:v>41990</c:v>
                </c:pt>
                <c:pt idx="676">
                  <c:v>41991</c:v>
                </c:pt>
                <c:pt idx="677">
                  <c:v>41992</c:v>
                </c:pt>
                <c:pt idx="678">
                  <c:v>41995</c:v>
                </c:pt>
                <c:pt idx="679">
                  <c:v>41996</c:v>
                </c:pt>
                <c:pt idx="680">
                  <c:v>41997</c:v>
                </c:pt>
                <c:pt idx="681">
                  <c:v>42002</c:v>
                </c:pt>
                <c:pt idx="682">
                  <c:v>42003</c:v>
                </c:pt>
                <c:pt idx="683">
                  <c:v>42004</c:v>
                </c:pt>
                <c:pt idx="684">
                  <c:v>42009</c:v>
                </c:pt>
                <c:pt idx="685">
                  <c:v>42010</c:v>
                </c:pt>
                <c:pt idx="686">
                  <c:v>42011</c:v>
                </c:pt>
                <c:pt idx="687">
                  <c:v>42012</c:v>
                </c:pt>
                <c:pt idx="688">
                  <c:v>42013</c:v>
                </c:pt>
                <c:pt idx="689">
                  <c:v>42016</c:v>
                </c:pt>
                <c:pt idx="690">
                  <c:v>42017</c:v>
                </c:pt>
                <c:pt idx="691">
                  <c:v>42018</c:v>
                </c:pt>
                <c:pt idx="692">
                  <c:v>42019</c:v>
                </c:pt>
                <c:pt idx="693">
                  <c:v>42020</c:v>
                </c:pt>
                <c:pt idx="694">
                  <c:v>42023</c:v>
                </c:pt>
                <c:pt idx="695">
                  <c:v>42025</c:v>
                </c:pt>
                <c:pt idx="696">
                  <c:v>42026</c:v>
                </c:pt>
                <c:pt idx="697">
                  <c:v>42027</c:v>
                </c:pt>
                <c:pt idx="698">
                  <c:v>42030</c:v>
                </c:pt>
                <c:pt idx="699">
                  <c:v>42031</c:v>
                </c:pt>
                <c:pt idx="700">
                  <c:v>42032</c:v>
                </c:pt>
                <c:pt idx="701">
                  <c:v>42033</c:v>
                </c:pt>
                <c:pt idx="702">
                  <c:v>42034</c:v>
                </c:pt>
                <c:pt idx="703">
                  <c:v>42037</c:v>
                </c:pt>
                <c:pt idx="704">
                  <c:v>42038</c:v>
                </c:pt>
                <c:pt idx="705">
                  <c:v>42039</c:v>
                </c:pt>
                <c:pt idx="706">
                  <c:v>42040</c:v>
                </c:pt>
                <c:pt idx="707">
                  <c:v>42041</c:v>
                </c:pt>
                <c:pt idx="708">
                  <c:v>42044</c:v>
                </c:pt>
                <c:pt idx="709">
                  <c:v>42045</c:v>
                </c:pt>
                <c:pt idx="710">
                  <c:v>42046</c:v>
                </c:pt>
                <c:pt idx="711">
                  <c:v>42047</c:v>
                </c:pt>
                <c:pt idx="712">
                  <c:v>42048</c:v>
                </c:pt>
                <c:pt idx="713">
                  <c:v>42051</c:v>
                </c:pt>
                <c:pt idx="714">
                  <c:v>42052</c:v>
                </c:pt>
                <c:pt idx="715">
                  <c:v>42053</c:v>
                </c:pt>
                <c:pt idx="716">
                  <c:v>42054</c:v>
                </c:pt>
                <c:pt idx="717">
                  <c:v>42055</c:v>
                </c:pt>
                <c:pt idx="718">
                  <c:v>42058</c:v>
                </c:pt>
                <c:pt idx="719">
                  <c:v>42059</c:v>
                </c:pt>
                <c:pt idx="720">
                  <c:v>42060</c:v>
                </c:pt>
                <c:pt idx="721">
                  <c:v>42061</c:v>
                </c:pt>
                <c:pt idx="722">
                  <c:v>42062</c:v>
                </c:pt>
                <c:pt idx="723">
                  <c:v>42065</c:v>
                </c:pt>
                <c:pt idx="724">
                  <c:v>42066</c:v>
                </c:pt>
                <c:pt idx="725">
                  <c:v>42067</c:v>
                </c:pt>
                <c:pt idx="726">
                  <c:v>42068</c:v>
                </c:pt>
                <c:pt idx="727">
                  <c:v>42069</c:v>
                </c:pt>
                <c:pt idx="728">
                  <c:v>42073</c:v>
                </c:pt>
                <c:pt idx="729">
                  <c:v>42074</c:v>
                </c:pt>
                <c:pt idx="730">
                  <c:v>42076</c:v>
                </c:pt>
                <c:pt idx="731">
                  <c:v>42079</c:v>
                </c:pt>
                <c:pt idx="732">
                  <c:v>42080</c:v>
                </c:pt>
                <c:pt idx="733">
                  <c:v>42081</c:v>
                </c:pt>
                <c:pt idx="734">
                  <c:v>42082</c:v>
                </c:pt>
                <c:pt idx="735">
                  <c:v>42083</c:v>
                </c:pt>
                <c:pt idx="736">
                  <c:v>42086</c:v>
                </c:pt>
                <c:pt idx="737">
                  <c:v>42087</c:v>
                </c:pt>
                <c:pt idx="738">
                  <c:v>42088</c:v>
                </c:pt>
                <c:pt idx="739">
                  <c:v>42089</c:v>
                </c:pt>
                <c:pt idx="740">
                  <c:v>42090</c:v>
                </c:pt>
                <c:pt idx="741">
                  <c:v>42093</c:v>
                </c:pt>
                <c:pt idx="742">
                  <c:v>42094</c:v>
                </c:pt>
                <c:pt idx="743">
                  <c:v>42095</c:v>
                </c:pt>
                <c:pt idx="744">
                  <c:v>42096</c:v>
                </c:pt>
                <c:pt idx="745">
                  <c:v>42101</c:v>
                </c:pt>
                <c:pt idx="746">
                  <c:v>42102</c:v>
                </c:pt>
                <c:pt idx="747">
                  <c:v>42103</c:v>
                </c:pt>
                <c:pt idx="748">
                  <c:v>42104</c:v>
                </c:pt>
                <c:pt idx="749">
                  <c:v>42107</c:v>
                </c:pt>
                <c:pt idx="750">
                  <c:v>42108</c:v>
                </c:pt>
                <c:pt idx="751">
                  <c:v>42109</c:v>
                </c:pt>
                <c:pt idx="752">
                  <c:v>42110</c:v>
                </c:pt>
                <c:pt idx="753">
                  <c:v>42111</c:v>
                </c:pt>
                <c:pt idx="754">
                  <c:v>42114</c:v>
                </c:pt>
                <c:pt idx="755">
                  <c:v>42115</c:v>
                </c:pt>
                <c:pt idx="756">
                  <c:v>42116</c:v>
                </c:pt>
                <c:pt idx="757">
                  <c:v>42117</c:v>
                </c:pt>
                <c:pt idx="758">
                  <c:v>42118</c:v>
                </c:pt>
                <c:pt idx="759">
                  <c:v>42121</c:v>
                </c:pt>
                <c:pt idx="760">
                  <c:v>42122</c:v>
                </c:pt>
                <c:pt idx="761">
                  <c:v>42123</c:v>
                </c:pt>
                <c:pt idx="762">
                  <c:v>42124</c:v>
                </c:pt>
                <c:pt idx="763">
                  <c:v>42128</c:v>
                </c:pt>
                <c:pt idx="764">
                  <c:v>42129</c:v>
                </c:pt>
                <c:pt idx="765">
                  <c:v>42130</c:v>
                </c:pt>
                <c:pt idx="766">
                  <c:v>42131</c:v>
                </c:pt>
                <c:pt idx="767">
                  <c:v>42132</c:v>
                </c:pt>
                <c:pt idx="768">
                  <c:v>42135</c:v>
                </c:pt>
                <c:pt idx="769">
                  <c:v>42136</c:v>
                </c:pt>
                <c:pt idx="770">
                  <c:v>42137</c:v>
                </c:pt>
                <c:pt idx="771">
                  <c:v>42138</c:v>
                </c:pt>
                <c:pt idx="772">
                  <c:v>42139</c:v>
                </c:pt>
                <c:pt idx="773">
                  <c:v>42142</c:v>
                </c:pt>
                <c:pt idx="774">
                  <c:v>42143</c:v>
                </c:pt>
                <c:pt idx="775">
                  <c:v>42144</c:v>
                </c:pt>
                <c:pt idx="776">
                  <c:v>42145</c:v>
                </c:pt>
                <c:pt idx="777">
                  <c:v>42146</c:v>
                </c:pt>
                <c:pt idx="778">
                  <c:v>42150</c:v>
                </c:pt>
                <c:pt idx="779">
                  <c:v>42151</c:v>
                </c:pt>
                <c:pt idx="780">
                  <c:v>42152</c:v>
                </c:pt>
                <c:pt idx="781">
                  <c:v>42153</c:v>
                </c:pt>
                <c:pt idx="782">
                  <c:v>42156</c:v>
                </c:pt>
                <c:pt idx="783">
                  <c:v>42157</c:v>
                </c:pt>
                <c:pt idx="784">
                  <c:v>42188</c:v>
                </c:pt>
                <c:pt idx="785">
                  <c:v>42193</c:v>
                </c:pt>
                <c:pt idx="786">
                  <c:v>42194</c:v>
                </c:pt>
                <c:pt idx="787">
                  <c:v>42195</c:v>
                </c:pt>
                <c:pt idx="788">
                  <c:v>42198</c:v>
                </c:pt>
                <c:pt idx="789">
                  <c:v>42199</c:v>
                </c:pt>
                <c:pt idx="790">
                  <c:v>42200</c:v>
                </c:pt>
                <c:pt idx="791">
                  <c:v>42201</c:v>
                </c:pt>
                <c:pt idx="792">
                  <c:v>42202</c:v>
                </c:pt>
                <c:pt idx="793">
                  <c:v>42205</c:v>
                </c:pt>
                <c:pt idx="794">
                  <c:v>42206</c:v>
                </c:pt>
                <c:pt idx="795">
                  <c:v>42207</c:v>
                </c:pt>
                <c:pt idx="796">
                  <c:v>42208</c:v>
                </c:pt>
                <c:pt idx="797">
                  <c:v>42209</c:v>
                </c:pt>
                <c:pt idx="798">
                  <c:v>42212</c:v>
                </c:pt>
                <c:pt idx="799">
                  <c:v>42213</c:v>
                </c:pt>
                <c:pt idx="800">
                  <c:v>42214</c:v>
                </c:pt>
                <c:pt idx="801">
                  <c:v>42215</c:v>
                </c:pt>
                <c:pt idx="802">
                  <c:v>42216</c:v>
                </c:pt>
                <c:pt idx="803">
                  <c:v>42220</c:v>
                </c:pt>
                <c:pt idx="804">
                  <c:v>42221</c:v>
                </c:pt>
                <c:pt idx="805">
                  <c:v>42222</c:v>
                </c:pt>
                <c:pt idx="806">
                  <c:v>42223</c:v>
                </c:pt>
                <c:pt idx="807">
                  <c:v>42226</c:v>
                </c:pt>
                <c:pt idx="808">
                  <c:v>42227</c:v>
                </c:pt>
                <c:pt idx="809">
                  <c:v>42228</c:v>
                </c:pt>
                <c:pt idx="810">
                  <c:v>42229</c:v>
                </c:pt>
                <c:pt idx="811">
                  <c:v>42230</c:v>
                </c:pt>
                <c:pt idx="812">
                  <c:v>42233</c:v>
                </c:pt>
                <c:pt idx="813">
                  <c:v>42234</c:v>
                </c:pt>
                <c:pt idx="814">
                  <c:v>42235</c:v>
                </c:pt>
                <c:pt idx="815">
                  <c:v>42236</c:v>
                </c:pt>
                <c:pt idx="816">
                  <c:v>42237</c:v>
                </c:pt>
                <c:pt idx="817">
                  <c:v>42240</c:v>
                </c:pt>
                <c:pt idx="818">
                  <c:v>42241</c:v>
                </c:pt>
                <c:pt idx="819">
                  <c:v>42242</c:v>
                </c:pt>
                <c:pt idx="820">
                  <c:v>42243</c:v>
                </c:pt>
                <c:pt idx="821">
                  <c:v>42244</c:v>
                </c:pt>
                <c:pt idx="822">
                  <c:v>42247</c:v>
                </c:pt>
                <c:pt idx="823">
                  <c:v>42248</c:v>
                </c:pt>
                <c:pt idx="824">
                  <c:v>42249</c:v>
                </c:pt>
                <c:pt idx="825">
                  <c:v>42250</c:v>
                </c:pt>
                <c:pt idx="826">
                  <c:v>42251</c:v>
                </c:pt>
                <c:pt idx="827">
                  <c:v>42254</c:v>
                </c:pt>
                <c:pt idx="828">
                  <c:v>42255</c:v>
                </c:pt>
                <c:pt idx="829">
                  <c:v>42256</c:v>
                </c:pt>
                <c:pt idx="830">
                  <c:v>42257</c:v>
                </c:pt>
                <c:pt idx="831">
                  <c:v>42258</c:v>
                </c:pt>
                <c:pt idx="832">
                  <c:v>42261</c:v>
                </c:pt>
                <c:pt idx="833">
                  <c:v>42262</c:v>
                </c:pt>
                <c:pt idx="834">
                  <c:v>42263</c:v>
                </c:pt>
                <c:pt idx="835">
                  <c:v>42264</c:v>
                </c:pt>
                <c:pt idx="836">
                  <c:v>42265</c:v>
                </c:pt>
                <c:pt idx="837">
                  <c:v>42268</c:v>
                </c:pt>
                <c:pt idx="838">
                  <c:v>42269</c:v>
                </c:pt>
                <c:pt idx="839">
                  <c:v>42270</c:v>
                </c:pt>
                <c:pt idx="840">
                  <c:v>42271</c:v>
                </c:pt>
                <c:pt idx="841">
                  <c:v>42272</c:v>
                </c:pt>
                <c:pt idx="842">
                  <c:v>42275</c:v>
                </c:pt>
                <c:pt idx="843">
                  <c:v>42276</c:v>
                </c:pt>
                <c:pt idx="844">
                  <c:v>42277</c:v>
                </c:pt>
                <c:pt idx="845">
                  <c:v>42278</c:v>
                </c:pt>
                <c:pt idx="846">
                  <c:v>42279</c:v>
                </c:pt>
                <c:pt idx="847">
                  <c:v>42282</c:v>
                </c:pt>
                <c:pt idx="848">
                  <c:v>42283</c:v>
                </c:pt>
                <c:pt idx="849">
                  <c:v>42284</c:v>
                </c:pt>
                <c:pt idx="850">
                  <c:v>42285</c:v>
                </c:pt>
                <c:pt idx="851">
                  <c:v>42286</c:v>
                </c:pt>
                <c:pt idx="852">
                  <c:v>42289</c:v>
                </c:pt>
                <c:pt idx="853">
                  <c:v>42290</c:v>
                </c:pt>
                <c:pt idx="854">
                  <c:v>42291</c:v>
                </c:pt>
                <c:pt idx="855">
                  <c:v>42292</c:v>
                </c:pt>
                <c:pt idx="856">
                  <c:v>42293</c:v>
                </c:pt>
                <c:pt idx="857">
                  <c:v>42296</c:v>
                </c:pt>
                <c:pt idx="858">
                  <c:v>42297</c:v>
                </c:pt>
                <c:pt idx="859">
                  <c:v>42298</c:v>
                </c:pt>
                <c:pt idx="860">
                  <c:v>42299</c:v>
                </c:pt>
                <c:pt idx="861">
                  <c:v>42300</c:v>
                </c:pt>
                <c:pt idx="862">
                  <c:v>42303</c:v>
                </c:pt>
                <c:pt idx="863">
                  <c:v>42304</c:v>
                </c:pt>
                <c:pt idx="864">
                  <c:v>42305</c:v>
                </c:pt>
                <c:pt idx="865">
                  <c:v>42306</c:v>
                </c:pt>
                <c:pt idx="866">
                  <c:v>42307</c:v>
                </c:pt>
                <c:pt idx="867">
                  <c:v>42310</c:v>
                </c:pt>
                <c:pt idx="868">
                  <c:v>42311</c:v>
                </c:pt>
                <c:pt idx="869">
                  <c:v>42312</c:v>
                </c:pt>
                <c:pt idx="870">
                  <c:v>42313</c:v>
                </c:pt>
                <c:pt idx="871">
                  <c:v>42314</c:v>
                </c:pt>
                <c:pt idx="872">
                  <c:v>42317</c:v>
                </c:pt>
                <c:pt idx="873">
                  <c:v>42318</c:v>
                </c:pt>
                <c:pt idx="874">
                  <c:v>42319</c:v>
                </c:pt>
                <c:pt idx="875">
                  <c:v>42320</c:v>
                </c:pt>
                <c:pt idx="876">
                  <c:v>42321</c:v>
                </c:pt>
                <c:pt idx="877">
                  <c:v>42324</c:v>
                </c:pt>
                <c:pt idx="878">
                  <c:v>42325</c:v>
                </c:pt>
                <c:pt idx="879">
                  <c:v>42326</c:v>
                </c:pt>
                <c:pt idx="880">
                  <c:v>42327</c:v>
                </c:pt>
                <c:pt idx="881">
                  <c:v>42328</c:v>
                </c:pt>
                <c:pt idx="882">
                  <c:v>42331</c:v>
                </c:pt>
                <c:pt idx="883">
                  <c:v>42332</c:v>
                </c:pt>
                <c:pt idx="884">
                  <c:v>42333</c:v>
                </c:pt>
                <c:pt idx="885">
                  <c:v>42334</c:v>
                </c:pt>
                <c:pt idx="886">
                  <c:v>42335</c:v>
                </c:pt>
                <c:pt idx="887">
                  <c:v>42338</c:v>
                </c:pt>
                <c:pt idx="888">
                  <c:v>42339</c:v>
                </c:pt>
                <c:pt idx="889">
                  <c:v>42340</c:v>
                </c:pt>
                <c:pt idx="890">
                  <c:v>42341</c:v>
                </c:pt>
                <c:pt idx="891">
                  <c:v>42342</c:v>
                </c:pt>
                <c:pt idx="892">
                  <c:v>42345</c:v>
                </c:pt>
                <c:pt idx="893">
                  <c:v>42346</c:v>
                </c:pt>
                <c:pt idx="894">
                  <c:v>42347</c:v>
                </c:pt>
                <c:pt idx="895">
                  <c:v>42348</c:v>
                </c:pt>
                <c:pt idx="896">
                  <c:v>42349</c:v>
                </c:pt>
                <c:pt idx="897">
                  <c:v>42352</c:v>
                </c:pt>
                <c:pt idx="898">
                  <c:v>42353</c:v>
                </c:pt>
                <c:pt idx="899">
                  <c:v>42354</c:v>
                </c:pt>
                <c:pt idx="900">
                  <c:v>42355</c:v>
                </c:pt>
                <c:pt idx="901">
                  <c:v>42356</c:v>
                </c:pt>
                <c:pt idx="902">
                  <c:v>42359</c:v>
                </c:pt>
                <c:pt idx="903">
                  <c:v>42360</c:v>
                </c:pt>
                <c:pt idx="904">
                  <c:v>42361</c:v>
                </c:pt>
                <c:pt idx="905">
                  <c:v>42362</c:v>
                </c:pt>
                <c:pt idx="906">
                  <c:v>42366</c:v>
                </c:pt>
                <c:pt idx="907">
                  <c:v>42367</c:v>
                </c:pt>
                <c:pt idx="908">
                  <c:v>42368</c:v>
                </c:pt>
                <c:pt idx="909">
                  <c:v>42369</c:v>
                </c:pt>
                <c:pt idx="910">
                  <c:v>42373</c:v>
                </c:pt>
                <c:pt idx="911">
                  <c:v>42374</c:v>
                </c:pt>
                <c:pt idx="912">
                  <c:v>42375</c:v>
                </c:pt>
                <c:pt idx="913">
                  <c:v>42376</c:v>
                </c:pt>
                <c:pt idx="914">
                  <c:v>42377</c:v>
                </c:pt>
                <c:pt idx="915">
                  <c:v>42380</c:v>
                </c:pt>
                <c:pt idx="916">
                  <c:v>42381</c:v>
                </c:pt>
                <c:pt idx="917">
                  <c:v>42382</c:v>
                </c:pt>
                <c:pt idx="918">
                  <c:v>42383</c:v>
                </c:pt>
                <c:pt idx="919">
                  <c:v>42384</c:v>
                </c:pt>
                <c:pt idx="920">
                  <c:v>42387</c:v>
                </c:pt>
                <c:pt idx="921">
                  <c:v>42388</c:v>
                </c:pt>
                <c:pt idx="922">
                  <c:v>42389</c:v>
                </c:pt>
                <c:pt idx="923">
                  <c:v>42390</c:v>
                </c:pt>
                <c:pt idx="924">
                  <c:v>42391</c:v>
                </c:pt>
                <c:pt idx="925">
                  <c:v>42394</c:v>
                </c:pt>
                <c:pt idx="926">
                  <c:v>42395</c:v>
                </c:pt>
                <c:pt idx="927">
                  <c:v>42396</c:v>
                </c:pt>
                <c:pt idx="928">
                  <c:v>42397</c:v>
                </c:pt>
                <c:pt idx="929">
                  <c:v>42398</c:v>
                </c:pt>
                <c:pt idx="930">
                  <c:v>42401</c:v>
                </c:pt>
                <c:pt idx="931">
                  <c:v>42402</c:v>
                </c:pt>
                <c:pt idx="932">
                  <c:v>42403</c:v>
                </c:pt>
                <c:pt idx="933">
                  <c:v>42404</c:v>
                </c:pt>
                <c:pt idx="934">
                  <c:v>42405</c:v>
                </c:pt>
                <c:pt idx="935">
                  <c:v>42408</c:v>
                </c:pt>
                <c:pt idx="936">
                  <c:v>42409</c:v>
                </c:pt>
                <c:pt idx="937">
                  <c:v>42410</c:v>
                </c:pt>
                <c:pt idx="938">
                  <c:v>42411</c:v>
                </c:pt>
                <c:pt idx="939">
                  <c:v>42412</c:v>
                </c:pt>
                <c:pt idx="940">
                  <c:v>42415</c:v>
                </c:pt>
                <c:pt idx="941">
                  <c:v>42416</c:v>
                </c:pt>
                <c:pt idx="942">
                  <c:v>42417</c:v>
                </c:pt>
                <c:pt idx="943">
                  <c:v>42418</c:v>
                </c:pt>
                <c:pt idx="944">
                  <c:v>42419</c:v>
                </c:pt>
                <c:pt idx="945">
                  <c:v>42422</c:v>
                </c:pt>
                <c:pt idx="946">
                  <c:v>42423</c:v>
                </c:pt>
                <c:pt idx="947">
                  <c:v>42424</c:v>
                </c:pt>
                <c:pt idx="948">
                  <c:v>42425</c:v>
                </c:pt>
                <c:pt idx="949">
                  <c:v>42426</c:v>
                </c:pt>
                <c:pt idx="950">
                  <c:v>42429</c:v>
                </c:pt>
                <c:pt idx="951">
                  <c:v>42430</c:v>
                </c:pt>
                <c:pt idx="952">
                  <c:v>42431</c:v>
                </c:pt>
                <c:pt idx="953">
                  <c:v>42432</c:v>
                </c:pt>
                <c:pt idx="954">
                  <c:v>42433</c:v>
                </c:pt>
                <c:pt idx="955">
                  <c:v>42436</c:v>
                </c:pt>
                <c:pt idx="956">
                  <c:v>42438</c:v>
                </c:pt>
                <c:pt idx="957">
                  <c:v>42439</c:v>
                </c:pt>
                <c:pt idx="958">
                  <c:v>42440</c:v>
                </c:pt>
                <c:pt idx="959">
                  <c:v>42443</c:v>
                </c:pt>
                <c:pt idx="960">
                  <c:v>42444</c:v>
                </c:pt>
                <c:pt idx="961">
                  <c:v>42445</c:v>
                </c:pt>
                <c:pt idx="962">
                  <c:v>42446</c:v>
                </c:pt>
                <c:pt idx="963">
                  <c:v>42447</c:v>
                </c:pt>
                <c:pt idx="964">
                  <c:v>42450</c:v>
                </c:pt>
                <c:pt idx="965">
                  <c:v>42451</c:v>
                </c:pt>
                <c:pt idx="966">
                  <c:v>42452</c:v>
                </c:pt>
                <c:pt idx="967">
                  <c:v>42453</c:v>
                </c:pt>
                <c:pt idx="968">
                  <c:v>42458</c:v>
                </c:pt>
                <c:pt idx="969">
                  <c:v>42459</c:v>
                </c:pt>
                <c:pt idx="970">
                  <c:v>42460</c:v>
                </c:pt>
                <c:pt idx="971">
                  <c:v>42461</c:v>
                </c:pt>
                <c:pt idx="972">
                  <c:v>42464</c:v>
                </c:pt>
                <c:pt idx="973">
                  <c:v>42465</c:v>
                </c:pt>
                <c:pt idx="974">
                  <c:v>42466</c:v>
                </c:pt>
                <c:pt idx="975">
                  <c:v>42467</c:v>
                </c:pt>
                <c:pt idx="976">
                  <c:v>42468</c:v>
                </c:pt>
                <c:pt idx="977">
                  <c:v>42471</c:v>
                </c:pt>
                <c:pt idx="978">
                  <c:v>42472</c:v>
                </c:pt>
                <c:pt idx="979">
                  <c:v>42473</c:v>
                </c:pt>
                <c:pt idx="980">
                  <c:v>42474</c:v>
                </c:pt>
                <c:pt idx="981">
                  <c:v>42475</c:v>
                </c:pt>
                <c:pt idx="982">
                  <c:v>42478</c:v>
                </c:pt>
                <c:pt idx="983">
                  <c:v>42479</c:v>
                </c:pt>
                <c:pt idx="984">
                  <c:v>42480</c:v>
                </c:pt>
                <c:pt idx="985">
                  <c:v>42481</c:v>
                </c:pt>
                <c:pt idx="986">
                  <c:v>42482</c:v>
                </c:pt>
                <c:pt idx="987">
                  <c:v>42485</c:v>
                </c:pt>
                <c:pt idx="988">
                  <c:v>42486</c:v>
                </c:pt>
                <c:pt idx="989">
                  <c:v>42487</c:v>
                </c:pt>
                <c:pt idx="990">
                  <c:v>42488</c:v>
                </c:pt>
                <c:pt idx="991">
                  <c:v>42489</c:v>
                </c:pt>
                <c:pt idx="992">
                  <c:v>42493</c:v>
                </c:pt>
                <c:pt idx="993">
                  <c:v>42494</c:v>
                </c:pt>
                <c:pt idx="994">
                  <c:v>42495</c:v>
                </c:pt>
                <c:pt idx="995">
                  <c:v>42496</c:v>
                </c:pt>
                <c:pt idx="996">
                  <c:v>42499</c:v>
                </c:pt>
                <c:pt idx="997">
                  <c:v>42500</c:v>
                </c:pt>
                <c:pt idx="998">
                  <c:v>42501</c:v>
                </c:pt>
                <c:pt idx="999">
                  <c:v>42502</c:v>
                </c:pt>
                <c:pt idx="1000">
                  <c:v>42503</c:v>
                </c:pt>
                <c:pt idx="1001">
                  <c:v>42506</c:v>
                </c:pt>
                <c:pt idx="1002">
                  <c:v>42507</c:v>
                </c:pt>
                <c:pt idx="1003">
                  <c:v>42508</c:v>
                </c:pt>
                <c:pt idx="1004">
                  <c:v>42509</c:v>
                </c:pt>
                <c:pt idx="1005">
                  <c:v>42510</c:v>
                </c:pt>
                <c:pt idx="1006">
                  <c:v>42513</c:v>
                </c:pt>
                <c:pt idx="1007">
                  <c:v>42514</c:v>
                </c:pt>
                <c:pt idx="1008">
                  <c:v>42516</c:v>
                </c:pt>
                <c:pt idx="1009">
                  <c:v>42517</c:v>
                </c:pt>
                <c:pt idx="1010">
                  <c:v>42520</c:v>
                </c:pt>
                <c:pt idx="1011">
                  <c:v>42521</c:v>
                </c:pt>
                <c:pt idx="1012">
                  <c:v>42522</c:v>
                </c:pt>
                <c:pt idx="1013">
                  <c:v>42523</c:v>
                </c:pt>
                <c:pt idx="1014">
                  <c:v>42524</c:v>
                </c:pt>
                <c:pt idx="1015">
                  <c:v>42527</c:v>
                </c:pt>
                <c:pt idx="1016">
                  <c:v>42528</c:v>
                </c:pt>
                <c:pt idx="1017">
                  <c:v>42529</c:v>
                </c:pt>
                <c:pt idx="1018">
                  <c:v>42530</c:v>
                </c:pt>
                <c:pt idx="1019">
                  <c:v>42531</c:v>
                </c:pt>
                <c:pt idx="1020">
                  <c:v>42534</c:v>
                </c:pt>
                <c:pt idx="1021">
                  <c:v>42535</c:v>
                </c:pt>
                <c:pt idx="1022">
                  <c:v>42536</c:v>
                </c:pt>
                <c:pt idx="1023">
                  <c:v>42537</c:v>
                </c:pt>
                <c:pt idx="1024">
                  <c:v>42538</c:v>
                </c:pt>
                <c:pt idx="1025">
                  <c:v>42541</c:v>
                </c:pt>
                <c:pt idx="1026">
                  <c:v>42542</c:v>
                </c:pt>
                <c:pt idx="1027">
                  <c:v>42543</c:v>
                </c:pt>
                <c:pt idx="1028">
                  <c:v>42544</c:v>
                </c:pt>
                <c:pt idx="1029">
                  <c:v>42545</c:v>
                </c:pt>
                <c:pt idx="1030">
                  <c:v>42548</c:v>
                </c:pt>
                <c:pt idx="1031">
                  <c:v>42549</c:v>
                </c:pt>
                <c:pt idx="1032">
                  <c:v>42550</c:v>
                </c:pt>
                <c:pt idx="1033">
                  <c:v>42551</c:v>
                </c:pt>
                <c:pt idx="1034">
                  <c:v>42552</c:v>
                </c:pt>
                <c:pt idx="1035">
                  <c:v>42557</c:v>
                </c:pt>
                <c:pt idx="1036">
                  <c:v>42558</c:v>
                </c:pt>
                <c:pt idx="1037">
                  <c:v>42559</c:v>
                </c:pt>
                <c:pt idx="1038">
                  <c:v>42562</c:v>
                </c:pt>
                <c:pt idx="1039">
                  <c:v>42563</c:v>
                </c:pt>
                <c:pt idx="1040">
                  <c:v>42564</c:v>
                </c:pt>
                <c:pt idx="1041">
                  <c:v>42565</c:v>
                </c:pt>
                <c:pt idx="1042">
                  <c:v>42566</c:v>
                </c:pt>
                <c:pt idx="1043">
                  <c:v>42569</c:v>
                </c:pt>
                <c:pt idx="1044">
                  <c:v>42570</c:v>
                </c:pt>
                <c:pt idx="1045">
                  <c:v>42571</c:v>
                </c:pt>
                <c:pt idx="1046">
                  <c:v>42572</c:v>
                </c:pt>
                <c:pt idx="1047">
                  <c:v>42573</c:v>
                </c:pt>
                <c:pt idx="1048">
                  <c:v>42576</c:v>
                </c:pt>
                <c:pt idx="1049">
                  <c:v>42577</c:v>
                </c:pt>
                <c:pt idx="1050">
                  <c:v>42578</c:v>
                </c:pt>
                <c:pt idx="1051">
                  <c:v>42579</c:v>
                </c:pt>
                <c:pt idx="1052">
                  <c:v>42580</c:v>
                </c:pt>
                <c:pt idx="1053">
                  <c:v>42584</c:v>
                </c:pt>
                <c:pt idx="1054">
                  <c:v>42585</c:v>
                </c:pt>
                <c:pt idx="1055">
                  <c:v>42586</c:v>
                </c:pt>
                <c:pt idx="1056">
                  <c:v>42587</c:v>
                </c:pt>
                <c:pt idx="1057">
                  <c:v>42590</c:v>
                </c:pt>
                <c:pt idx="1058">
                  <c:v>42591</c:v>
                </c:pt>
                <c:pt idx="1059">
                  <c:v>42592</c:v>
                </c:pt>
                <c:pt idx="1060">
                  <c:v>42594</c:v>
                </c:pt>
                <c:pt idx="1061">
                  <c:v>42597</c:v>
                </c:pt>
                <c:pt idx="1062">
                  <c:v>42598</c:v>
                </c:pt>
                <c:pt idx="1063">
                  <c:v>42599</c:v>
                </c:pt>
                <c:pt idx="1064">
                  <c:v>42600</c:v>
                </c:pt>
                <c:pt idx="1065">
                  <c:v>42601</c:v>
                </c:pt>
                <c:pt idx="1066">
                  <c:v>42604</c:v>
                </c:pt>
                <c:pt idx="1067">
                  <c:v>42605</c:v>
                </c:pt>
                <c:pt idx="1068">
                  <c:v>42606</c:v>
                </c:pt>
                <c:pt idx="1069">
                  <c:v>42607</c:v>
                </c:pt>
                <c:pt idx="1070">
                  <c:v>42608</c:v>
                </c:pt>
                <c:pt idx="1071">
                  <c:v>42611</c:v>
                </c:pt>
                <c:pt idx="1072">
                  <c:v>42612</c:v>
                </c:pt>
                <c:pt idx="1073">
                  <c:v>42613</c:v>
                </c:pt>
                <c:pt idx="1074">
                  <c:v>42614</c:v>
                </c:pt>
                <c:pt idx="1075">
                  <c:v>42615</c:v>
                </c:pt>
                <c:pt idx="1076">
                  <c:v>42618</c:v>
                </c:pt>
                <c:pt idx="1077">
                  <c:v>42619</c:v>
                </c:pt>
                <c:pt idx="1078">
                  <c:v>42620</c:v>
                </c:pt>
                <c:pt idx="1079">
                  <c:v>42621</c:v>
                </c:pt>
                <c:pt idx="1080">
                  <c:v>42622</c:v>
                </c:pt>
                <c:pt idx="1081">
                  <c:v>42625</c:v>
                </c:pt>
                <c:pt idx="1082">
                  <c:v>42627</c:v>
                </c:pt>
                <c:pt idx="1083">
                  <c:v>42628</c:v>
                </c:pt>
                <c:pt idx="1084">
                  <c:v>42629</c:v>
                </c:pt>
                <c:pt idx="1085">
                  <c:v>42632</c:v>
                </c:pt>
                <c:pt idx="1086">
                  <c:v>42633</c:v>
                </c:pt>
                <c:pt idx="1087">
                  <c:v>42634</c:v>
                </c:pt>
                <c:pt idx="1088">
                  <c:v>42635</c:v>
                </c:pt>
                <c:pt idx="1089">
                  <c:v>42636</c:v>
                </c:pt>
                <c:pt idx="1090">
                  <c:v>42639</c:v>
                </c:pt>
                <c:pt idx="1091">
                  <c:v>42640</c:v>
                </c:pt>
                <c:pt idx="1092">
                  <c:v>42641</c:v>
                </c:pt>
                <c:pt idx="1093">
                  <c:v>42642</c:v>
                </c:pt>
                <c:pt idx="1094">
                  <c:v>42643</c:v>
                </c:pt>
                <c:pt idx="1095">
                  <c:v>42646</c:v>
                </c:pt>
                <c:pt idx="1096">
                  <c:v>42647</c:v>
                </c:pt>
                <c:pt idx="1097">
                  <c:v>42648</c:v>
                </c:pt>
                <c:pt idx="1098">
                  <c:v>42649</c:v>
                </c:pt>
                <c:pt idx="1099">
                  <c:v>42650</c:v>
                </c:pt>
                <c:pt idx="1100">
                  <c:v>42653</c:v>
                </c:pt>
                <c:pt idx="1101">
                  <c:v>42654</c:v>
                </c:pt>
                <c:pt idx="1102">
                  <c:v>42655</c:v>
                </c:pt>
                <c:pt idx="1103">
                  <c:v>42656</c:v>
                </c:pt>
                <c:pt idx="1104">
                  <c:v>42657</c:v>
                </c:pt>
                <c:pt idx="1105">
                  <c:v>42660</c:v>
                </c:pt>
                <c:pt idx="1106">
                  <c:v>42662</c:v>
                </c:pt>
                <c:pt idx="1107">
                  <c:v>42663</c:v>
                </c:pt>
                <c:pt idx="1108">
                  <c:v>42664</c:v>
                </c:pt>
                <c:pt idx="1109">
                  <c:v>42668</c:v>
                </c:pt>
                <c:pt idx="1110">
                  <c:v>42669</c:v>
                </c:pt>
                <c:pt idx="1111">
                  <c:v>42670</c:v>
                </c:pt>
                <c:pt idx="1112">
                  <c:v>42671</c:v>
                </c:pt>
                <c:pt idx="1113">
                  <c:v>42674</c:v>
                </c:pt>
                <c:pt idx="1114">
                  <c:v>42675</c:v>
                </c:pt>
                <c:pt idx="1115">
                  <c:v>42676</c:v>
                </c:pt>
                <c:pt idx="1116">
                  <c:v>42677</c:v>
                </c:pt>
                <c:pt idx="1117">
                  <c:v>42678</c:v>
                </c:pt>
                <c:pt idx="1118">
                  <c:v>42681</c:v>
                </c:pt>
                <c:pt idx="1119">
                  <c:v>42682</c:v>
                </c:pt>
                <c:pt idx="1120">
                  <c:v>42683</c:v>
                </c:pt>
                <c:pt idx="1121">
                  <c:v>42684</c:v>
                </c:pt>
                <c:pt idx="1122">
                  <c:v>42685</c:v>
                </c:pt>
                <c:pt idx="1123">
                  <c:v>42688</c:v>
                </c:pt>
                <c:pt idx="1124">
                  <c:v>42689</c:v>
                </c:pt>
                <c:pt idx="1125">
                  <c:v>42690</c:v>
                </c:pt>
                <c:pt idx="1126">
                  <c:v>42691</c:v>
                </c:pt>
                <c:pt idx="1127">
                  <c:v>42692</c:v>
                </c:pt>
                <c:pt idx="1128">
                  <c:v>42695</c:v>
                </c:pt>
                <c:pt idx="1129">
                  <c:v>42696</c:v>
                </c:pt>
                <c:pt idx="1130">
                  <c:v>42697</c:v>
                </c:pt>
                <c:pt idx="1131">
                  <c:v>42698</c:v>
                </c:pt>
                <c:pt idx="1132">
                  <c:v>42699</c:v>
                </c:pt>
                <c:pt idx="1133">
                  <c:v>42702</c:v>
                </c:pt>
                <c:pt idx="1134">
                  <c:v>42703</c:v>
                </c:pt>
                <c:pt idx="1135">
                  <c:v>42704</c:v>
                </c:pt>
                <c:pt idx="1136">
                  <c:v>42705</c:v>
                </c:pt>
                <c:pt idx="1137">
                  <c:v>42706</c:v>
                </c:pt>
                <c:pt idx="1138">
                  <c:v>42709</c:v>
                </c:pt>
                <c:pt idx="1139">
                  <c:v>42710</c:v>
                </c:pt>
                <c:pt idx="1140">
                  <c:v>42711</c:v>
                </c:pt>
                <c:pt idx="1141">
                  <c:v>42712</c:v>
                </c:pt>
                <c:pt idx="1142">
                  <c:v>42713</c:v>
                </c:pt>
                <c:pt idx="1143">
                  <c:v>42716</c:v>
                </c:pt>
                <c:pt idx="1144">
                  <c:v>42717</c:v>
                </c:pt>
                <c:pt idx="1145">
                  <c:v>42718</c:v>
                </c:pt>
                <c:pt idx="1146">
                  <c:v>42719</c:v>
                </c:pt>
                <c:pt idx="1147">
                  <c:v>42720</c:v>
                </c:pt>
                <c:pt idx="1148">
                  <c:v>42723</c:v>
                </c:pt>
                <c:pt idx="1149">
                  <c:v>42724</c:v>
                </c:pt>
                <c:pt idx="1150">
                  <c:v>42725</c:v>
                </c:pt>
                <c:pt idx="1151">
                  <c:v>42726</c:v>
                </c:pt>
                <c:pt idx="1152">
                  <c:v>42727</c:v>
                </c:pt>
                <c:pt idx="1153">
                  <c:v>42731</c:v>
                </c:pt>
                <c:pt idx="1154">
                  <c:v>42732</c:v>
                </c:pt>
                <c:pt idx="1155">
                  <c:v>42733</c:v>
                </c:pt>
                <c:pt idx="1156">
                  <c:v>42734</c:v>
                </c:pt>
                <c:pt idx="1157">
                  <c:v>42738</c:v>
                </c:pt>
                <c:pt idx="1158">
                  <c:v>42739</c:v>
                </c:pt>
                <c:pt idx="1159">
                  <c:v>42740</c:v>
                </c:pt>
                <c:pt idx="1160">
                  <c:v>42741</c:v>
                </c:pt>
                <c:pt idx="1161">
                  <c:v>42744</c:v>
                </c:pt>
                <c:pt idx="1162">
                  <c:v>42745</c:v>
                </c:pt>
                <c:pt idx="1163">
                  <c:v>42746</c:v>
                </c:pt>
                <c:pt idx="1164">
                  <c:v>42747</c:v>
                </c:pt>
                <c:pt idx="1165">
                  <c:v>42748</c:v>
                </c:pt>
                <c:pt idx="1166">
                  <c:v>42751</c:v>
                </c:pt>
                <c:pt idx="1167">
                  <c:v>42752</c:v>
                </c:pt>
                <c:pt idx="1168">
                  <c:v>42753</c:v>
                </c:pt>
                <c:pt idx="1169">
                  <c:v>42754</c:v>
                </c:pt>
                <c:pt idx="1170">
                  <c:v>42755</c:v>
                </c:pt>
                <c:pt idx="1171">
                  <c:v>42758</c:v>
                </c:pt>
                <c:pt idx="1172">
                  <c:v>42759</c:v>
                </c:pt>
                <c:pt idx="1173">
                  <c:v>42760</c:v>
                </c:pt>
                <c:pt idx="1174">
                  <c:v>42761</c:v>
                </c:pt>
                <c:pt idx="1175">
                  <c:v>42762</c:v>
                </c:pt>
                <c:pt idx="1176">
                  <c:v>42765</c:v>
                </c:pt>
                <c:pt idx="1177">
                  <c:v>42766</c:v>
                </c:pt>
                <c:pt idx="1178">
                  <c:v>42767</c:v>
                </c:pt>
                <c:pt idx="1179">
                  <c:v>42768</c:v>
                </c:pt>
                <c:pt idx="1180">
                  <c:v>42769</c:v>
                </c:pt>
                <c:pt idx="1181">
                  <c:v>42772</c:v>
                </c:pt>
                <c:pt idx="1182">
                  <c:v>42773</c:v>
                </c:pt>
                <c:pt idx="1183">
                  <c:v>42774</c:v>
                </c:pt>
                <c:pt idx="1184">
                  <c:v>42775</c:v>
                </c:pt>
                <c:pt idx="1185">
                  <c:v>42776</c:v>
                </c:pt>
                <c:pt idx="1186">
                  <c:v>42779</c:v>
                </c:pt>
                <c:pt idx="1187">
                  <c:v>42780</c:v>
                </c:pt>
                <c:pt idx="1188">
                  <c:v>42781</c:v>
                </c:pt>
                <c:pt idx="1189">
                  <c:v>42782</c:v>
                </c:pt>
                <c:pt idx="1190">
                  <c:v>42783</c:v>
                </c:pt>
                <c:pt idx="1191">
                  <c:v>42786</c:v>
                </c:pt>
                <c:pt idx="1192">
                  <c:v>42787</c:v>
                </c:pt>
                <c:pt idx="1193">
                  <c:v>42788</c:v>
                </c:pt>
                <c:pt idx="1194">
                  <c:v>42789</c:v>
                </c:pt>
                <c:pt idx="1195">
                  <c:v>42790</c:v>
                </c:pt>
                <c:pt idx="1196">
                  <c:v>42793</c:v>
                </c:pt>
                <c:pt idx="1197">
                  <c:v>42794</c:v>
                </c:pt>
                <c:pt idx="1198">
                  <c:v>42795</c:v>
                </c:pt>
                <c:pt idx="1199">
                  <c:v>42796</c:v>
                </c:pt>
                <c:pt idx="1200">
                  <c:v>42800</c:v>
                </c:pt>
                <c:pt idx="1201">
                  <c:v>42801</c:v>
                </c:pt>
                <c:pt idx="1202">
                  <c:v>42803</c:v>
                </c:pt>
                <c:pt idx="1203">
                  <c:v>42804</c:v>
                </c:pt>
                <c:pt idx="1204">
                  <c:v>42808</c:v>
                </c:pt>
                <c:pt idx="1205">
                  <c:v>42809</c:v>
                </c:pt>
                <c:pt idx="1206">
                  <c:v>42810</c:v>
                </c:pt>
                <c:pt idx="1207">
                  <c:v>42811</c:v>
                </c:pt>
                <c:pt idx="1208">
                  <c:v>42814</c:v>
                </c:pt>
                <c:pt idx="1209">
                  <c:v>42815</c:v>
                </c:pt>
                <c:pt idx="1210">
                  <c:v>42816</c:v>
                </c:pt>
                <c:pt idx="1211">
                  <c:v>42817</c:v>
                </c:pt>
                <c:pt idx="1212">
                  <c:v>42818</c:v>
                </c:pt>
                <c:pt idx="1213">
                  <c:v>42821</c:v>
                </c:pt>
                <c:pt idx="1214">
                  <c:v>42822</c:v>
                </c:pt>
                <c:pt idx="1215">
                  <c:v>42823</c:v>
                </c:pt>
                <c:pt idx="1216">
                  <c:v>42824</c:v>
                </c:pt>
                <c:pt idx="1217">
                  <c:v>42825</c:v>
                </c:pt>
                <c:pt idx="1218">
                  <c:v>42828</c:v>
                </c:pt>
                <c:pt idx="1219">
                  <c:v>42829</c:v>
                </c:pt>
                <c:pt idx="1220">
                  <c:v>42830</c:v>
                </c:pt>
                <c:pt idx="1221">
                  <c:v>42831</c:v>
                </c:pt>
                <c:pt idx="1222">
                  <c:v>42832</c:v>
                </c:pt>
                <c:pt idx="1223">
                  <c:v>42835</c:v>
                </c:pt>
                <c:pt idx="1224">
                  <c:v>42836</c:v>
                </c:pt>
                <c:pt idx="1225">
                  <c:v>42837</c:v>
                </c:pt>
                <c:pt idx="1226">
                  <c:v>42838</c:v>
                </c:pt>
                <c:pt idx="1227">
                  <c:v>42843</c:v>
                </c:pt>
                <c:pt idx="1228">
                  <c:v>42844</c:v>
                </c:pt>
                <c:pt idx="1229">
                  <c:v>42845</c:v>
                </c:pt>
                <c:pt idx="1230">
                  <c:v>42846</c:v>
                </c:pt>
                <c:pt idx="1231">
                  <c:v>42849</c:v>
                </c:pt>
                <c:pt idx="1232">
                  <c:v>42850</c:v>
                </c:pt>
                <c:pt idx="1233">
                  <c:v>42851</c:v>
                </c:pt>
                <c:pt idx="1234">
                  <c:v>42852</c:v>
                </c:pt>
                <c:pt idx="1235">
                  <c:v>42853</c:v>
                </c:pt>
                <c:pt idx="1236">
                  <c:v>42857</c:v>
                </c:pt>
                <c:pt idx="1237">
                  <c:v>42858</c:v>
                </c:pt>
                <c:pt idx="1238">
                  <c:v>42859</c:v>
                </c:pt>
                <c:pt idx="1239">
                  <c:v>42860</c:v>
                </c:pt>
                <c:pt idx="1240">
                  <c:v>42863</c:v>
                </c:pt>
                <c:pt idx="1241">
                  <c:v>42864</c:v>
                </c:pt>
                <c:pt idx="1242">
                  <c:v>42865</c:v>
                </c:pt>
                <c:pt idx="1243">
                  <c:v>42866</c:v>
                </c:pt>
                <c:pt idx="1244">
                  <c:v>42867</c:v>
                </c:pt>
                <c:pt idx="1245">
                  <c:v>42870</c:v>
                </c:pt>
                <c:pt idx="1246">
                  <c:v>42871</c:v>
                </c:pt>
                <c:pt idx="1247">
                  <c:v>42872</c:v>
                </c:pt>
                <c:pt idx="1248">
                  <c:v>42873</c:v>
                </c:pt>
                <c:pt idx="1249">
                  <c:v>42874</c:v>
                </c:pt>
                <c:pt idx="1250">
                  <c:v>42877</c:v>
                </c:pt>
                <c:pt idx="1251">
                  <c:v>42878</c:v>
                </c:pt>
                <c:pt idx="1252">
                  <c:v>42879</c:v>
                </c:pt>
                <c:pt idx="1253">
                  <c:v>42881</c:v>
                </c:pt>
                <c:pt idx="1254">
                  <c:v>42884</c:v>
                </c:pt>
                <c:pt idx="1255">
                  <c:v>42885</c:v>
                </c:pt>
                <c:pt idx="1256">
                  <c:v>42886</c:v>
                </c:pt>
                <c:pt idx="1257">
                  <c:v>42887</c:v>
                </c:pt>
                <c:pt idx="1258">
                  <c:v>42888</c:v>
                </c:pt>
                <c:pt idx="1259">
                  <c:v>42891</c:v>
                </c:pt>
                <c:pt idx="1260">
                  <c:v>42892</c:v>
                </c:pt>
                <c:pt idx="1261">
                  <c:v>42893</c:v>
                </c:pt>
                <c:pt idx="1262">
                  <c:v>42894</c:v>
                </c:pt>
                <c:pt idx="1263">
                  <c:v>42895</c:v>
                </c:pt>
                <c:pt idx="1264">
                  <c:v>42898</c:v>
                </c:pt>
                <c:pt idx="1265">
                  <c:v>42899</c:v>
                </c:pt>
                <c:pt idx="1266">
                  <c:v>42900</c:v>
                </c:pt>
                <c:pt idx="1267">
                  <c:v>42901</c:v>
                </c:pt>
                <c:pt idx="1268">
                  <c:v>42902</c:v>
                </c:pt>
                <c:pt idx="1269">
                  <c:v>42905</c:v>
                </c:pt>
                <c:pt idx="1270">
                  <c:v>42906</c:v>
                </c:pt>
                <c:pt idx="1271">
                  <c:v>42907</c:v>
                </c:pt>
                <c:pt idx="1272">
                  <c:v>42908</c:v>
                </c:pt>
                <c:pt idx="1273">
                  <c:v>42909</c:v>
                </c:pt>
                <c:pt idx="1274">
                  <c:v>42912</c:v>
                </c:pt>
                <c:pt idx="1275">
                  <c:v>42913</c:v>
                </c:pt>
                <c:pt idx="1276">
                  <c:v>42914</c:v>
                </c:pt>
                <c:pt idx="1277">
                  <c:v>42915</c:v>
                </c:pt>
                <c:pt idx="1278">
                  <c:v>42916</c:v>
                </c:pt>
                <c:pt idx="1279">
                  <c:v>42921</c:v>
                </c:pt>
                <c:pt idx="1280">
                  <c:v>42922</c:v>
                </c:pt>
                <c:pt idx="1281">
                  <c:v>42923</c:v>
                </c:pt>
                <c:pt idx="1282">
                  <c:v>42926</c:v>
                </c:pt>
                <c:pt idx="1283">
                  <c:v>42927</c:v>
                </c:pt>
                <c:pt idx="1284">
                  <c:v>42928</c:v>
                </c:pt>
                <c:pt idx="1285">
                  <c:v>42929</c:v>
                </c:pt>
                <c:pt idx="1286">
                  <c:v>42930</c:v>
                </c:pt>
                <c:pt idx="1287">
                  <c:v>42933</c:v>
                </c:pt>
                <c:pt idx="1288">
                  <c:v>42934</c:v>
                </c:pt>
                <c:pt idx="1289">
                  <c:v>42935</c:v>
                </c:pt>
                <c:pt idx="1290">
                  <c:v>42936</c:v>
                </c:pt>
                <c:pt idx="1291">
                  <c:v>42937</c:v>
                </c:pt>
                <c:pt idx="1292">
                  <c:v>42940</c:v>
                </c:pt>
                <c:pt idx="1293">
                  <c:v>42941</c:v>
                </c:pt>
                <c:pt idx="1294">
                  <c:v>42942</c:v>
                </c:pt>
                <c:pt idx="1295">
                  <c:v>42943</c:v>
                </c:pt>
                <c:pt idx="1296">
                  <c:v>42944</c:v>
                </c:pt>
                <c:pt idx="1297">
                  <c:v>42947</c:v>
                </c:pt>
                <c:pt idx="1298">
                  <c:v>42948</c:v>
                </c:pt>
                <c:pt idx="1299">
                  <c:v>42949</c:v>
                </c:pt>
                <c:pt idx="1300">
                  <c:v>42950</c:v>
                </c:pt>
                <c:pt idx="1301">
                  <c:v>42951</c:v>
                </c:pt>
                <c:pt idx="1302">
                  <c:v>42955</c:v>
                </c:pt>
                <c:pt idx="1303">
                  <c:v>42956</c:v>
                </c:pt>
                <c:pt idx="1304">
                  <c:v>42957</c:v>
                </c:pt>
                <c:pt idx="1305">
                  <c:v>42958</c:v>
                </c:pt>
                <c:pt idx="1306">
                  <c:v>42961</c:v>
                </c:pt>
                <c:pt idx="1307">
                  <c:v>42962</c:v>
                </c:pt>
                <c:pt idx="1308">
                  <c:v>42963</c:v>
                </c:pt>
                <c:pt idx="1309">
                  <c:v>42964</c:v>
                </c:pt>
                <c:pt idx="1310">
                  <c:v>42965</c:v>
                </c:pt>
                <c:pt idx="1311">
                  <c:v>42968</c:v>
                </c:pt>
                <c:pt idx="1312">
                  <c:v>42969</c:v>
                </c:pt>
                <c:pt idx="1313">
                  <c:v>42970</c:v>
                </c:pt>
                <c:pt idx="1314">
                  <c:v>42971</c:v>
                </c:pt>
                <c:pt idx="1315">
                  <c:v>42972</c:v>
                </c:pt>
                <c:pt idx="1316">
                  <c:v>42975</c:v>
                </c:pt>
                <c:pt idx="1317">
                  <c:v>42976</c:v>
                </c:pt>
                <c:pt idx="1318">
                  <c:v>42977</c:v>
                </c:pt>
                <c:pt idx="1319">
                  <c:v>42978</c:v>
                </c:pt>
                <c:pt idx="1320">
                  <c:v>42979</c:v>
                </c:pt>
                <c:pt idx="1321">
                  <c:v>42982</c:v>
                </c:pt>
                <c:pt idx="1322">
                  <c:v>42983</c:v>
                </c:pt>
                <c:pt idx="1323">
                  <c:v>42984</c:v>
                </c:pt>
                <c:pt idx="1324">
                  <c:v>42985</c:v>
                </c:pt>
                <c:pt idx="1325">
                  <c:v>42986</c:v>
                </c:pt>
                <c:pt idx="1326">
                  <c:v>42989</c:v>
                </c:pt>
                <c:pt idx="1327">
                  <c:v>42990</c:v>
                </c:pt>
                <c:pt idx="1328">
                  <c:v>42991</c:v>
                </c:pt>
                <c:pt idx="1329">
                  <c:v>42992</c:v>
                </c:pt>
                <c:pt idx="1330">
                  <c:v>42993</c:v>
                </c:pt>
                <c:pt idx="1331">
                  <c:v>42996</c:v>
                </c:pt>
                <c:pt idx="1332">
                  <c:v>42997</c:v>
                </c:pt>
                <c:pt idx="1333">
                  <c:v>42998</c:v>
                </c:pt>
                <c:pt idx="1334">
                  <c:v>42999</c:v>
                </c:pt>
                <c:pt idx="1335">
                  <c:v>43000</c:v>
                </c:pt>
                <c:pt idx="1336">
                  <c:v>43003</c:v>
                </c:pt>
                <c:pt idx="1337">
                  <c:v>43004</c:v>
                </c:pt>
                <c:pt idx="1338">
                  <c:v>43005</c:v>
                </c:pt>
                <c:pt idx="1339">
                  <c:v>43006</c:v>
                </c:pt>
                <c:pt idx="1340">
                  <c:v>43007</c:v>
                </c:pt>
                <c:pt idx="1341">
                  <c:v>43010</c:v>
                </c:pt>
                <c:pt idx="1342">
                  <c:v>43011</c:v>
                </c:pt>
                <c:pt idx="1343">
                  <c:v>43012</c:v>
                </c:pt>
                <c:pt idx="1344">
                  <c:v>43013</c:v>
                </c:pt>
                <c:pt idx="1345">
                  <c:v>43014</c:v>
                </c:pt>
                <c:pt idx="1346">
                  <c:v>43017</c:v>
                </c:pt>
                <c:pt idx="1347">
                  <c:v>43018</c:v>
                </c:pt>
                <c:pt idx="1348">
                  <c:v>43019</c:v>
                </c:pt>
                <c:pt idx="1349">
                  <c:v>43020</c:v>
                </c:pt>
                <c:pt idx="1350">
                  <c:v>43021</c:v>
                </c:pt>
                <c:pt idx="1351">
                  <c:v>43024</c:v>
                </c:pt>
                <c:pt idx="1352">
                  <c:v>43025</c:v>
                </c:pt>
                <c:pt idx="1353">
                  <c:v>43027</c:v>
                </c:pt>
                <c:pt idx="1354">
                  <c:v>43028</c:v>
                </c:pt>
                <c:pt idx="1355">
                  <c:v>43031</c:v>
                </c:pt>
                <c:pt idx="1356">
                  <c:v>43033</c:v>
                </c:pt>
                <c:pt idx="1357">
                  <c:v>43034</c:v>
                </c:pt>
                <c:pt idx="1358">
                  <c:v>43035</c:v>
                </c:pt>
                <c:pt idx="1359">
                  <c:v>43038</c:v>
                </c:pt>
                <c:pt idx="1360">
                  <c:v>43039</c:v>
                </c:pt>
                <c:pt idx="1361">
                  <c:v>43040</c:v>
                </c:pt>
                <c:pt idx="1362">
                  <c:v>43041</c:v>
                </c:pt>
                <c:pt idx="1363">
                  <c:v>43042</c:v>
                </c:pt>
                <c:pt idx="1364">
                  <c:v>43045</c:v>
                </c:pt>
                <c:pt idx="1365">
                  <c:v>43046</c:v>
                </c:pt>
                <c:pt idx="1366">
                  <c:v>43047</c:v>
                </c:pt>
                <c:pt idx="1367">
                  <c:v>43048</c:v>
                </c:pt>
                <c:pt idx="1368">
                  <c:v>43049</c:v>
                </c:pt>
                <c:pt idx="1369">
                  <c:v>43052</c:v>
                </c:pt>
                <c:pt idx="1370">
                  <c:v>43053</c:v>
                </c:pt>
                <c:pt idx="1371">
                  <c:v>43054</c:v>
                </c:pt>
                <c:pt idx="1372">
                  <c:v>43055</c:v>
                </c:pt>
                <c:pt idx="1373">
                  <c:v>43056</c:v>
                </c:pt>
                <c:pt idx="1374">
                  <c:v>43059</c:v>
                </c:pt>
                <c:pt idx="1375">
                  <c:v>43060</c:v>
                </c:pt>
                <c:pt idx="1376">
                  <c:v>43061</c:v>
                </c:pt>
                <c:pt idx="1377">
                  <c:v>43062</c:v>
                </c:pt>
                <c:pt idx="1378">
                  <c:v>43063</c:v>
                </c:pt>
                <c:pt idx="1379">
                  <c:v>43066</c:v>
                </c:pt>
                <c:pt idx="1380">
                  <c:v>43067</c:v>
                </c:pt>
                <c:pt idx="1381">
                  <c:v>43068</c:v>
                </c:pt>
                <c:pt idx="1382">
                  <c:v>43069</c:v>
                </c:pt>
                <c:pt idx="1383">
                  <c:v>43070</c:v>
                </c:pt>
                <c:pt idx="1384">
                  <c:v>43073</c:v>
                </c:pt>
                <c:pt idx="1385">
                  <c:v>43074</c:v>
                </c:pt>
                <c:pt idx="1386">
                  <c:v>43075</c:v>
                </c:pt>
                <c:pt idx="1387">
                  <c:v>43076</c:v>
                </c:pt>
                <c:pt idx="1388">
                  <c:v>43077</c:v>
                </c:pt>
                <c:pt idx="1389">
                  <c:v>43080</c:v>
                </c:pt>
                <c:pt idx="1390">
                  <c:v>43081</c:v>
                </c:pt>
                <c:pt idx="1391">
                  <c:v>43082</c:v>
                </c:pt>
                <c:pt idx="1392">
                  <c:v>43083</c:v>
                </c:pt>
                <c:pt idx="1393">
                  <c:v>43084</c:v>
                </c:pt>
                <c:pt idx="1394">
                  <c:v>43087</c:v>
                </c:pt>
                <c:pt idx="1395">
                  <c:v>43088</c:v>
                </c:pt>
                <c:pt idx="1396">
                  <c:v>43089</c:v>
                </c:pt>
                <c:pt idx="1397">
                  <c:v>43090</c:v>
                </c:pt>
                <c:pt idx="1398">
                  <c:v>43091</c:v>
                </c:pt>
                <c:pt idx="1399">
                  <c:v>43095</c:v>
                </c:pt>
                <c:pt idx="1400">
                  <c:v>43096</c:v>
                </c:pt>
                <c:pt idx="1401">
                  <c:v>43097</c:v>
                </c:pt>
                <c:pt idx="1402">
                  <c:v>43098</c:v>
                </c:pt>
                <c:pt idx="1403">
                  <c:v>43102</c:v>
                </c:pt>
                <c:pt idx="1404">
                  <c:v>43103</c:v>
                </c:pt>
                <c:pt idx="1405">
                  <c:v>43104</c:v>
                </c:pt>
                <c:pt idx="1406">
                  <c:v>43105</c:v>
                </c:pt>
                <c:pt idx="1407">
                  <c:v>43108</c:v>
                </c:pt>
                <c:pt idx="1408">
                  <c:v>43109</c:v>
                </c:pt>
                <c:pt idx="1409">
                  <c:v>43110</c:v>
                </c:pt>
                <c:pt idx="1410">
                  <c:v>43111</c:v>
                </c:pt>
                <c:pt idx="1411">
                  <c:v>43112</c:v>
                </c:pt>
                <c:pt idx="1412">
                  <c:v>43115</c:v>
                </c:pt>
                <c:pt idx="1413">
                  <c:v>43116</c:v>
                </c:pt>
                <c:pt idx="1414">
                  <c:v>43117</c:v>
                </c:pt>
                <c:pt idx="1415">
                  <c:v>43118</c:v>
                </c:pt>
                <c:pt idx="1416">
                  <c:v>43119</c:v>
                </c:pt>
                <c:pt idx="1417">
                  <c:v>43122</c:v>
                </c:pt>
                <c:pt idx="1418">
                  <c:v>43123</c:v>
                </c:pt>
                <c:pt idx="1419">
                  <c:v>43124</c:v>
                </c:pt>
                <c:pt idx="1420">
                  <c:v>43125</c:v>
                </c:pt>
                <c:pt idx="1421">
                  <c:v>43126</c:v>
                </c:pt>
                <c:pt idx="1422">
                  <c:v>43129</c:v>
                </c:pt>
                <c:pt idx="1423">
                  <c:v>43130</c:v>
                </c:pt>
                <c:pt idx="1424">
                  <c:v>43131</c:v>
                </c:pt>
                <c:pt idx="1425">
                  <c:v>43132</c:v>
                </c:pt>
                <c:pt idx="1426">
                  <c:v>43133</c:v>
                </c:pt>
                <c:pt idx="1427">
                  <c:v>43136</c:v>
                </c:pt>
                <c:pt idx="1428">
                  <c:v>43137</c:v>
                </c:pt>
                <c:pt idx="1429">
                  <c:v>43138</c:v>
                </c:pt>
                <c:pt idx="1430">
                  <c:v>43139</c:v>
                </c:pt>
                <c:pt idx="1431">
                  <c:v>43140</c:v>
                </c:pt>
                <c:pt idx="1432">
                  <c:v>43143</c:v>
                </c:pt>
                <c:pt idx="1433">
                  <c:v>43144</c:v>
                </c:pt>
                <c:pt idx="1434">
                  <c:v>43145</c:v>
                </c:pt>
                <c:pt idx="1435">
                  <c:v>43146</c:v>
                </c:pt>
                <c:pt idx="1436">
                  <c:v>43147</c:v>
                </c:pt>
                <c:pt idx="1437">
                  <c:v>43150</c:v>
                </c:pt>
                <c:pt idx="1438">
                  <c:v>43151</c:v>
                </c:pt>
                <c:pt idx="1439">
                  <c:v>43152</c:v>
                </c:pt>
                <c:pt idx="1440">
                  <c:v>43153</c:v>
                </c:pt>
                <c:pt idx="1441">
                  <c:v>43154</c:v>
                </c:pt>
                <c:pt idx="1442">
                  <c:v>43157</c:v>
                </c:pt>
                <c:pt idx="1443">
                  <c:v>43158</c:v>
                </c:pt>
                <c:pt idx="1444">
                  <c:v>43159</c:v>
                </c:pt>
                <c:pt idx="1445">
                  <c:v>43160</c:v>
                </c:pt>
                <c:pt idx="1446">
                  <c:v>43161</c:v>
                </c:pt>
                <c:pt idx="1447">
                  <c:v>43164</c:v>
                </c:pt>
                <c:pt idx="1448">
                  <c:v>43165</c:v>
                </c:pt>
                <c:pt idx="1449">
                  <c:v>43166</c:v>
                </c:pt>
                <c:pt idx="1450">
                  <c:v>43172</c:v>
                </c:pt>
                <c:pt idx="1451">
                  <c:v>43173</c:v>
                </c:pt>
                <c:pt idx="1452">
                  <c:v>43174</c:v>
                </c:pt>
                <c:pt idx="1453">
                  <c:v>43175</c:v>
                </c:pt>
                <c:pt idx="1454">
                  <c:v>43178</c:v>
                </c:pt>
                <c:pt idx="1455">
                  <c:v>43179</c:v>
                </c:pt>
                <c:pt idx="1456">
                  <c:v>43180</c:v>
                </c:pt>
                <c:pt idx="1457">
                  <c:v>43181</c:v>
                </c:pt>
                <c:pt idx="1458">
                  <c:v>43182</c:v>
                </c:pt>
                <c:pt idx="1459">
                  <c:v>43185</c:v>
                </c:pt>
                <c:pt idx="1460">
                  <c:v>43186</c:v>
                </c:pt>
                <c:pt idx="1461">
                  <c:v>43187</c:v>
                </c:pt>
                <c:pt idx="1462">
                  <c:v>43188</c:v>
                </c:pt>
                <c:pt idx="1463">
                  <c:v>43193</c:v>
                </c:pt>
                <c:pt idx="1464">
                  <c:v>43194</c:v>
                </c:pt>
                <c:pt idx="1465">
                  <c:v>43195</c:v>
                </c:pt>
                <c:pt idx="1466">
                  <c:v>43196</c:v>
                </c:pt>
                <c:pt idx="1467">
                  <c:v>43199</c:v>
                </c:pt>
                <c:pt idx="1468">
                  <c:v>43200</c:v>
                </c:pt>
                <c:pt idx="1469">
                  <c:v>43201</c:v>
                </c:pt>
                <c:pt idx="1470">
                  <c:v>43202</c:v>
                </c:pt>
                <c:pt idx="1471">
                  <c:v>43203</c:v>
                </c:pt>
                <c:pt idx="1472">
                  <c:v>43206</c:v>
                </c:pt>
                <c:pt idx="1473">
                  <c:v>43207</c:v>
                </c:pt>
                <c:pt idx="1474">
                  <c:v>43208</c:v>
                </c:pt>
                <c:pt idx="1475">
                  <c:v>43209</c:v>
                </c:pt>
                <c:pt idx="1476">
                  <c:v>43210</c:v>
                </c:pt>
                <c:pt idx="1477">
                  <c:v>43213</c:v>
                </c:pt>
                <c:pt idx="1478">
                  <c:v>43214</c:v>
                </c:pt>
                <c:pt idx="1479">
                  <c:v>43215</c:v>
                </c:pt>
                <c:pt idx="1480">
                  <c:v>43216</c:v>
                </c:pt>
                <c:pt idx="1481">
                  <c:v>43217</c:v>
                </c:pt>
                <c:pt idx="1482">
                  <c:v>43220</c:v>
                </c:pt>
                <c:pt idx="1483">
                  <c:v>43251</c:v>
                </c:pt>
                <c:pt idx="1484">
                  <c:v>43252</c:v>
                </c:pt>
                <c:pt idx="1485">
                  <c:v>43255</c:v>
                </c:pt>
                <c:pt idx="1486">
                  <c:v>43256</c:v>
                </c:pt>
                <c:pt idx="1487">
                  <c:v>43257</c:v>
                </c:pt>
                <c:pt idx="1488">
                  <c:v>43258</c:v>
                </c:pt>
                <c:pt idx="1489">
                  <c:v>43259</c:v>
                </c:pt>
                <c:pt idx="1490">
                  <c:v>43262</c:v>
                </c:pt>
                <c:pt idx="1491">
                  <c:v>43263</c:v>
                </c:pt>
                <c:pt idx="1492">
                  <c:v>43264</c:v>
                </c:pt>
                <c:pt idx="1493">
                  <c:v>43265</c:v>
                </c:pt>
                <c:pt idx="1494">
                  <c:v>43266</c:v>
                </c:pt>
                <c:pt idx="1495">
                  <c:v>43269</c:v>
                </c:pt>
                <c:pt idx="1496">
                  <c:v>43270</c:v>
                </c:pt>
                <c:pt idx="1497">
                  <c:v>43271</c:v>
                </c:pt>
                <c:pt idx="1498">
                  <c:v>43272</c:v>
                </c:pt>
                <c:pt idx="1499">
                  <c:v>43273</c:v>
                </c:pt>
                <c:pt idx="1500">
                  <c:v>43276</c:v>
                </c:pt>
                <c:pt idx="1501">
                  <c:v>43277</c:v>
                </c:pt>
                <c:pt idx="1502">
                  <c:v>43278</c:v>
                </c:pt>
                <c:pt idx="1503">
                  <c:v>43279</c:v>
                </c:pt>
                <c:pt idx="1504">
                  <c:v>43280</c:v>
                </c:pt>
                <c:pt idx="1505">
                  <c:v>43285</c:v>
                </c:pt>
                <c:pt idx="1506">
                  <c:v>43286</c:v>
                </c:pt>
                <c:pt idx="1507">
                  <c:v>43287</c:v>
                </c:pt>
                <c:pt idx="1508">
                  <c:v>43290</c:v>
                </c:pt>
                <c:pt idx="1509">
                  <c:v>43291</c:v>
                </c:pt>
                <c:pt idx="1510">
                  <c:v>43292</c:v>
                </c:pt>
                <c:pt idx="1511">
                  <c:v>43293</c:v>
                </c:pt>
                <c:pt idx="1512">
                  <c:v>43294</c:v>
                </c:pt>
                <c:pt idx="1513">
                  <c:v>43297</c:v>
                </c:pt>
                <c:pt idx="1514">
                  <c:v>43298</c:v>
                </c:pt>
                <c:pt idx="1515">
                  <c:v>43299</c:v>
                </c:pt>
                <c:pt idx="1516">
                  <c:v>43300</c:v>
                </c:pt>
                <c:pt idx="1517">
                  <c:v>43301</c:v>
                </c:pt>
                <c:pt idx="1518">
                  <c:v>43304</c:v>
                </c:pt>
                <c:pt idx="1519">
                  <c:v>43305</c:v>
                </c:pt>
                <c:pt idx="1520">
                  <c:v>43306</c:v>
                </c:pt>
                <c:pt idx="1521">
                  <c:v>43308</c:v>
                </c:pt>
                <c:pt idx="1522">
                  <c:v>43311</c:v>
                </c:pt>
                <c:pt idx="1523">
                  <c:v>43312</c:v>
                </c:pt>
                <c:pt idx="1524">
                  <c:v>43313</c:v>
                </c:pt>
                <c:pt idx="1525">
                  <c:v>43314</c:v>
                </c:pt>
                <c:pt idx="1526">
                  <c:v>43315</c:v>
                </c:pt>
                <c:pt idx="1527">
                  <c:v>43319</c:v>
                </c:pt>
                <c:pt idx="1528">
                  <c:v>43320</c:v>
                </c:pt>
                <c:pt idx="1529">
                  <c:v>43321</c:v>
                </c:pt>
                <c:pt idx="1530">
                  <c:v>43322</c:v>
                </c:pt>
                <c:pt idx="1531">
                  <c:v>43325</c:v>
                </c:pt>
                <c:pt idx="1532">
                  <c:v>43326</c:v>
                </c:pt>
                <c:pt idx="1533">
                  <c:v>43327</c:v>
                </c:pt>
                <c:pt idx="1534">
                  <c:v>43328</c:v>
                </c:pt>
                <c:pt idx="1535">
                  <c:v>43329</c:v>
                </c:pt>
                <c:pt idx="1536">
                  <c:v>43332</c:v>
                </c:pt>
                <c:pt idx="1537">
                  <c:v>43333</c:v>
                </c:pt>
                <c:pt idx="1538">
                  <c:v>43334</c:v>
                </c:pt>
                <c:pt idx="1539">
                  <c:v>43335</c:v>
                </c:pt>
                <c:pt idx="1540">
                  <c:v>43336</c:v>
                </c:pt>
                <c:pt idx="1541">
                  <c:v>43339</c:v>
                </c:pt>
                <c:pt idx="1542">
                  <c:v>43340</c:v>
                </c:pt>
                <c:pt idx="1543">
                  <c:v>43341</c:v>
                </c:pt>
                <c:pt idx="1544">
                  <c:v>43342</c:v>
                </c:pt>
                <c:pt idx="1545">
                  <c:v>43343</c:v>
                </c:pt>
                <c:pt idx="1546">
                  <c:v>43346</c:v>
                </c:pt>
                <c:pt idx="1547">
                  <c:v>43347</c:v>
                </c:pt>
                <c:pt idx="1548">
                  <c:v>43348</c:v>
                </c:pt>
                <c:pt idx="1549">
                  <c:v>43349</c:v>
                </c:pt>
                <c:pt idx="1550">
                  <c:v>43350</c:v>
                </c:pt>
                <c:pt idx="1551">
                  <c:v>43353</c:v>
                </c:pt>
                <c:pt idx="1552">
                  <c:v>43354</c:v>
                </c:pt>
                <c:pt idx="1553">
                  <c:v>43355</c:v>
                </c:pt>
                <c:pt idx="1554">
                  <c:v>43356</c:v>
                </c:pt>
                <c:pt idx="1555">
                  <c:v>43357</c:v>
                </c:pt>
                <c:pt idx="1556">
                  <c:v>43360</c:v>
                </c:pt>
                <c:pt idx="1557">
                  <c:v>43361</c:v>
                </c:pt>
                <c:pt idx="1558">
                  <c:v>43362</c:v>
                </c:pt>
                <c:pt idx="1559">
                  <c:v>43363</c:v>
                </c:pt>
                <c:pt idx="1560">
                  <c:v>43364</c:v>
                </c:pt>
                <c:pt idx="1561">
                  <c:v>43367</c:v>
                </c:pt>
                <c:pt idx="1562">
                  <c:v>43368</c:v>
                </c:pt>
                <c:pt idx="1563">
                  <c:v>43369</c:v>
                </c:pt>
                <c:pt idx="1564">
                  <c:v>43370</c:v>
                </c:pt>
                <c:pt idx="1565">
                  <c:v>43371</c:v>
                </c:pt>
                <c:pt idx="1566">
                  <c:v>43374</c:v>
                </c:pt>
                <c:pt idx="1567">
                  <c:v>43375</c:v>
                </c:pt>
                <c:pt idx="1568">
                  <c:v>43376</c:v>
                </c:pt>
                <c:pt idx="1569">
                  <c:v>43377</c:v>
                </c:pt>
                <c:pt idx="1570">
                  <c:v>43378</c:v>
                </c:pt>
                <c:pt idx="1571">
                  <c:v>43381</c:v>
                </c:pt>
                <c:pt idx="1572">
                  <c:v>43382</c:v>
                </c:pt>
                <c:pt idx="1573">
                  <c:v>43383</c:v>
                </c:pt>
                <c:pt idx="1574">
                  <c:v>43384</c:v>
                </c:pt>
                <c:pt idx="1575">
                  <c:v>43385</c:v>
                </c:pt>
                <c:pt idx="1576">
                  <c:v>43388</c:v>
                </c:pt>
                <c:pt idx="1577">
                  <c:v>43389</c:v>
                </c:pt>
                <c:pt idx="1578">
                  <c:v>43390</c:v>
                </c:pt>
                <c:pt idx="1579">
                  <c:v>43392</c:v>
                </c:pt>
                <c:pt idx="1580">
                  <c:v>43395</c:v>
                </c:pt>
                <c:pt idx="1581">
                  <c:v>43396</c:v>
                </c:pt>
                <c:pt idx="1582">
                  <c:v>43398</c:v>
                </c:pt>
                <c:pt idx="1583">
                  <c:v>43399</c:v>
                </c:pt>
                <c:pt idx="1584">
                  <c:v>43402</c:v>
                </c:pt>
                <c:pt idx="1585">
                  <c:v>43403</c:v>
                </c:pt>
                <c:pt idx="1586">
                  <c:v>43404</c:v>
                </c:pt>
                <c:pt idx="1587">
                  <c:v>43405</c:v>
                </c:pt>
                <c:pt idx="1588">
                  <c:v>43406</c:v>
                </c:pt>
                <c:pt idx="1589">
                  <c:v>43409</c:v>
                </c:pt>
                <c:pt idx="1590">
                  <c:v>43410</c:v>
                </c:pt>
                <c:pt idx="1591">
                  <c:v>43411</c:v>
                </c:pt>
                <c:pt idx="1592">
                  <c:v>43412</c:v>
                </c:pt>
                <c:pt idx="1593">
                  <c:v>43413</c:v>
                </c:pt>
                <c:pt idx="1594">
                  <c:v>43416</c:v>
                </c:pt>
                <c:pt idx="1595">
                  <c:v>43417</c:v>
                </c:pt>
                <c:pt idx="1596">
                  <c:v>43418</c:v>
                </c:pt>
                <c:pt idx="1597">
                  <c:v>43419</c:v>
                </c:pt>
                <c:pt idx="1598">
                  <c:v>43420</c:v>
                </c:pt>
                <c:pt idx="1599">
                  <c:v>43423</c:v>
                </c:pt>
              </c:numCache>
            </c:numRef>
          </c:cat>
          <c:val>
            <c:numRef>
              <c:f>'Interbank and Policy Rate'!$H$3:$H$1602</c:f>
              <c:numCache>
                <c:formatCode>General</c:formatCode>
                <c:ptCount val="1600"/>
                <c:pt idx="1198">
                  <c:v>20</c:v>
                </c:pt>
                <c:pt idx="1199">
                  <c:v>20</c:v>
                </c:pt>
                <c:pt idx="1200">
                  <c:v>20</c:v>
                </c:pt>
                <c:pt idx="1201">
                  <c:v>20</c:v>
                </c:pt>
                <c:pt idx="1202">
                  <c:v>20</c:v>
                </c:pt>
                <c:pt idx="1203">
                  <c:v>20</c:v>
                </c:pt>
                <c:pt idx="1204">
                  <c:v>20</c:v>
                </c:pt>
                <c:pt idx="1205">
                  <c:v>20</c:v>
                </c:pt>
                <c:pt idx="1206">
                  <c:v>20</c:v>
                </c:pt>
                <c:pt idx="1207">
                  <c:v>20</c:v>
                </c:pt>
                <c:pt idx="1208">
                  <c:v>20</c:v>
                </c:pt>
                <c:pt idx="1209">
                  <c:v>20</c:v>
                </c:pt>
                <c:pt idx="1210">
                  <c:v>20</c:v>
                </c:pt>
                <c:pt idx="1211">
                  <c:v>20</c:v>
                </c:pt>
                <c:pt idx="1212">
                  <c:v>20</c:v>
                </c:pt>
                <c:pt idx="1213">
                  <c:v>20</c:v>
                </c:pt>
                <c:pt idx="1214">
                  <c:v>20</c:v>
                </c:pt>
                <c:pt idx="1215">
                  <c:v>20</c:v>
                </c:pt>
                <c:pt idx="1216">
                  <c:v>20</c:v>
                </c:pt>
                <c:pt idx="1217">
                  <c:v>20</c:v>
                </c:pt>
                <c:pt idx="1218">
                  <c:v>20</c:v>
                </c:pt>
                <c:pt idx="1219">
                  <c:v>20</c:v>
                </c:pt>
                <c:pt idx="1220">
                  <c:v>20</c:v>
                </c:pt>
                <c:pt idx="1221">
                  <c:v>20</c:v>
                </c:pt>
                <c:pt idx="1222">
                  <c:v>20</c:v>
                </c:pt>
                <c:pt idx="1223">
                  <c:v>20</c:v>
                </c:pt>
                <c:pt idx="1224">
                  <c:v>20</c:v>
                </c:pt>
                <c:pt idx="1225">
                  <c:v>20</c:v>
                </c:pt>
                <c:pt idx="1226">
                  <c:v>20</c:v>
                </c:pt>
                <c:pt idx="1227">
                  <c:v>20</c:v>
                </c:pt>
                <c:pt idx="1228">
                  <c:v>20</c:v>
                </c:pt>
                <c:pt idx="1229">
                  <c:v>20</c:v>
                </c:pt>
                <c:pt idx="1230">
                  <c:v>20</c:v>
                </c:pt>
                <c:pt idx="1231">
                  <c:v>20</c:v>
                </c:pt>
                <c:pt idx="1232">
                  <c:v>20</c:v>
                </c:pt>
                <c:pt idx="1233">
                  <c:v>20</c:v>
                </c:pt>
                <c:pt idx="1234">
                  <c:v>20</c:v>
                </c:pt>
                <c:pt idx="1235">
                  <c:v>20</c:v>
                </c:pt>
                <c:pt idx="1236">
                  <c:v>20</c:v>
                </c:pt>
                <c:pt idx="1237">
                  <c:v>20</c:v>
                </c:pt>
                <c:pt idx="1238">
                  <c:v>20</c:v>
                </c:pt>
                <c:pt idx="1239">
                  <c:v>20</c:v>
                </c:pt>
                <c:pt idx="1240">
                  <c:v>20</c:v>
                </c:pt>
                <c:pt idx="1241">
                  <c:v>20</c:v>
                </c:pt>
                <c:pt idx="1242">
                  <c:v>20</c:v>
                </c:pt>
                <c:pt idx="1243">
                  <c:v>20</c:v>
                </c:pt>
                <c:pt idx="1244">
                  <c:v>20</c:v>
                </c:pt>
                <c:pt idx="1245">
                  <c:v>20</c:v>
                </c:pt>
                <c:pt idx="1246">
                  <c:v>20</c:v>
                </c:pt>
                <c:pt idx="1247">
                  <c:v>20</c:v>
                </c:pt>
                <c:pt idx="1248">
                  <c:v>18.5</c:v>
                </c:pt>
                <c:pt idx="1249">
                  <c:v>18.5</c:v>
                </c:pt>
                <c:pt idx="1250">
                  <c:v>18.5</c:v>
                </c:pt>
                <c:pt idx="1251">
                  <c:v>18.5</c:v>
                </c:pt>
                <c:pt idx="1252">
                  <c:v>18.5</c:v>
                </c:pt>
                <c:pt idx="1253">
                  <c:v>18.5</c:v>
                </c:pt>
                <c:pt idx="1254">
                  <c:v>18.5</c:v>
                </c:pt>
                <c:pt idx="1255">
                  <c:v>18.5</c:v>
                </c:pt>
                <c:pt idx="1256">
                  <c:v>18.5</c:v>
                </c:pt>
                <c:pt idx="1257">
                  <c:v>18.5</c:v>
                </c:pt>
                <c:pt idx="1258">
                  <c:v>18.5</c:v>
                </c:pt>
                <c:pt idx="1259">
                  <c:v>18.5</c:v>
                </c:pt>
                <c:pt idx="1260">
                  <c:v>18.5</c:v>
                </c:pt>
                <c:pt idx="1261">
                  <c:v>18.5</c:v>
                </c:pt>
                <c:pt idx="1262">
                  <c:v>18.5</c:v>
                </c:pt>
                <c:pt idx="1263">
                  <c:v>18.5</c:v>
                </c:pt>
                <c:pt idx="1264">
                  <c:v>18.5</c:v>
                </c:pt>
                <c:pt idx="1265">
                  <c:v>18.5</c:v>
                </c:pt>
                <c:pt idx="1266">
                  <c:v>18.5</c:v>
                </c:pt>
                <c:pt idx="1267">
                  <c:v>18.5</c:v>
                </c:pt>
                <c:pt idx="1268">
                  <c:v>18.5</c:v>
                </c:pt>
                <c:pt idx="1269">
                  <c:v>18.5</c:v>
                </c:pt>
                <c:pt idx="1270">
                  <c:v>18.5</c:v>
                </c:pt>
                <c:pt idx="1271">
                  <c:v>18.5</c:v>
                </c:pt>
                <c:pt idx="1272">
                  <c:v>18.5</c:v>
                </c:pt>
                <c:pt idx="1273">
                  <c:v>18.5</c:v>
                </c:pt>
                <c:pt idx="1274">
                  <c:v>18.5</c:v>
                </c:pt>
                <c:pt idx="1275">
                  <c:v>18.5</c:v>
                </c:pt>
                <c:pt idx="1276">
                  <c:v>18.5</c:v>
                </c:pt>
                <c:pt idx="1277">
                  <c:v>18.5</c:v>
                </c:pt>
                <c:pt idx="1278">
                  <c:v>18.5</c:v>
                </c:pt>
                <c:pt idx="1279">
                  <c:v>18.5</c:v>
                </c:pt>
                <c:pt idx="1280">
                  <c:v>18.5</c:v>
                </c:pt>
                <c:pt idx="1281">
                  <c:v>18.5</c:v>
                </c:pt>
                <c:pt idx="1282">
                  <c:v>18.5</c:v>
                </c:pt>
                <c:pt idx="1283">
                  <c:v>18.5</c:v>
                </c:pt>
                <c:pt idx="1284">
                  <c:v>18.5</c:v>
                </c:pt>
                <c:pt idx="1285">
                  <c:v>18.5</c:v>
                </c:pt>
                <c:pt idx="1286">
                  <c:v>18.5</c:v>
                </c:pt>
                <c:pt idx="1287">
                  <c:v>18.5</c:v>
                </c:pt>
                <c:pt idx="1288">
                  <c:v>18.5</c:v>
                </c:pt>
                <c:pt idx="1289">
                  <c:v>18.5</c:v>
                </c:pt>
                <c:pt idx="1290">
                  <c:v>18.5</c:v>
                </c:pt>
                <c:pt idx="1291">
                  <c:v>18.5</c:v>
                </c:pt>
                <c:pt idx="1292">
                  <c:v>18.5</c:v>
                </c:pt>
                <c:pt idx="1293">
                  <c:v>18.5</c:v>
                </c:pt>
                <c:pt idx="1294">
                  <c:v>18.5</c:v>
                </c:pt>
                <c:pt idx="1295">
                  <c:v>18.5</c:v>
                </c:pt>
                <c:pt idx="1296">
                  <c:v>18.5</c:v>
                </c:pt>
                <c:pt idx="1297">
                  <c:v>18.5</c:v>
                </c:pt>
                <c:pt idx="1298">
                  <c:v>18.5</c:v>
                </c:pt>
                <c:pt idx="1299">
                  <c:v>18.5</c:v>
                </c:pt>
                <c:pt idx="1300">
                  <c:v>18.5</c:v>
                </c:pt>
                <c:pt idx="1301">
                  <c:v>18.5</c:v>
                </c:pt>
                <c:pt idx="1302">
                  <c:v>18.5</c:v>
                </c:pt>
                <c:pt idx="1303">
                  <c:v>18.5</c:v>
                </c:pt>
                <c:pt idx="1304">
                  <c:v>18.5</c:v>
                </c:pt>
                <c:pt idx="1305">
                  <c:v>17</c:v>
                </c:pt>
                <c:pt idx="1306">
                  <c:v>17</c:v>
                </c:pt>
                <c:pt idx="1307">
                  <c:v>17</c:v>
                </c:pt>
                <c:pt idx="1308">
                  <c:v>17</c:v>
                </c:pt>
                <c:pt idx="1309">
                  <c:v>17</c:v>
                </c:pt>
                <c:pt idx="1310">
                  <c:v>17</c:v>
                </c:pt>
                <c:pt idx="1311">
                  <c:v>17</c:v>
                </c:pt>
                <c:pt idx="1312">
                  <c:v>17</c:v>
                </c:pt>
                <c:pt idx="1313">
                  <c:v>17</c:v>
                </c:pt>
                <c:pt idx="1314">
                  <c:v>17</c:v>
                </c:pt>
                <c:pt idx="1315">
                  <c:v>17</c:v>
                </c:pt>
                <c:pt idx="1316">
                  <c:v>17</c:v>
                </c:pt>
                <c:pt idx="1317">
                  <c:v>17</c:v>
                </c:pt>
                <c:pt idx="1318">
                  <c:v>17</c:v>
                </c:pt>
                <c:pt idx="1319">
                  <c:v>17</c:v>
                </c:pt>
                <c:pt idx="1320">
                  <c:v>17</c:v>
                </c:pt>
                <c:pt idx="1321">
                  <c:v>17</c:v>
                </c:pt>
                <c:pt idx="1322">
                  <c:v>17</c:v>
                </c:pt>
                <c:pt idx="1323">
                  <c:v>17</c:v>
                </c:pt>
                <c:pt idx="1324">
                  <c:v>17</c:v>
                </c:pt>
                <c:pt idx="1325">
                  <c:v>17</c:v>
                </c:pt>
                <c:pt idx="1326">
                  <c:v>17</c:v>
                </c:pt>
                <c:pt idx="1327">
                  <c:v>17</c:v>
                </c:pt>
                <c:pt idx="1328">
                  <c:v>17</c:v>
                </c:pt>
                <c:pt idx="1329">
                  <c:v>17</c:v>
                </c:pt>
                <c:pt idx="1330">
                  <c:v>17</c:v>
                </c:pt>
                <c:pt idx="1331">
                  <c:v>17</c:v>
                </c:pt>
                <c:pt idx="1332">
                  <c:v>17</c:v>
                </c:pt>
                <c:pt idx="1333">
                  <c:v>17</c:v>
                </c:pt>
                <c:pt idx="1334">
                  <c:v>17</c:v>
                </c:pt>
                <c:pt idx="1335">
                  <c:v>17</c:v>
                </c:pt>
                <c:pt idx="1336">
                  <c:v>17</c:v>
                </c:pt>
                <c:pt idx="1337">
                  <c:v>17</c:v>
                </c:pt>
                <c:pt idx="1338">
                  <c:v>17</c:v>
                </c:pt>
                <c:pt idx="1339">
                  <c:v>17</c:v>
                </c:pt>
                <c:pt idx="1340">
                  <c:v>17</c:v>
                </c:pt>
                <c:pt idx="1341">
                  <c:v>17</c:v>
                </c:pt>
                <c:pt idx="1342">
                  <c:v>17</c:v>
                </c:pt>
                <c:pt idx="1343">
                  <c:v>17</c:v>
                </c:pt>
                <c:pt idx="1344">
                  <c:v>17</c:v>
                </c:pt>
                <c:pt idx="1345">
                  <c:v>17</c:v>
                </c:pt>
                <c:pt idx="1346">
                  <c:v>17</c:v>
                </c:pt>
                <c:pt idx="1347">
                  <c:v>17</c:v>
                </c:pt>
                <c:pt idx="1348">
                  <c:v>17</c:v>
                </c:pt>
                <c:pt idx="1349">
                  <c:v>17</c:v>
                </c:pt>
                <c:pt idx="1350">
                  <c:v>17</c:v>
                </c:pt>
                <c:pt idx="1351">
                  <c:v>17</c:v>
                </c:pt>
                <c:pt idx="1352">
                  <c:v>17</c:v>
                </c:pt>
                <c:pt idx="1353">
                  <c:v>17</c:v>
                </c:pt>
                <c:pt idx="1354">
                  <c:v>17</c:v>
                </c:pt>
                <c:pt idx="1355">
                  <c:v>17</c:v>
                </c:pt>
                <c:pt idx="1356">
                  <c:v>17</c:v>
                </c:pt>
                <c:pt idx="1357">
                  <c:v>17</c:v>
                </c:pt>
                <c:pt idx="1358">
                  <c:v>17</c:v>
                </c:pt>
                <c:pt idx="1359">
                  <c:v>17</c:v>
                </c:pt>
                <c:pt idx="1360">
                  <c:v>17</c:v>
                </c:pt>
                <c:pt idx="1361">
                  <c:v>17</c:v>
                </c:pt>
                <c:pt idx="1362">
                  <c:v>17</c:v>
                </c:pt>
                <c:pt idx="1363">
                  <c:v>17</c:v>
                </c:pt>
                <c:pt idx="1364">
                  <c:v>17</c:v>
                </c:pt>
                <c:pt idx="1365">
                  <c:v>17</c:v>
                </c:pt>
                <c:pt idx="1366">
                  <c:v>17</c:v>
                </c:pt>
                <c:pt idx="1367">
                  <c:v>17</c:v>
                </c:pt>
                <c:pt idx="1368">
                  <c:v>17</c:v>
                </c:pt>
                <c:pt idx="1369">
                  <c:v>17</c:v>
                </c:pt>
                <c:pt idx="1370">
                  <c:v>17</c:v>
                </c:pt>
                <c:pt idx="1371">
                  <c:v>17</c:v>
                </c:pt>
                <c:pt idx="1372">
                  <c:v>17</c:v>
                </c:pt>
                <c:pt idx="1373">
                  <c:v>17</c:v>
                </c:pt>
                <c:pt idx="1374">
                  <c:v>17</c:v>
                </c:pt>
                <c:pt idx="1375">
                  <c:v>17</c:v>
                </c:pt>
                <c:pt idx="1376">
                  <c:v>17</c:v>
                </c:pt>
                <c:pt idx="1377">
                  <c:v>16.25</c:v>
                </c:pt>
                <c:pt idx="1378">
                  <c:v>16.25</c:v>
                </c:pt>
                <c:pt idx="1379">
                  <c:v>16.25</c:v>
                </c:pt>
                <c:pt idx="1380">
                  <c:v>16.25</c:v>
                </c:pt>
                <c:pt idx="1381">
                  <c:v>16.25</c:v>
                </c:pt>
                <c:pt idx="1382">
                  <c:v>16.25</c:v>
                </c:pt>
                <c:pt idx="1383">
                  <c:v>16.25</c:v>
                </c:pt>
                <c:pt idx="1384">
                  <c:v>16.25</c:v>
                </c:pt>
                <c:pt idx="1385">
                  <c:v>16.25</c:v>
                </c:pt>
                <c:pt idx="1386">
                  <c:v>16.25</c:v>
                </c:pt>
                <c:pt idx="1387">
                  <c:v>16.25</c:v>
                </c:pt>
                <c:pt idx="1388">
                  <c:v>16.25</c:v>
                </c:pt>
                <c:pt idx="1389">
                  <c:v>16.25</c:v>
                </c:pt>
                <c:pt idx="1390">
                  <c:v>16.25</c:v>
                </c:pt>
                <c:pt idx="1391">
                  <c:v>16.25</c:v>
                </c:pt>
                <c:pt idx="1392">
                  <c:v>16.25</c:v>
                </c:pt>
                <c:pt idx="1393">
                  <c:v>16.25</c:v>
                </c:pt>
                <c:pt idx="1394">
                  <c:v>16.25</c:v>
                </c:pt>
                <c:pt idx="1395">
                  <c:v>16.25</c:v>
                </c:pt>
                <c:pt idx="1396">
                  <c:v>16.25</c:v>
                </c:pt>
                <c:pt idx="1397">
                  <c:v>16.25</c:v>
                </c:pt>
                <c:pt idx="1398">
                  <c:v>16.25</c:v>
                </c:pt>
                <c:pt idx="1399">
                  <c:v>16.25</c:v>
                </c:pt>
                <c:pt idx="1400">
                  <c:v>16.25</c:v>
                </c:pt>
                <c:pt idx="1401">
                  <c:v>16.25</c:v>
                </c:pt>
                <c:pt idx="1402">
                  <c:v>16.25</c:v>
                </c:pt>
                <c:pt idx="1403">
                  <c:v>16.25</c:v>
                </c:pt>
                <c:pt idx="1404">
                  <c:v>16.25</c:v>
                </c:pt>
                <c:pt idx="1405">
                  <c:v>16.25</c:v>
                </c:pt>
                <c:pt idx="1406">
                  <c:v>16.25</c:v>
                </c:pt>
                <c:pt idx="1407">
                  <c:v>16.25</c:v>
                </c:pt>
                <c:pt idx="1408">
                  <c:v>16.25</c:v>
                </c:pt>
                <c:pt idx="1409">
                  <c:v>16.25</c:v>
                </c:pt>
                <c:pt idx="1410">
                  <c:v>16.25</c:v>
                </c:pt>
                <c:pt idx="1411">
                  <c:v>16.25</c:v>
                </c:pt>
                <c:pt idx="1412">
                  <c:v>16.25</c:v>
                </c:pt>
                <c:pt idx="1413">
                  <c:v>16.25</c:v>
                </c:pt>
                <c:pt idx="1414">
                  <c:v>16.25</c:v>
                </c:pt>
                <c:pt idx="1415">
                  <c:v>16.25</c:v>
                </c:pt>
                <c:pt idx="1416">
                  <c:v>16.25</c:v>
                </c:pt>
                <c:pt idx="1417">
                  <c:v>16.25</c:v>
                </c:pt>
                <c:pt idx="1418">
                  <c:v>16.25</c:v>
                </c:pt>
                <c:pt idx="1419">
                  <c:v>16.25</c:v>
                </c:pt>
                <c:pt idx="1420">
                  <c:v>16.25</c:v>
                </c:pt>
                <c:pt idx="1421">
                  <c:v>16.25</c:v>
                </c:pt>
                <c:pt idx="1422">
                  <c:v>16.25</c:v>
                </c:pt>
                <c:pt idx="1423">
                  <c:v>16.25</c:v>
                </c:pt>
                <c:pt idx="1424">
                  <c:v>16.25</c:v>
                </c:pt>
                <c:pt idx="1425">
                  <c:v>16.25</c:v>
                </c:pt>
                <c:pt idx="1426">
                  <c:v>16.25</c:v>
                </c:pt>
                <c:pt idx="1427">
                  <c:v>16.25</c:v>
                </c:pt>
                <c:pt idx="1428">
                  <c:v>16.25</c:v>
                </c:pt>
                <c:pt idx="1429">
                  <c:v>16.25</c:v>
                </c:pt>
                <c:pt idx="1430">
                  <c:v>16.25</c:v>
                </c:pt>
                <c:pt idx="1431">
                  <c:v>16.25</c:v>
                </c:pt>
                <c:pt idx="1432">
                  <c:v>16.25</c:v>
                </c:pt>
                <c:pt idx="1433">
                  <c:v>16.25</c:v>
                </c:pt>
                <c:pt idx="1434">
                  <c:v>16.25</c:v>
                </c:pt>
                <c:pt idx="1435">
                  <c:v>16.25</c:v>
                </c:pt>
                <c:pt idx="1436">
                  <c:v>16.25</c:v>
                </c:pt>
                <c:pt idx="1437">
                  <c:v>16.25</c:v>
                </c:pt>
                <c:pt idx="1438">
                  <c:v>16.25</c:v>
                </c:pt>
                <c:pt idx="1439">
                  <c:v>16.25</c:v>
                </c:pt>
                <c:pt idx="1440">
                  <c:v>16.25</c:v>
                </c:pt>
                <c:pt idx="1441">
                  <c:v>15.75</c:v>
                </c:pt>
                <c:pt idx="1442">
                  <c:v>15.75</c:v>
                </c:pt>
                <c:pt idx="1443">
                  <c:v>15.75</c:v>
                </c:pt>
                <c:pt idx="1444">
                  <c:v>15.75</c:v>
                </c:pt>
                <c:pt idx="1445">
                  <c:v>15.75</c:v>
                </c:pt>
                <c:pt idx="1446">
                  <c:v>15.75</c:v>
                </c:pt>
                <c:pt idx="1447">
                  <c:v>15.75</c:v>
                </c:pt>
                <c:pt idx="1448">
                  <c:v>15.75</c:v>
                </c:pt>
                <c:pt idx="1449">
                  <c:v>15.75</c:v>
                </c:pt>
                <c:pt idx="1450">
                  <c:v>15.75</c:v>
                </c:pt>
                <c:pt idx="1451">
                  <c:v>15.75</c:v>
                </c:pt>
                <c:pt idx="1452">
                  <c:v>15.75</c:v>
                </c:pt>
                <c:pt idx="1453">
                  <c:v>15.75</c:v>
                </c:pt>
                <c:pt idx="1454">
                  <c:v>15.75</c:v>
                </c:pt>
                <c:pt idx="1455">
                  <c:v>15.75</c:v>
                </c:pt>
                <c:pt idx="1456">
                  <c:v>15.75</c:v>
                </c:pt>
                <c:pt idx="1457">
                  <c:v>15.75</c:v>
                </c:pt>
                <c:pt idx="1458">
                  <c:v>15.75</c:v>
                </c:pt>
                <c:pt idx="1459">
                  <c:v>15.75</c:v>
                </c:pt>
                <c:pt idx="1460">
                  <c:v>15.75</c:v>
                </c:pt>
                <c:pt idx="1461">
                  <c:v>15.75</c:v>
                </c:pt>
                <c:pt idx="1462">
                  <c:v>15.75</c:v>
                </c:pt>
                <c:pt idx="1463">
                  <c:v>15.75</c:v>
                </c:pt>
                <c:pt idx="1464">
                  <c:v>15.75</c:v>
                </c:pt>
                <c:pt idx="1465">
                  <c:v>15.75</c:v>
                </c:pt>
                <c:pt idx="1466">
                  <c:v>15.75</c:v>
                </c:pt>
                <c:pt idx="1467">
                  <c:v>15.75</c:v>
                </c:pt>
                <c:pt idx="1468">
                  <c:v>15.75</c:v>
                </c:pt>
                <c:pt idx="1469">
                  <c:v>15.75</c:v>
                </c:pt>
                <c:pt idx="1470">
                  <c:v>15.75</c:v>
                </c:pt>
                <c:pt idx="1471">
                  <c:v>15.75</c:v>
                </c:pt>
                <c:pt idx="1472">
                  <c:v>15.75</c:v>
                </c:pt>
                <c:pt idx="1473">
                  <c:v>15.75</c:v>
                </c:pt>
                <c:pt idx="1474">
                  <c:v>15.75</c:v>
                </c:pt>
                <c:pt idx="1475">
                  <c:v>15.75</c:v>
                </c:pt>
                <c:pt idx="1476">
                  <c:v>15.75</c:v>
                </c:pt>
                <c:pt idx="1477">
                  <c:v>15.75</c:v>
                </c:pt>
                <c:pt idx="1478">
                  <c:v>15.75</c:v>
                </c:pt>
                <c:pt idx="1479">
                  <c:v>15.75</c:v>
                </c:pt>
                <c:pt idx="1480">
                  <c:v>15.75</c:v>
                </c:pt>
                <c:pt idx="1481">
                  <c:v>15.75</c:v>
                </c:pt>
                <c:pt idx="1482">
                  <c:v>15.75</c:v>
                </c:pt>
                <c:pt idx="1483">
                  <c:v>15.75</c:v>
                </c:pt>
                <c:pt idx="1484">
                  <c:v>15.75</c:v>
                </c:pt>
                <c:pt idx="1485">
                  <c:v>15.75</c:v>
                </c:pt>
                <c:pt idx="1486">
                  <c:v>15.75</c:v>
                </c:pt>
                <c:pt idx="1487">
                  <c:v>15.75</c:v>
                </c:pt>
                <c:pt idx="1488">
                  <c:v>15.75</c:v>
                </c:pt>
                <c:pt idx="1489">
                  <c:v>15.75</c:v>
                </c:pt>
                <c:pt idx="1490">
                  <c:v>15.75</c:v>
                </c:pt>
                <c:pt idx="1491">
                  <c:v>15.75</c:v>
                </c:pt>
                <c:pt idx="1492">
                  <c:v>15.75</c:v>
                </c:pt>
                <c:pt idx="1493">
                  <c:v>15.75</c:v>
                </c:pt>
                <c:pt idx="1494">
                  <c:v>15.75</c:v>
                </c:pt>
                <c:pt idx="1495">
                  <c:v>15.75</c:v>
                </c:pt>
                <c:pt idx="1496">
                  <c:v>15.75</c:v>
                </c:pt>
                <c:pt idx="1497">
                  <c:v>15.75</c:v>
                </c:pt>
                <c:pt idx="1498">
                  <c:v>15.75</c:v>
                </c:pt>
                <c:pt idx="1499">
                  <c:v>15.75</c:v>
                </c:pt>
                <c:pt idx="1500">
                  <c:v>15.75</c:v>
                </c:pt>
                <c:pt idx="1501">
                  <c:v>15.75</c:v>
                </c:pt>
                <c:pt idx="1502">
                  <c:v>15.75</c:v>
                </c:pt>
                <c:pt idx="1503">
                  <c:v>15.75</c:v>
                </c:pt>
                <c:pt idx="1504">
                  <c:v>15.75</c:v>
                </c:pt>
                <c:pt idx="1505">
                  <c:v>15.75</c:v>
                </c:pt>
                <c:pt idx="1506">
                  <c:v>15.75</c:v>
                </c:pt>
                <c:pt idx="1507">
                  <c:v>15.75</c:v>
                </c:pt>
                <c:pt idx="1508">
                  <c:v>15.75</c:v>
                </c:pt>
                <c:pt idx="1509">
                  <c:v>15.75</c:v>
                </c:pt>
                <c:pt idx="1510">
                  <c:v>15.75</c:v>
                </c:pt>
                <c:pt idx="1511">
                  <c:v>15.75</c:v>
                </c:pt>
                <c:pt idx="1512">
                  <c:v>15.75</c:v>
                </c:pt>
                <c:pt idx="1513">
                  <c:v>15.75</c:v>
                </c:pt>
                <c:pt idx="1514">
                  <c:v>15.75</c:v>
                </c:pt>
                <c:pt idx="1515">
                  <c:v>15.75</c:v>
                </c:pt>
                <c:pt idx="1516">
                  <c:v>15.75</c:v>
                </c:pt>
                <c:pt idx="1517">
                  <c:v>15.75</c:v>
                </c:pt>
                <c:pt idx="1518">
                  <c:v>15.75</c:v>
                </c:pt>
                <c:pt idx="1519">
                  <c:v>15.75</c:v>
                </c:pt>
                <c:pt idx="1520">
                  <c:v>15.75</c:v>
                </c:pt>
                <c:pt idx="1521">
                  <c:v>15.75</c:v>
                </c:pt>
                <c:pt idx="1522">
                  <c:v>15.75</c:v>
                </c:pt>
                <c:pt idx="1523">
                  <c:v>15.75</c:v>
                </c:pt>
                <c:pt idx="1524">
                  <c:v>15.75</c:v>
                </c:pt>
                <c:pt idx="1525">
                  <c:v>15.75</c:v>
                </c:pt>
                <c:pt idx="1526">
                  <c:v>15.75</c:v>
                </c:pt>
                <c:pt idx="1527">
                  <c:v>15.75</c:v>
                </c:pt>
                <c:pt idx="1528">
                  <c:v>15.75</c:v>
                </c:pt>
                <c:pt idx="1529">
                  <c:v>15.75</c:v>
                </c:pt>
                <c:pt idx="1530">
                  <c:v>15.75</c:v>
                </c:pt>
                <c:pt idx="1531">
                  <c:v>15.75</c:v>
                </c:pt>
                <c:pt idx="1532">
                  <c:v>15.75</c:v>
                </c:pt>
                <c:pt idx="1533">
                  <c:v>15.75</c:v>
                </c:pt>
                <c:pt idx="1534">
                  <c:v>15.75</c:v>
                </c:pt>
                <c:pt idx="1535">
                  <c:v>15.75</c:v>
                </c:pt>
                <c:pt idx="1536">
                  <c:v>15.75</c:v>
                </c:pt>
                <c:pt idx="1537">
                  <c:v>15.75</c:v>
                </c:pt>
                <c:pt idx="1538">
                  <c:v>15.75</c:v>
                </c:pt>
                <c:pt idx="1539">
                  <c:v>15.75</c:v>
                </c:pt>
                <c:pt idx="1540">
                  <c:v>15.75</c:v>
                </c:pt>
                <c:pt idx="1541">
                  <c:v>15.75</c:v>
                </c:pt>
                <c:pt idx="1542">
                  <c:v>15.75</c:v>
                </c:pt>
                <c:pt idx="1543">
                  <c:v>15.75</c:v>
                </c:pt>
                <c:pt idx="1544">
                  <c:v>15.75</c:v>
                </c:pt>
                <c:pt idx="1545">
                  <c:v>15.75</c:v>
                </c:pt>
                <c:pt idx="1546">
                  <c:v>15.75</c:v>
                </c:pt>
                <c:pt idx="1547">
                  <c:v>15.75</c:v>
                </c:pt>
                <c:pt idx="1548">
                  <c:v>15.75</c:v>
                </c:pt>
                <c:pt idx="1549">
                  <c:v>15.75</c:v>
                </c:pt>
                <c:pt idx="1550">
                  <c:v>15.75</c:v>
                </c:pt>
                <c:pt idx="1551">
                  <c:v>15.75</c:v>
                </c:pt>
                <c:pt idx="1552">
                  <c:v>15.75</c:v>
                </c:pt>
                <c:pt idx="1553">
                  <c:v>15.75</c:v>
                </c:pt>
                <c:pt idx="1554">
                  <c:v>15.75</c:v>
                </c:pt>
                <c:pt idx="1555">
                  <c:v>15.75</c:v>
                </c:pt>
                <c:pt idx="1556">
                  <c:v>15.75</c:v>
                </c:pt>
                <c:pt idx="1557">
                  <c:v>15.75</c:v>
                </c:pt>
                <c:pt idx="1558">
                  <c:v>15.75</c:v>
                </c:pt>
                <c:pt idx="1559">
                  <c:v>15.75</c:v>
                </c:pt>
                <c:pt idx="1560">
                  <c:v>15.75</c:v>
                </c:pt>
                <c:pt idx="1561">
                  <c:v>15.75</c:v>
                </c:pt>
                <c:pt idx="1562">
                  <c:v>15.75</c:v>
                </c:pt>
                <c:pt idx="1563">
                  <c:v>15.75</c:v>
                </c:pt>
                <c:pt idx="1564">
                  <c:v>15.75</c:v>
                </c:pt>
                <c:pt idx="1565">
                  <c:v>15.75</c:v>
                </c:pt>
                <c:pt idx="1566">
                  <c:v>15.75</c:v>
                </c:pt>
                <c:pt idx="1567">
                  <c:v>15.75</c:v>
                </c:pt>
                <c:pt idx="1568">
                  <c:v>15.75</c:v>
                </c:pt>
                <c:pt idx="1569">
                  <c:v>15.75</c:v>
                </c:pt>
                <c:pt idx="1570">
                  <c:v>15.75</c:v>
                </c:pt>
                <c:pt idx="1571">
                  <c:v>15.75</c:v>
                </c:pt>
                <c:pt idx="1572">
                  <c:v>15.75</c:v>
                </c:pt>
                <c:pt idx="1573">
                  <c:v>15.75</c:v>
                </c:pt>
                <c:pt idx="1574">
                  <c:v>15.75</c:v>
                </c:pt>
                <c:pt idx="1575">
                  <c:v>15.75</c:v>
                </c:pt>
                <c:pt idx="1576">
                  <c:v>15.75</c:v>
                </c:pt>
                <c:pt idx="1577">
                  <c:v>15.75</c:v>
                </c:pt>
                <c:pt idx="1578">
                  <c:v>15.75</c:v>
                </c:pt>
                <c:pt idx="1579">
                  <c:v>15.75</c:v>
                </c:pt>
                <c:pt idx="1580">
                  <c:v>15.75</c:v>
                </c:pt>
                <c:pt idx="1581">
                  <c:v>15.75</c:v>
                </c:pt>
                <c:pt idx="1582">
                  <c:v>15.75</c:v>
                </c:pt>
                <c:pt idx="1583">
                  <c:v>15.75</c:v>
                </c:pt>
                <c:pt idx="1584">
                  <c:v>15.75</c:v>
                </c:pt>
                <c:pt idx="1585">
                  <c:v>15.75</c:v>
                </c:pt>
                <c:pt idx="1586">
                  <c:v>15.75</c:v>
                </c:pt>
                <c:pt idx="1587">
                  <c:v>15.75</c:v>
                </c:pt>
                <c:pt idx="1588">
                  <c:v>15.75</c:v>
                </c:pt>
                <c:pt idx="1589">
                  <c:v>15.75</c:v>
                </c:pt>
                <c:pt idx="1590">
                  <c:v>15.75</c:v>
                </c:pt>
                <c:pt idx="1591">
                  <c:v>15.75</c:v>
                </c:pt>
                <c:pt idx="1592">
                  <c:v>15.75</c:v>
                </c:pt>
                <c:pt idx="1593">
                  <c:v>15.75</c:v>
                </c:pt>
                <c:pt idx="1594">
                  <c:v>15.75</c:v>
                </c:pt>
                <c:pt idx="1595">
                  <c:v>15.75</c:v>
                </c:pt>
                <c:pt idx="1596">
                  <c:v>15.75</c:v>
                </c:pt>
                <c:pt idx="1597">
                  <c:v>15.75</c:v>
                </c:pt>
                <c:pt idx="1598">
                  <c:v>15.75</c:v>
                </c:pt>
                <c:pt idx="1599">
                  <c:v>15.75</c:v>
                </c:pt>
              </c:numCache>
            </c:numRef>
          </c:val>
          <c:smooth val="0"/>
          <c:extLst xmlns:c16r2="http://schemas.microsoft.com/office/drawing/2015/06/chart">
            <c:ext xmlns:c16="http://schemas.microsoft.com/office/drawing/2014/chart" uri="{C3380CC4-5D6E-409C-BE32-E72D297353CC}">
              <c16:uniqueId val="{00000005-FC01-490E-847E-A299C589FC70}"/>
            </c:ext>
          </c:extLst>
        </c:ser>
        <c:dLbls>
          <c:showLegendKey val="0"/>
          <c:showVal val="0"/>
          <c:showCatName val="0"/>
          <c:showSerName val="0"/>
          <c:showPercent val="0"/>
          <c:showBubbleSize val="0"/>
        </c:dLbls>
        <c:marker val="1"/>
        <c:smooth val="0"/>
        <c:axId val="363812920"/>
        <c:axId val="363805864"/>
      </c:lineChart>
      <c:dateAx>
        <c:axId val="363812920"/>
        <c:scaling>
          <c:orientation val="minMax"/>
          <c:max val="43423"/>
          <c:min val="42808"/>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b="1"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363805864"/>
        <c:crosses val="autoZero"/>
        <c:auto val="1"/>
        <c:lblOffset val="100"/>
        <c:baseTimeUnit val="days"/>
      </c:dateAx>
      <c:valAx>
        <c:axId val="363805864"/>
        <c:scaling>
          <c:orientation val="minMax"/>
          <c:max val="20"/>
          <c:min val="3"/>
        </c:scaling>
        <c:delete val="0"/>
        <c:axPos val="l"/>
        <c:numFmt formatCode="#,##0.00" sourceLinked="0"/>
        <c:majorTickMark val="none"/>
        <c:minorTickMark val="none"/>
        <c:tickLblPos val="nextTo"/>
        <c:spPr>
          <a:noFill/>
          <a:effectLst/>
        </c:spPr>
        <c:txPr>
          <a:bodyPr rot="0" vert="horz"/>
          <a:lstStyle/>
          <a:p>
            <a:pPr>
              <a:defRPr sz="1200" b="1"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363812920"/>
        <c:crosses val="autoZero"/>
        <c:crossBetween val="between"/>
        <c:majorUnit val="5"/>
        <c:minorUnit val="1"/>
      </c:valAx>
      <c:spPr>
        <a:noFill/>
        <a:ln w="25400">
          <a:noFill/>
        </a:ln>
      </c:spPr>
    </c:plotArea>
    <c:legend>
      <c:legendPos val="b"/>
      <c:legendEntry>
        <c:idx val="0"/>
        <c:delete val="1"/>
      </c:legendEntry>
      <c:legendEntry>
        <c:idx val="4"/>
        <c:delete val="1"/>
      </c:legendEntry>
      <c:overlay val="0"/>
      <c:spPr>
        <a:noFill/>
        <a:ln w="25400">
          <a:noFill/>
        </a:ln>
      </c:spPr>
      <c:txPr>
        <a:bodyPr/>
        <a:lstStyle/>
        <a:p>
          <a:pPr>
            <a:defRPr sz="1200" b="1"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886482939632541E-2"/>
          <c:y val="4.1666666666666664E-2"/>
          <c:w val="0.89655796150481193"/>
          <c:h val="0.7835798831981412"/>
        </c:manualLayout>
      </c:layout>
      <c:lineChart>
        <c:grouping val="standard"/>
        <c:varyColors val="0"/>
        <c:ser>
          <c:idx val="0"/>
          <c:order val="0"/>
          <c:tx>
            <c:strRef>
              <c:f>Sheet1!$B$2</c:f>
              <c:strCache>
                <c:ptCount val="1"/>
                <c:pt idx="0">
                  <c:v>GDP growth rate </c:v>
                </c:pt>
              </c:strCache>
            </c:strRef>
          </c:tx>
          <c:spPr>
            <a:ln w="50800" cap="rnd">
              <a:solidFill>
                <a:schemeClr val="accent1"/>
              </a:solidFill>
              <a:round/>
            </a:ln>
            <a:effectLst/>
          </c:spPr>
          <c:marker>
            <c:symbol val="none"/>
          </c:marker>
          <c:dLbls>
            <c:dLbl>
              <c:idx val="6"/>
              <c:layout/>
              <c:tx>
                <c:rich>
                  <a:bodyPr/>
                  <a:lstStyle/>
                  <a:p>
                    <a:r>
                      <a:rPr lang="en-US" smtClean="0"/>
                      <a:t>3.4</a:t>
                    </a:r>
                  </a:p>
                  <a:p>
                    <a:endParaRPr lang="en-US" dirty="0"/>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1B0-40D9-B1FB-99B0DF9A37BF}"/>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Sheet1!$A$3:$A$11</c:f>
              <c:strCache>
                <c:ptCount val="9"/>
                <c:pt idx="0">
                  <c:v>2011</c:v>
                </c:pt>
                <c:pt idx="1">
                  <c:v>2012</c:v>
                </c:pt>
                <c:pt idx="2">
                  <c:v>2013</c:v>
                </c:pt>
                <c:pt idx="3">
                  <c:v>2014</c:v>
                </c:pt>
                <c:pt idx="4">
                  <c:v>2015</c:v>
                </c:pt>
                <c:pt idx="5">
                  <c:v>2016</c:v>
                </c:pt>
                <c:pt idx="6">
                  <c:v>2017p</c:v>
                </c:pt>
                <c:pt idx="7">
                  <c:v>2018f</c:v>
                </c:pt>
                <c:pt idx="8">
                  <c:v>2019f</c:v>
                </c:pt>
              </c:strCache>
            </c:strRef>
          </c:cat>
          <c:val>
            <c:numRef>
              <c:f>Sheet1!$B$3:$B$11</c:f>
              <c:numCache>
                <c:formatCode>0.0</c:formatCode>
                <c:ptCount val="9"/>
                <c:pt idx="0">
                  <c:v>5.6</c:v>
                </c:pt>
                <c:pt idx="1">
                  <c:v>7.6</c:v>
                </c:pt>
                <c:pt idx="2">
                  <c:v>5.0999999999999996</c:v>
                </c:pt>
                <c:pt idx="3">
                  <c:v>4.6916037061889959</c:v>
                </c:pt>
                <c:pt idx="4">
                  <c:v>2.9241092640804656</c:v>
                </c:pt>
                <c:pt idx="5">
                  <c:v>3.7523623984881072</c:v>
                </c:pt>
                <c:pt idx="6">
                  <c:v>3.6</c:v>
                </c:pt>
              </c:numCache>
            </c:numRef>
          </c:val>
          <c:smooth val="0"/>
          <c:extLst xmlns:c16r2="http://schemas.microsoft.com/office/drawing/2015/06/chart">
            <c:ext xmlns:c16="http://schemas.microsoft.com/office/drawing/2014/chart" uri="{C3380CC4-5D6E-409C-BE32-E72D297353CC}">
              <c16:uniqueId val="{00000000-BB72-40EA-A84D-C9CB57AB9243}"/>
            </c:ext>
          </c:extLst>
        </c:ser>
        <c:ser>
          <c:idx val="1"/>
          <c:order val="1"/>
          <c:tx>
            <c:strRef>
              <c:f>Sheet1!$C$2</c:f>
              <c:strCache>
                <c:ptCount val="1"/>
              </c:strCache>
            </c:strRef>
          </c:tx>
          <c:spPr>
            <a:ln w="50800" cap="rnd">
              <a:solidFill>
                <a:srgbClr val="FF6600"/>
              </a:solidFill>
              <a:prstDash val="sysDot"/>
              <a:round/>
            </a:ln>
            <a:effectLst/>
          </c:spPr>
          <c:marker>
            <c:symbol val="none"/>
          </c:marker>
          <c:dLbls>
            <c:dLbl>
              <c:idx val="6"/>
              <c:delete val="1"/>
              <c:extLst xmlns:c16r2="http://schemas.microsoft.com/office/drawing/2015/06/chart">
                <c:ext xmlns:c16="http://schemas.microsoft.com/office/drawing/2014/chart" uri="{C3380CC4-5D6E-409C-BE32-E72D297353CC}">
                  <c16:uniqueId val="{00000001-BB72-40EA-A84D-C9CB57AB924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Sheet1!$A$3:$A$11</c:f>
              <c:strCache>
                <c:ptCount val="9"/>
                <c:pt idx="0">
                  <c:v>2011</c:v>
                </c:pt>
                <c:pt idx="1">
                  <c:v>2012</c:v>
                </c:pt>
                <c:pt idx="2">
                  <c:v>2013</c:v>
                </c:pt>
                <c:pt idx="3">
                  <c:v>2014</c:v>
                </c:pt>
                <c:pt idx="4">
                  <c:v>2015</c:v>
                </c:pt>
                <c:pt idx="5">
                  <c:v>2016</c:v>
                </c:pt>
                <c:pt idx="6">
                  <c:v>2017p</c:v>
                </c:pt>
                <c:pt idx="7">
                  <c:v>2018f</c:v>
                </c:pt>
                <c:pt idx="8">
                  <c:v>2019f</c:v>
                </c:pt>
              </c:strCache>
            </c:strRef>
          </c:cat>
          <c:val>
            <c:numRef>
              <c:f>Sheet1!$C$3:$C$11</c:f>
              <c:numCache>
                <c:formatCode>General</c:formatCode>
                <c:ptCount val="9"/>
                <c:pt idx="6" formatCode="0.0">
                  <c:v>3.6</c:v>
                </c:pt>
                <c:pt idx="7" formatCode="0.0">
                  <c:v>4</c:v>
                </c:pt>
                <c:pt idx="8" formatCode="0.0">
                  <c:v>4.5</c:v>
                </c:pt>
              </c:numCache>
            </c:numRef>
          </c:val>
          <c:smooth val="0"/>
          <c:extLst xmlns:c16r2="http://schemas.microsoft.com/office/drawing/2015/06/chart">
            <c:ext xmlns:c16="http://schemas.microsoft.com/office/drawing/2014/chart" uri="{C3380CC4-5D6E-409C-BE32-E72D297353CC}">
              <c16:uniqueId val="{00000002-BB72-40EA-A84D-C9CB57AB9243}"/>
            </c:ext>
          </c:extLst>
        </c:ser>
        <c:dLbls>
          <c:showLegendKey val="0"/>
          <c:showVal val="0"/>
          <c:showCatName val="0"/>
          <c:showSerName val="0"/>
          <c:showPercent val="0"/>
          <c:showBubbleSize val="0"/>
        </c:dLbls>
        <c:smooth val="0"/>
        <c:axId val="389578200"/>
        <c:axId val="389580160"/>
      </c:lineChart>
      <c:catAx>
        <c:axId val="38957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89580160"/>
        <c:crosses val="autoZero"/>
        <c:auto val="1"/>
        <c:lblAlgn val="ctr"/>
        <c:lblOffset val="100"/>
        <c:noMultiLvlLbl val="0"/>
      </c:catAx>
      <c:valAx>
        <c:axId val="389580160"/>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389578200"/>
        <c:crosses val="autoZero"/>
        <c:crossBetween val="midCat"/>
        <c:majorUnit val="2"/>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sz="1600">
          <a:latin typeface="Cambria" panose="020405030504060302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4564113382875E-2"/>
          <c:y val="1.9386888947851448E-2"/>
          <c:w val="0.87911182426139844"/>
          <c:h val="0.68356809219179793"/>
        </c:manualLayout>
      </c:layout>
      <c:lineChart>
        <c:grouping val="standard"/>
        <c:varyColors val="0"/>
        <c:ser>
          <c:idx val="0"/>
          <c:order val="0"/>
          <c:tx>
            <c:strRef>
              <c:f>'ZMW Data Pad-Averages'!$B$1</c:f>
              <c:strCache>
                <c:ptCount val="1"/>
                <c:pt idx="0">
                  <c:v>USD/ZMW</c:v>
                </c:pt>
              </c:strCache>
            </c:strRef>
          </c:tx>
          <c:spPr>
            <a:ln w="38100" cap="rnd">
              <a:solidFill>
                <a:srgbClr val="FF0000"/>
              </a:solidFill>
              <a:round/>
            </a:ln>
            <a:effectLst/>
          </c:spPr>
          <c:marker>
            <c:symbol val="none"/>
          </c:marker>
          <c:cat>
            <c:numRef>
              <c:f>'ZMW Data Pad-Averages'!$A$2:$A$1956</c:f>
              <c:numCache>
                <c:formatCode>[$-409]d\-mmm\-yy;@</c:formatCode>
                <c:ptCount val="1955"/>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Pad-Averages'!$B$2:$B$1991</c:f>
              <c:numCache>
                <c:formatCode>_(* #,##0.0000_);_(* \(#,##0.0000\);_(* "-"??_);_(@_)</c:formatCode>
                <c:ptCount val="1990"/>
                <c:pt idx="0">
                  <c:v>5.1205555555555557</c:v>
                </c:pt>
                <c:pt idx="1">
                  <c:v>5.1226851851851851</c:v>
                </c:pt>
                <c:pt idx="2">
                  <c:v>5.1476851851851855</c:v>
                </c:pt>
                <c:pt idx="3">
                  <c:v>5.154907407407407</c:v>
                </c:pt>
                <c:pt idx="4">
                  <c:v>5.1670370370370371</c:v>
                </c:pt>
                <c:pt idx="5">
                  <c:v>5.1479074074074083</c:v>
                </c:pt>
                <c:pt idx="6">
                  <c:v>5.1281481481481483</c:v>
                </c:pt>
                <c:pt idx="7">
                  <c:v>5.1003703703703716</c:v>
                </c:pt>
                <c:pt idx="8">
                  <c:v>5.087685185185185</c:v>
                </c:pt>
                <c:pt idx="9">
                  <c:v>5.1225925925925919</c:v>
                </c:pt>
                <c:pt idx="10">
                  <c:v>5.1200925925925933</c:v>
                </c:pt>
                <c:pt idx="11">
                  <c:v>5.1334259259259261</c:v>
                </c:pt>
                <c:pt idx="12">
                  <c:v>5.1431481481481489</c:v>
                </c:pt>
                <c:pt idx="13">
                  <c:v>5.1468888888888893</c:v>
                </c:pt>
                <c:pt idx="14">
                  <c:v>5.1296296296296298</c:v>
                </c:pt>
                <c:pt idx="15">
                  <c:v>5.124411764705882</c:v>
                </c:pt>
                <c:pt idx="16">
                  <c:v>5.1195925925925918</c:v>
                </c:pt>
                <c:pt idx="17">
                  <c:v>5.1000925925925928</c:v>
                </c:pt>
                <c:pt idx="18">
                  <c:v>5.123659041394335</c:v>
                </c:pt>
                <c:pt idx="19">
                  <c:v>5.1276862745098031</c:v>
                </c:pt>
                <c:pt idx="20">
                  <c:v>5.1331492374727672</c:v>
                </c:pt>
                <c:pt idx="21">
                  <c:v>5.1504259259259264</c:v>
                </c:pt>
                <c:pt idx="22">
                  <c:v>5.1589607843137255</c:v>
                </c:pt>
                <c:pt idx="23">
                  <c:v>5.1690686274509803</c:v>
                </c:pt>
                <c:pt idx="24">
                  <c:v>5.1686873638344233</c:v>
                </c:pt>
                <c:pt idx="25">
                  <c:v>5.1852222222222215</c:v>
                </c:pt>
                <c:pt idx="26">
                  <c:v>5.19</c:v>
                </c:pt>
                <c:pt idx="27">
                  <c:v>5.2014814814814816</c:v>
                </c:pt>
                <c:pt idx="28">
                  <c:v>5.2337962962962967</c:v>
                </c:pt>
                <c:pt idx="29">
                  <c:v>5.2734259259259257</c:v>
                </c:pt>
                <c:pt idx="30">
                  <c:v>5.2550925925925922</c:v>
                </c:pt>
                <c:pt idx="31">
                  <c:v>5.1954629629629627</c:v>
                </c:pt>
                <c:pt idx="32">
                  <c:v>5.1919444444444443</c:v>
                </c:pt>
                <c:pt idx="33">
                  <c:v>5.2011111111111106</c:v>
                </c:pt>
                <c:pt idx="34">
                  <c:v>5.2219891067538127</c:v>
                </c:pt>
                <c:pt idx="35">
                  <c:v>5.2313518518518514</c:v>
                </c:pt>
                <c:pt idx="36">
                  <c:v>5.2337037037037035</c:v>
                </c:pt>
                <c:pt idx="37">
                  <c:v>5.2508333333333335</c:v>
                </c:pt>
                <c:pt idx="38">
                  <c:v>5.2635185185185183</c:v>
                </c:pt>
                <c:pt idx="39">
                  <c:v>5.2746296296296293</c:v>
                </c:pt>
                <c:pt idx="40">
                  <c:v>5.269166666666667</c:v>
                </c:pt>
                <c:pt idx="41">
                  <c:v>5.2486111111111109</c:v>
                </c:pt>
                <c:pt idx="42">
                  <c:v>5.2555555555555555</c:v>
                </c:pt>
                <c:pt idx="43">
                  <c:v>5.2721296296296289</c:v>
                </c:pt>
                <c:pt idx="44">
                  <c:v>5.2686111111111105</c:v>
                </c:pt>
                <c:pt idx="45">
                  <c:v>5.267777777777777</c:v>
                </c:pt>
                <c:pt idx="46">
                  <c:v>5.2636111111111115</c:v>
                </c:pt>
                <c:pt idx="47">
                  <c:v>5.2622222222222224</c:v>
                </c:pt>
                <c:pt idx="48">
                  <c:v>5.2618518518518522</c:v>
                </c:pt>
                <c:pt idx="49">
                  <c:v>5.2478703703703706</c:v>
                </c:pt>
                <c:pt idx="50">
                  <c:v>5.2700925925925928</c:v>
                </c:pt>
                <c:pt idx="51">
                  <c:v>5.2751296296296299</c:v>
                </c:pt>
                <c:pt idx="52">
                  <c:v>5.28</c:v>
                </c:pt>
                <c:pt idx="53">
                  <c:v>5.290694444444445</c:v>
                </c:pt>
                <c:pt idx="54">
                  <c:v>5.3004629629629623</c:v>
                </c:pt>
                <c:pt idx="55">
                  <c:v>5.315185185185185</c:v>
                </c:pt>
                <c:pt idx="56">
                  <c:v>5.3291666666666666</c:v>
                </c:pt>
                <c:pt idx="57">
                  <c:v>5.3177777777777777</c:v>
                </c:pt>
                <c:pt idx="58">
                  <c:v>5.302777777777778</c:v>
                </c:pt>
                <c:pt idx="59">
                  <c:v>5.2879193899782138</c:v>
                </c:pt>
                <c:pt idx="60">
                  <c:v>5.2802777777777781</c:v>
                </c:pt>
                <c:pt idx="61">
                  <c:v>5.2732407407407411</c:v>
                </c:pt>
                <c:pt idx="62">
                  <c:v>5.269166666666667</c:v>
                </c:pt>
                <c:pt idx="63">
                  <c:v>5.2744172113289762</c:v>
                </c:pt>
                <c:pt idx="64">
                  <c:v>5.2665740740740743</c:v>
                </c:pt>
                <c:pt idx="65">
                  <c:v>5.2615740740740735</c:v>
                </c:pt>
                <c:pt idx="66">
                  <c:v>5.2608333333333333</c:v>
                </c:pt>
                <c:pt idx="67">
                  <c:v>5.2396296296296283</c:v>
                </c:pt>
                <c:pt idx="68">
                  <c:v>5.2381481481481487</c:v>
                </c:pt>
                <c:pt idx="69">
                  <c:v>5.2397222222222224</c:v>
                </c:pt>
                <c:pt idx="70">
                  <c:v>5.2394444444444455</c:v>
                </c:pt>
                <c:pt idx="71">
                  <c:v>5.2463888888888892</c:v>
                </c:pt>
                <c:pt idx="72">
                  <c:v>5.2659259259259263</c:v>
                </c:pt>
                <c:pt idx="73">
                  <c:v>5.2822222222222228</c:v>
                </c:pt>
                <c:pt idx="74">
                  <c:v>5.2932407407407407</c:v>
                </c:pt>
                <c:pt idx="75">
                  <c:v>5.259074074074074</c:v>
                </c:pt>
                <c:pt idx="76">
                  <c:v>5.2096296296296307</c:v>
                </c:pt>
                <c:pt idx="77">
                  <c:v>5.1588888888888897</c:v>
                </c:pt>
                <c:pt idx="78">
                  <c:v>5.149537037037037</c:v>
                </c:pt>
                <c:pt idx="79">
                  <c:v>5.1945185185185183</c:v>
                </c:pt>
                <c:pt idx="80">
                  <c:v>5.2294444444444448</c:v>
                </c:pt>
                <c:pt idx="81">
                  <c:v>5.2422222222222219</c:v>
                </c:pt>
                <c:pt idx="82">
                  <c:v>5.1714814814814813</c:v>
                </c:pt>
                <c:pt idx="83">
                  <c:v>5.1497222222222225</c:v>
                </c:pt>
                <c:pt idx="84">
                  <c:v>5.2051851851851856</c:v>
                </c:pt>
                <c:pt idx="85">
                  <c:v>5.1837962962962969</c:v>
                </c:pt>
                <c:pt idx="86">
                  <c:v>5.1534259259259265</c:v>
                </c:pt>
                <c:pt idx="87">
                  <c:v>5.1411111111111119</c:v>
                </c:pt>
                <c:pt idx="88">
                  <c:v>5.1323148148148148</c:v>
                </c:pt>
                <c:pt idx="89">
                  <c:v>5.1734259259259261</c:v>
                </c:pt>
                <c:pt idx="90">
                  <c:v>5.1845370370370372</c:v>
                </c:pt>
                <c:pt idx="91">
                  <c:v>5.2512037037037036</c:v>
                </c:pt>
                <c:pt idx="92">
                  <c:v>5.207314814814815</c:v>
                </c:pt>
                <c:pt idx="93">
                  <c:v>5.2319444444444443</c:v>
                </c:pt>
                <c:pt idx="94">
                  <c:v>5.1947222222222216</c:v>
                </c:pt>
                <c:pt idx="95">
                  <c:v>5.1968703703703696</c:v>
                </c:pt>
                <c:pt idx="96">
                  <c:v>5.2267222222222225</c:v>
                </c:pt>
                <c:pt idx="97">
                  <c:v>5.2464814814814815</c:v>
                </c:pt>
                <c:pt idx="98">
                  <c:v>5.2537037037037031</c:v>
                </c:pt>
                <c:pt idx="99">
                  <c:v>5.2710185185185194</c:v>
                </c:pt>
                <c:pt idx="100">
                  <c:v>5.2984259259259261</c:v>
                </c:pt>
                <c:pt idx="101">
                  <c:v>5.3443518518518509</c:v>
                </c:pt>
                <c:pt idx="102">
                  <c:v>5.3337037037037041</c:v>
                </c:pt>
                <c:pt idx="103">
                  <c:v>5.328981481481482</c:v>
                </c:pt>
                <c:pt idx="104">
                  <c:v>5.324259259259259</c:v>
                </c:pt>
                <c:pt idx="105">
                  <c:v>5.3236111111111102</c:v>
                </c:pt>
                <c:pt idx="106">
                  <c:v>5.3150925925925918</c:v>
                </c:pt>
                <c:pt idx="107">
                  <c:v>5.3231481481481486</c:v>
                </c:pt>
                <c:pt idx="108">
                  <c:v>5.318518518518518</c:v>
                </c:pt>
                <c:pt idx="109">
                  <c:v>5.3246296296296283</c:v>
                </c:pt>
                <c:pt idx="110">
                  <c:v>5.3130740740740743</c:v>
                </c:pt>
                <c:pt idx="111">
                  <c:v>5.2845370370370377</c:v>
                </c:pt>
                <c:pt idx="112">
                  <c:v>5.2369444444444442</c:v>
                </c:pt>
                <c:pt idx="113">
                  <c:v>5.2048148148148146</c:v>
                </c:pt>
                <c:pt idx="114">
                  <c:v>5.203981481481482</c:v>
                </c:pt>
                <c:pt idx="115">
                  <c:v>5.1721296296296293</c:v>
                </c:pt>
                <c:pt idx="116">
                  <c:v>5.1756263616557732</c:v>
                </c:pt>
                <c:pt idx="117">
                  <c:v>5.1637962962962964</c:v>
                </c:pt>
                <c:pt idx="118">
                  <c:v>5.1673148148148149</c:v>
                </c:pt>
                <c:pt idx="119">
                  <c:v>5.1694444444444443</c:v>
                </c:pt>
                <c:pt idx="120">
                  <c:v>5.1745370370370374</c:v>
                </c:pt>
                <c:pt idx="121">
                  <c:v>5.186476034858388</c:v>
                </c:pt>
                <c:pt idx="122">
                  <c:v>5.1545370370370378</c:v>
                </c:pt>
                <c:pt idx="123">
                  <c:v>5.0421296296296303</c:v>
                </c:pt>
                <c:pt idx="124">
                  <c:v>4.9237962962962962</c:v>
                </c:pt>
                <c:pt idx="125">
                  <c:v>4.8173148148148144</c:v>
                </c:pt>
                <c:pt idx="126">
                  <c:v>4.8198148148148148</c:v>
                </c:pt>
                <c:pt idx="127">
                  <c:v>4.7257407407407408</c:v>
                </c:pt>
                <c:pt idx="128">
                  <c:v>4.7047222222222214</c:v>
                </c:pt>
                <c:pt idx="129">
                  <c:v>4.7630555555555558</c:v>
                </c:pt>
                <c:pt idx="130">
                  <c:v>4.8192592592592591</c:v>
                </c:pt>
                <c:pt idx="131">
                  <c:v>4.8403518518518514</c:v>
                </c:pt>
                <c:pt idx="132">
                  <c:v>4.8837037037037048</c:v>
                </c:pt>
                <c:pt idx="133">
                  <c:v>4.9088888888888889</c:v>
                </c:pt>
                <c:pt idx="134">
                  <c:v>4.889925925925926</c:v>
                </c:pt>
                <c:pt idx="135">
                  <c:v>4.8592592592592592</c:v>
                </c:pt>
                <c:pt idx="136">
                  <c:v>4.8661111111111106</c:v>
                </c:pt>
                <c:pt idx="137">
                  <c:v>4.8708333333333327</c:v>
                </c:pt>
                <c:pt idx="138">
                  <c:v>4.8724074074074082</c:v>
                </c:pt>
                <c:pt idx="139">
                  <c:v>4.8693518518518522</c:v>
                </c:pt>
                <c:pt idx="140">
                  <c:v>4.8833333333333329</c:v>
                </c:pt>
                <c:pt idx="141">
                  <c:v>4.9472222222222229</c:v>
                </c:pt>
                <c:pt idx="142">
                  <c:v>4.9623703703703699</c:v>
                </c:pt>
                <c:pt idx="143">
                  <c:v>4.9481666666666673</c:v>
                </c:pt>
                <c:pt idx="144">
                  <c:v>4.9395370370370362</c:v>
                </c:pt>
                <c:pt idx="145">
                  <c:v>4.9349074074074082</c:v>
                </c:pt>
                <c:pt idx="146">
                  <c:v>4.8897222222222219</c:v>
                </c:pt>
                <c:pt idx="147">
                  <c:v>4.8503703703703707</c:v>
                </c:pt>
                <c:pt idx="148">
                  <c:v>4.8590740740740737</c:v>
                </c:pt>
                <c:pt idx="149">
                  <c:v>4.8842222222222222</c:v>
                </c:pt>
                <c:pt idx="150">
                  <c:v>4.8979629629629624</c:v>
                </c:pt>
                <c:pt idx="151">
                  <c:v>4.9178703703703697</c:v>
                </c:pt>
                <c:pt idx="152">
                  <c:v>4.9278703703703695</c:v>
                </c:pt>
                <c:pt idx="153">
                  <c:v>4.8798148148148144</c:v>
                </c:pt>
                <c:pt idx="154">
                  <c:v>4.8959814814814822</c:v>
                </c:pt>
                <c:pt idx="155">
                  <c:v>4.876074074074074</c:v>
                </c:pt>
                <c:pt idx="156">
                  <c:v>4.8725925925925919</c:v>
                </c:pt>
                <c:pt idx="157">
                  <c:v>4.8747222222222213</c:v>
                </c:pt>
                <c:pt idx="158">
                  <c:v>4.8781481481481475</c:v>
                </c:pt>
                <c:pt idx="159">
                  <c:v>4.8955555555555552</c:v>
                </c:pt>
                <c:pt idx="160">
                  <c:v>4.912592592592592</c:v>
                </c:pt>
                <c:pt idx="161">
                  <c:v>4.931111111111111</c:v>
                </c:pt>
                <c:pt idx="162">
                  <c:v>4.9412962962962963</c:v>
                </c:pt>
                <c:pt idx="163">
                  <c:v>4.9657962962962969</c:v>
                </c:pt>
                <c:pt idx="164">
                  <c:v>5.0020370370370362</c:v>
                </c:pt>
                <c:pt idx="165">
                  <c:v>4.9965740740740738</c:v>
                </c:pt>
                <c:pt idx="166">
                  <c:v>5.0021296296296294</c:v>
                </c:pt>
                <c:pt idx="167">
                  <c:v>5.0123148148148147</c:v>
                </c:pt>
                <c:pt idx="168">
                  <c:v>4.992425925925926</c:v>
                </c:pt>
                <c:pt idx="169">
                  <c:v>4.9907407407407405</c:v>
                </c:pt>
                <c:pt idx="170">
                  <c:v>4.9853333333333332</c:v>
                </c:pt>
                <c:pt idx="171">
                  <c:v>5.0037037037037031</c:v>
                </c:pt>
                <c:pt idx="172">
                  <c:v>5.0250925925925918</c:v>
                </c:pt>
                <c:pt idx="173">
                  <c:v>5.0261111111111108</c:v>
                </c:pt>
                <c:pt idx="174">
                  <c:v>4.9704259259259258</c:v>
                </c:pt>
                <c:pt idx="175">
                  <c:v>4.9743703703703694</c:v>
                </c:pt>
                <c:pt idx="176">
                  <c:v>5.0167777777777776</c:v>
                </c:pt>
                <c:pt idx="177">
                  <c:v>5.0084259259259261</c:v>
                </c:pt>
                <c:pt idx="178">
                  <c:v>5.04912962962963</c:v>
                </c:pt>
                <c:pt idx="179">
                  <c:v>5.0734259259259264</c:v>
                </c:pt>
                <c:pt idx="180">
                  <c:v>5.0652777777777782</c:v>
                </c:pt>
                <c:pt idx="181">
                  <c:v>5.071574074074074</c:v>
                </c:pt>
                <c:pt idx="182">
                  <c:v>5.0824074074074082</c:v>
                </c:pt>
                <c:pt idx="183">
                  <c:v>5.0944444444444441</c:v>
                </c:pt>
                <c:pt idx="184">
                  <c:v>5.093425925925926</c:v>
                </c:pt>
                <c:pt idx="185">
                  <c:v>5.095039215686274</c:v>
                </c:pt>
                <c:pt idx="186">
                  <c:v>5.074259259259259</c:v>
                </c:pt>
                <c:pt idx="187">
                  <c:v>5.0761111111111106</c:v>
                </c:pt>
                <c:pt idx="188">
                  <c:v>5.06388888888889</c:v>
                </c:pt>
                <c:pt idx="189">
                  <c:v>5.0491666666666672</c:v>
                </c:pt>
                <c:pt idx="190">
                  <c:v>5.0794444444444444</c:v>
                </c:pt>
                <c:pt idx="191">
                  <c:v>5.1334814814814811</c:v>
                </c:pt>
                <c:pt idx="192">
                  <c:v>5.1527777777777777</c:v>
                </c:pt>
                <c:pt idx="193">
                  <c:v>5.1467592592592597</c:v>
                </c:pt>
                <c:pt idx="194">
                  <c:v>5.1301851851851854</c:v>
                </c:pt>
                <c:pt idx="195">
                  <c:v>5.1615370370370375</c:v>
                </c:pt>
                <c:pt idx="196">
                  <c:v>5.1911111111111117</c:v>
                </c:pt>
                <c:pt idx="197">
                  <c:v>5.2225925925925925</c:v>
                </c:pt>
                <c:pt idx="198">
                  <c:v>5.2028703703703698</c:v>
                </c:pt>
                <c:pt idx="199">
                  <c:v>5.1974999999999998</c:v>
                </c:pt>
                <c:pt idx="200">
                  <c:v>5.2121666666666666</c:v>
                </c:pt>
                <c:pt idx="201">
                  <c:v>5.2399074074074079</c:v>
                </c:pt>
                <c:pt idx="202">
                  <c:v>5.2427777777777775</c:v>
                </c:pt>
                <c:pt idx="203">
                  <c:v>5.2488333333333328</c:v>
                </c:pt>
                <c:pt idx="204">
                  <c:v>5.2600555555555557</c:v>
                </c:pt>
                <c:pt idx="205">
                  <c:v>5.2810185185185183</c:v>
                </c:pt>
                <c:pt idx="206">
                  <c:v>5.2759259259259261</c:v>
                </c:pt>
                <c:pt idx="207">
                  <c:v>5.2341666666666669</c:v>
                </c:pt>
                <c:pt idx="208">
                  <c:v>5.1584629629629637</c:v>
                </c:pt>
                <c:pt idx="209">
                  <c:v>5.1333333333333329</c:v>
                </c:pt>
                <c:pt idx="210">
                  <c:v>5.1600370370370365</c:v>
                </c:pt>
                <c:pt idx="211">
                  <c:v>5.1322222222222225</c:v>
                </c:pt>
                <c:pt idx="212">
                  <c:v>5.1590740740740735</c:v>
                </c:pt>
                <c:pt idx="213">
                  <c:v>5.16</c:v>
                </c:pt>
                <c:pt idx="214">
                  <c:v>5.187870370370371</c:v>
                </c:pt>
                <c:pt idx="215">
                  <c:v>5.229166666666667</c:v>
                </c:pt>
                <c:pt idx="216">
                  <c:v>5.2174074074074079</c:v>
                </c:pt>
                <c:pt idx="217">
                  <c:v>5.2057407407407412</c:v>
                </c:pt>
                <c:pt idx="218">
                  <c:v>5.2062037037037037</c:v>
                </c:pt>
                <c:pt idx="219">
                  <c:v>5.2093518518518511</c:v>
                </c:pt>
                <c:pt idx="220">
                  <c:v>5.19</c:v>
                </c:pt>
                <c:pt idx="221">
                  <c:v>5.2032407407407408</c:v>
                </c:pt>
                <c:pt idx="222">
                  <c:v>5.2085185185185194</c:v>
                </c:pt>
                <c:pt idx="223">
                  <c:v>5.2128703703703696</c:v>
                </c:pt>
                <c:pt idx="224">
                  <c:v>5.2200925925925921</c:v>
                </c:pt>
                <c:pt idx="225">
                  <c:v>5.2397222222222224</c:v>
                </c:pt>
                <c:pt idx="226">
                  <c:v>5.2616666666666667</c:v>
                </c:pt>
                <c:pt idx="227">
                  <c:v>5.2605555555555554</c:v>
                </c:pt>
                <c:pt idx="228">
                  <c:v>5.2210185185185187</c:v>
                </c:pt>
                <c:pt idx="229">
                  <c:v>5.2321296296296289</c:v>
                </c:pt>
                <c:pt idx="230">
                  <c:v>5.2452777777777779</c:v>
                </c:pt>
                <c:pt idx="231">
                  <c:v>5.2420370370370373</c:v>
                </c:pt>
                <c:pt idx="232">
                  <c:v>5.2398148148148147</c:v>
                </c:pt>
                <c:pt idx="233">
                  <c:v>5.2492592592592588</c:v>
                </c:pt>
                <c:pt idx="234">
                  <c:v>5.2718518518518511</c:v>
                </c:pt>
                <c:pt idx="235">
                  <c:v>5.2920370370370371</c:v>
                </c:pt>
                <c:pt idx="236">
                  <c:v>5.2786111111111103</c:v>
                </c:pt>
                <c:pt idx="237">
                  <c:v>5.2840740740740735</c:v>
                </c:pt>
                <c:pt idx="238">
                  <c:v>5.2694444444444439</c:v>
                </c:pt>
                <c:pt idx="239">
                  <c:v>5.2524629629629622</c:v>
                </c:pt>
                <c:pt idx="240">
                  <c:v>5.2525925925925918</c:v>
                </c:pt>
                <c:pt idx="241">
                  <c:v>5.2503703703703692</c:v>
                </c:pt>
                <c:pt idx="242">
                  <c:v>5.2323148148148144</c:v>
                </c:pt>
                <c:pt idx="243">
                  <c:v>5.1790740740740739</c:v>
                </c:pt>
                <c:pt idx="244">
                  <c:v>4.9887037037037034</c:v>
                </c:pt>
                <c:pt idx="245">
                  <c:v>4.958333333333333</c:v>
                </c:pt>
                <c:pt idx="246">
                  <c:v>5.095685185185185</c:v>
                </c:pt>
                <c:pt idx="247">
                  <c:v>5.1466111111111097</c:v>
                </c:pt>
                <c:pt idx="248">
                  <c:v>5.2162962962962958</c:v>
                </c:pt>
                <c:pt idx="249">
                  <c:v>5.2543518518518519</c:v>
                </c:pt>
                <c:pt idx="250">
                  <c:v>5.2516666666666669</c:v>
                </c:pt>
                <c:pt idx="251">
                  <c:v>5.2917037037037051</c:v>
                </c:pt>
                <c:pt idx="252">
                  <c:v>5.2438888888888897</c:v>
                </c:pt>
                <c:pt idx="253">
                  <c:v>5.2431481481481486</c:v>
                </c:pt>
                <c:pt idx="254">
                  <c:v>5.2595000000000001</c:v>
                </c:pt>
                <c:pt idx="255">
                  <c:v>5.2743518518518524</c:v>
                </c:pt>
                <c:pt idx="256">
                  <c:v>5.2805555555555568</c:v>
                </c:pt>
                <c:pt idx="257">
                  <c:v>5.2807962962962964</c:v>
                </c:pt>
                <c:pt idx="258">
                  <c:v>5.2791666666666668</c:v>
                </c:pt>
                <c:pt idx="259">
                  <c:v>5.2737962962962968</c:v>
                </c:pt>
                <c:pt idx="260">
                  <c:v>5.2817592592592586</c:v>
                </c:pt>
                <c:pt idx="261">
                  <c:v>5.2968518518518515</c:v>
                </c:pt>
                <c:pt idx="262">
                  <c:v>5.2983333333333329</c:v>
                </c:pt>
                <c:pt idx="263">
                  <c:v>5.2992592592592596</c:v>
                </c:pt>
                <c:pt idx="264">
                  <c:v>5.2787962962962967</c:v>
                </c:pt>
                <c:pt idx="265">
                  <c:v>5.2883333333333322</c:v>
                </c:pt>
                <c:pt idx="266">
                  <c:v>5.3078518518518516</c:v>
                </c:pt>
                <c:pt idx="267">
                  <c:v>5.3497222222222218</c:v>
                </c:pt>
                <c:pt idx="268">
                  <c:v>5.3772222222222226</c:v>
                </c:pt>
                <c:pt idx="269">
                  <c:v>5.4040740740740745</c:v>
                </c:pt>
                <c:pt idx="270">
                  <c:v>5.400185185185185</c:v>
                </c:pt>
                <c:pt idx="271">
                  <c:v>5.3427777777777772</c:v>
                </c:pt>
                <c:pt idx="272">
                  <c:v>5.3395370370370365</c:v>
                </c:pt>
                <c:pt idx="273">
                  <c:v>5.3489814814814816</c:v>
                </c:pt>
                <c:pt idx="274">
                  <c:v>5.3299074074074069</c:v>
                </c:pt>
                <c:pt idx="275">
                  <c:v>5.2946296296296298</c:v>
                </c:pt>
                <c:pt idx="276">
                  <c:v>5.2953921568627447</c:v>
                </c:pt>
                <c:pt idx="277">
                  <c:v>5.3075098039215689</c:v>
                </c:pt>
                <c:pt idx="278">
                  <c:v>5.3227058823529418</c:v>
                </c:pt>
                <c:pt idx="279">
                  <c:v>5.3321296296296294</c:v>
                </c:pt>
                <c:pt idx="280">
                  <c:v>5.3297222222222214</c:v>
                </c:pt>
                <c:pt idx="281">
                  <c:v>5.3265740740740739</c:v>
                </c:pt>
                <c:pt idx="282">
                  <c:v>5.3095370370370372</c:v>
                </c:pt>
                <c:pt idx="283">
                  <c:v>5.3163888888888895</c:v>
                </c:pt>
                <c:pt idx="284">
                  <c:v>5.3215740740740731</c:v>
                </c:pt>
                <c:pt idx="285">
                  <c:v>5.3264814814814816</c:v>
                </c:pt>
                <c:pt idx="286">
                  <c:v>5.334722222222223</c:v>
                </c:pt>
                <c:pt idx="287">
                  <c:v>5.3566666666666674</c:v>
                </c:pt>
                <c:pt idx="288">
                  <c:v>5.3528703703703702</c:v>
                </c:pt>
                <c:pt idx="289">
                  <c:v>5.349074074074073</c:v>
                </c:pt>
                <c:pt idx="290">
                  <c:v>5.3458333333333332</c:v>
                </c:pt>
                <c:pt idx="291">
                  <c:v>5.3488888888888884</c:v>
                </c:pt>
                <c:pt idx="292">
                  <c:v>5.356203703703704</c:v>
                </c:pt>
                <c:pt idx="293">
                  <c:v>5.3559259259259253</c:v>
                </c:pt>
                <c:pt idx="294">
                  <c:v>5.3592222222222219</c:v>
                </c:pt>
                <c:pt idx="295">
                  <c:v>5.362592592592593</c:v>
                </c:pt>
                <c:pt idx="296">
                  <c:v>5.3741666666666665</c:v>
                </c:pt>
                <c:pt idx="297">
                  <c:v>5.3826851851851858</c:v>
                </c:pt>
                <c:pt idx="298">
                  <c:v>5.3873148148148164</c:v>
                </c:pt>
                <c:pt idx="299">
                  <c:v>5.4053703703703713</c:v>
                </c:pt>
                <c:pt idx="300">
                  <c:v>5.395240740740741</c:v>
                </c:pt>
                <c:pt idx="301">
                  <c:v>5.3997999999999999</c:v>
                </c:pt>
                <c:pt idx="302">
                  <c:v>5.3845925925925915</c:v>
                </c:pt>
                <c:pt idx="303">
                  <c:v>5.3777777777777782</c:v>
                </c:pt>
                <c:pt idx="304">
                  <c:v>5.3746296296296299</c:v>
                </c:pt>
                <c:pt idx="305">
                  <c:v>5.4098148148148146</c:v>
                </c:pt>
                <c:pt idx="306">
                  <c:v>5.4033333333333342</c:v>
                </c:pt>
                <c:pt idx="307">
                  <c:v>5.4033333333333342</c:v>
                </c:pt>
                <c:pt idx="308">
                  <c:v>5.4024074074074075</c:v>
                </c:pt>
                <c:pt idx="309">
                  <c:v>5.3996296296296293</c:v>
                </c:pt>
                <c:pt idx="310">
                  <c:v>5.3925925925925924</c:v>
                </c:pt>
                <c:pt idx="311">
                  <c:v>5.3862962962962966</c:v>
                </c:pt>
                <c:pt idx="312">
                  <c:v>5.3850370370370371</c:v>
                </c:pt>
                <c:pt idx="313">
                  <c:v>5.38175925925926</c:v>
                </c:pt>
                <c:pt idx="314">
                  <c:v>5.3657407407407405</c:v>
                </c:pt>
                <c:pt idx="315">
                  <c:v>5.3573148148148153</c:v>
                </c:pt>
                <c:pt idx="316">
                  <c:v>5.3092592592592585</c:v>
                </c:pt>
                <c:pt idx="317">
                  <c:v>5.3153703703703696</c:v>
                </c:pt>
                <c:pt idx="318">
                  <c:v>5.3294444444444444</c:v>
                </c:pt>
                <c:pt idx="319">
                  <c:v>5.3331481481481484</c:v>
                </c:pt>
                <c:pt idx="320">
                  <c:v>5.3492592592592594</c:v>
                </c:pt>
                <c:pt idx="321">
                  <c:v>5.3505555555555553</c:v>
                </c:pt>
                <c:pt idx="322">
                  <c:v>5.3549074074074081</c:v>
                </c:pt>
                <c:pt idx="323">
                  <c:v>5.3691666666666666</c:v>
                </c:pt>
                <c:pt idx="324">
                  <c:v>5.3772222222222226</c:v>
                </c:pt>
                <c:pt idx="325">
                  <c:v>5.3769444444444447</c:v>
                </c:pt>
                <c:pt idx="326">
                  <c:v>5.3762037037037036</c:v>
                </c:pt>
                <c:pt idx="327">
                  <c:v>5.3560185185185185</c:v>
                </c:pt>
                <c:pt idx="328">
                  <c:v>5.2877777777777784</c:v>
                </c:pt>
                <c:pt idx="329">
                  <c:v>5.3137592592592586</c:v>
                </c:pt>
                <c:pt idx="330">
                  <c:v>5.3105555555555553</c:v>
                </c:pt>
                <c:pt idx="331">
                  <c:v>5.3080555555555549</c:v>
                </c:pt>
                <c:pt idx="332">
                  <c:v>5.3100925925925919</c:v>
                </c:pt>
                <c:pt idx="333">
                  <c:v>5.3106481481481467</c:v>
                </c:pt>
                <c:pt idx="334">
                  <c:v>5.3119444444444444</c:v>
                </c:pt>
                <c:pt idx="335">
                  <c:v>5.3147222222222226</c:v>
                </c:pt>
                <c:pt idx="336">
                  <c:v>5.3245370370370368</c:v>
                </c:pt>
                <c:pt idx="337">
                  <c:v>5.3342592592592588</c:v>
                </c:pt>
                <c:pt idx="338">
                  <c:v>5.3421296296296301</c:v>
                </c:pt>
                <c:pt idx="339">
                  <c:v>5.3528703703703702</c:v>
                </c:pt>
                <c:pt idx="340">
                  <c:v>5.3529629629629625</c:v>
                </c:pt>
                <c:pt idx="341">
                  <c:v>5.3523148148148145</c:v>
                </c:pt>
                <c:pt idx="342">
                  <c:v>5.3516666666666666</c:v>
                </c:pt>
                <c:pt idx="343">
                  <c:v>5.3129629629629633</c:v>
                </c:pt>
                <c:pt idx="344">
                  <c:v>5.2840740740740735</c:v>
                </c:pt>
                <c:pt idx="345">
                  <c:v>5.2735185185185181</c:v>
                </c:pt>
                <c:pt idx="346">
                  <c:v>5.3105555555555544</c:v>
                </c:pt>
                <c:pt idx="347">
                  <c:v>5.3297222222222214</c:v>
                </c:pt>
                <c:pt idx="348">
                  <c:v>5.3196296296296293</c:v>
                </c:pt>
                <c:pt idx="349">
                  <c:v>5.326296296296297</c:v>
                </c:pt>
                <c:pt idx="350">
                  <c:v>5.3395370370370356</c:v>
                </c:pt>
                <c:pt idx="351">
                  <c:v>5.3410185185185188</c:v>
                </c:pt>
                <c:pt idx="352">
                  <c:v>5.342037037037036</c:v>
                </c:pt>
                <c:pt idx="353">
                  <c:v>5.3459629629629628</c:v>
                </c:pt>
                <c:pt idx="354">
                  <c:v>5.3554629629629638</c:v>
                </c:pt>
                <c:pt idx="355">
                  <c:v>5.3639814814814821</c:v>
                </c:pt>
                <c:pt idx="356">
                  <c:v>5.3722222222222218</c:v>
                </c:pt>
                <c:pt idx="357">
                  <c:v>5.4040740740740736</c:v>
                </c:pt>
                <c:pt idx="358">
                  <c:v>5.3980555555555565</c:v>
                </c:pt>
                <c:pt idx="359">
                  <c:v>5.418703703703704</c:v>
                </c:pt>
                <c:pt idx="360">
                  <c:v>5.4230555555555551</c:v>
                </c:pt>
                <c:pt idx="361">
                  <c:v>5.437129629629629</c:v>
                </c:pt>
                <c:pt idx="362">
                  <c:v>5.4434259259259274</c:v>
                </c:pt>
                <c:pt idx="363">
                  <c:v>5.4516666666666662</c:v>
                </c:pt>
                <c:pt idx="364">
                  <c:v>5.4637962962962945</c:v>
                </c:pt>
                <c:pt idx="365">
                  <c:v>5.4518518518518508</c:v>
                </c:pt>
                <c:pt idx="366">
                  <c:v>5.4416666666666673</c:v>
                </c:pt>
                <c:pt idx="367">
                  <c:v>5.4662962962962958</c:v>
                </c:pt>
                <c:pt idx="368">
                  <c:v>5.4824074074074076</c:v>
                </c:pt>
                <c:pt idx="369">
                  <c:v>5.4689488017429184</c:v>
                </c:pt>
                <c:pt idx="370">
                  <c:v>5.4721296296296291</c:v>
                </c:pt>
                <c:pt idx="371">
                  <c:v>5.4810185185185176</c:v>
                </c:pt>
                <c:pt idx="372">
                  <c:v>5.4812962962962946</c:v>
                </c:pt>
                <c:pt idx="373">
                  <c:v>5.4790740740740729</c:v>
                </c:pt>
                <c:pt idx="374">
                  <c:v>5.515833333333334</c:v>
                </c:pt>
                <c:pt idx="375">
                  <c:v>5.5036111111111108</c:v>
                </c:pt>
                <c:pt idx="376">
                  <c:v>5.499629629629629</c:v>
                </c:pt>
                <c:pt idx="377">
                  <c:v>5.4648148148148143</c:v>
                </c:pt>
                <c:pt idx="378">
                  <c:v>5.4669444444444437</c:v>
                </c:pt>
                <c:pt idx="379">
                  <c:v>5.4788888888888891</c:v>
                </c:pt>
                <c:pt idx="380">
                  <c:v>5.4799999999999986</c:v>
                </c:pt>
                <c:pt idx="381">
                  <c:v>5.4729629629629617</c:v>
                </c:pt>
                <c:pt idx="382">
                  <c:v>5.4807407407407407</c:v>
                </c:pt>
                <c:pt idx="383">
                  <c:v>5.4829629629629624</c:v>
                </c:pt>
                <c:pt idx="384">
                  <c:v>5.4854629629629628</c:v>
                </c:pt>
                <c:pt idx="385">
                  <c:v>5.4778703703703711</c:v>
                </c:pt>
                <c:pt idx="386">
                  <c:v>5.4753703703703698</c:v>
                </c:pt>
                <c:pt idx="387">
                  <c:v>5.46537037037037</c:v>
                </c:pt>
                <c:pt idx="388">
                  <c:v>5.468703703703703</c:v>
                </c:pt>
                <c:pt idx="389">
                  <c:v>5.4822222222222212</c:v>
                </c:pt>
                <c:pt idx="390">
                  <c:v>5.4817592592592579</c:v>
                </c:pt>
                <c:pt idx="391">
                  <c:v>5.4782407407407403</c:v>
                </c:pt>
                <c:pt idx="392">
                  <c:v>5.4773148148148145</c:v>
                </c:pt>
                <c:pt idx="393">
                  <c:v>5.4743518518518517</c:v>
                </c:pt>
                <c:pt idx="394">
                  <c:v>5.4725000000000001</c:v>
                </c:pt>
                <c:pt idx="395">
                  <c:v>5.4716666666666667</c:v>
                </c:pt>
                <c:pt idx="396">
                  <c:v>5.4553703703703693</c:v>
                </c:pt>
                <c:pt idx="397">
                  <c:v>5.4556481481481471</c:v>
                </c:pt>
                <c:pt idx="398">
                  <c:v>5.4392592592592592</c:v>
                </c:pt>
                <c:pt idx="399">
                  <c:v>5.4250000000000007</c:v>
                </c:pt>
                <c:pt idx="400">
                  <c:v>5.425740740740741</c:v>
                </c:pt>
                <c:pt idx="401">
                  <c:v>5.4236111111111107</c:v>
                </c:pt>
                <c:pt idx="402">
                  <c:v>5.4290740740740748</c:v>
                </c:pt>
                <c:pt idx="403">
                  <c:v>5.42537037037037</c:v>
                </c:pt>
                <c:pt idx="404">
                  <c:v>5.3975000000000009</c:v>
                </c:pt>
                <c:pt idx="405">
                  <c:v>5.4092962962962963</c:v>
                </c:pt>
                <c:pt idx="406">
                  <c:v>5.3807407407407402</c:v>
                </c:pt>
                <c:pt idx="407">
                  <c:v>5.3676851851851861</c:v>
                </c:pt>
                <c:pt idx="408">
                  <c:v>5.4134259259259263</c:v>
                </c:pt>
                <c:pt idx="409">
                  <c:v>5.4204629629629633</c:v>
                </c:pt>
                <c:pt idx="410">
                  <c:v>5.386759259259259</c:v>
                </c:pt>
                <c:pt idx="411">
                  <c:v>5.3882407407407396</c:v>
                </c:pt>
                <c:pt idx="412">
                  <c:v>5.3774999999999995</c:v>
                </c:pt>
                <c:pt idx="413">
                  <c:v>5.3711111111111105</c:v>
                </c:pt>
                <c:pt idx="414">
                  <c:v>5.3603703703703705</c:v>
                </c:pt>
                <c:pt idx="415">
                  <c:v>5.3615740740740749</c:v>
                </c:pt>
                <c:pt idx="416">
                  <c:v>5.3571296296296307</c:v>
                </c:pt>
                <c:pt idx="417">
                  <c:v>5.3539814814814815</c:v>
                </c:pt>
                <c:pt idx="418">
                  <c:v>5.3533703703703699</c:v>
                </c:pt>
                <c:pt idx="419">
                  <c:v>5.3533333333333335</c:v>
                </c:pt>
                <c:pt idx="420">
                  <c:v>5.3491666666666671</c:v>
                </c:pt>
                <c:pt idx="421">
                  <c:v>5.3460185185185196</c:v>
                </c:pt>
                <c:pt idx="422">
                  <c:v>5.3493518518518517</c:v>
                </c:pt>
                <c:pt idx="423">
                  <c:v>5.3521296296296299</c:v>
                </c:pt>
                <c:pt idx="424">
                  <c:v>5.3471296296296291</c:v>
                </c:pt>
                <c:pt idx="425">
                  <c:v>5.299351851851851</c:v>
                </c:pt>
                <c:pt idx="426">
                  <c:v>5.2416666666666671</c:v>
                </c:pt>
                <c:pt idx="427">
                  <c:v>5.2763333333333335</c:v>
                </c:pt>
                <c:pt idx="428">
                  <c:v>5.3020925925925928</c:v>
                </c:pt>
                <c:pt idx="429">
                  <c:v>5.3145370370370371</c:v>
                </c:pt>
                <c:pt idx="430">
                  <c:v>5.3168518518518519</c:v>
                </c:pt>
                <c:pt idx="431">
                  <c:v>5.3087037037037037</c:v>
                </c:pt>
                <c:pt idx="432">
                  <c:v>5.3149999999999995</c:v>
                </c:pt>
                <c:pt idx="433">
                  <c:v>5.3321296296296294</c:v>
                </c:pt>
                <c:pt idx="434">
                  <c:v>5.3201960784313727</c:v>
                </c:pt>
                <c:pt idx="435">
                  <c:v>5.3097037037037031</c:v>
                </c:pt>
                <c:pt idx="436">
                  <c:v>5.2732407407407402</c:v>
                </c:pt>
                <c:pt idx="437">
                  <c:v>5.2849074074074078</c:v>
                </c:pt>
                <c:pt idx="438">
                  <c:v>5.2837037037037033</c:v>
                </c:pt>
                <c:pt idx="439">
                  <c:v>5.2884259259259263</c:v>
                </c:pt>
                <c:pt idx="440">
                  <c:v>5.3015740740740736</c:v>
                </c:pt>
                <c:pt idx="441">
                  <c:v>5.2901851851851855</c:v>
                </c:pt>
                <c:pt idx="442">
                  <c:v>5.2696296296296294</c:v>
                </c:pt>
                <c:pt idx="443">
                  <c:v>5.2706481481481493</c:v>
                </c:pt>
                <c:pt idx="444">
                  <c:v>5.2759259259259261</c:v>
                </c:pt>
                <c:pt idx="445">
                  <c:v>5.2783333333333333</c:v>
                </c:pt>
                <c:pt idx="446">
                  <c:v>5.2837962962962965</c:v>
                </c:pt>
                <c:pt idx="447">
                  <c:v>5.28462962962963</c:v>
                </c:pt>
                <c:pt idx="448">
                  <c:v>5.2856481481481481</c:v>
                </c:pt>
                <c:pt idx="449">
                  <c:v>5.2941666666666674</c:v>
                </c:pt>
                <c:pt idx="450">
                  <c:v>5.3077777777777779</c:v>
                </c:pt>
                <c:pt idx="451">
                  <c:v>5.3442592592592586</c:v>
                </c:pt>
                <c:pt idx="452">
                  <c:v>5.3751851851851855</c:v>
                </c:pt>
                <c:pt idx="453">
                  <c:v>5.4530555555555562</c:v>
                </c:pt>
                <c:pt idx="454">
                  <c:v>5.4770000000000003</c:v>
                </c:pt>
                <c:pt idx="455">
                  <c:v>5.4740740740740739</c:v>
                </c:pt>
                <c:pt idx="456">
                  <c:v>5.4829629629629633</c:v>
                </c:pt>
                <c:pt idx="457">
                  <c:v>5.5105555555555554</c:v>
                </c:pt>
                <c:pt idx="458">
                  <c:v>5.5212037037037049</c:v>
                </c:pt>
                <c:pt idx="459">
                  <c:v>5.5263888888888886</c:v>
                </c:pt>
                <c:pt idx="460">
                  <c:v>5.531944444444445</c:v>
                </c:pt>
                <c:pt idx="461">
                  <c:v>5.5469444444444447</c:v>
                </c:pt>
                <c:pt idx="462">
                  <c:v>5.5127777777777771</c:v>
                </c:pt>
                <c:pt idx="463">
                  <c:v>5.5152777777777775</c:v>
                </c:pt>
                <c:pt idx="464">
                  <c:v>5.5357407407407404</c:v>
                </c:pt>
                <c:pt idx="465">
                  <c:v>5.5455555555555556</c:v>
                </c:pt>
                <c:pt idx="466">
                  <c:v>5.5570370370370359</c:v>
                </c:pt>
                <c:pt idx="467">
                  <c:v>5.5591666666666661</c:v>
                </c:pt>
                <c:pt idx="468">
                  <c:v>5.5613935185185186</c:v>
                </c:pt>
                <c:pt idx="469">
                  <c:v>5.5352777777777771</c:v>
                </c:pt>
                <c:pt idx="470">
                  <c:v>5.5112037037037034</c:v>
                </c:pt>
                <c:pt idx="471">
                  <c:v>5.4917592592592595</c:v>
                </c:pt>
                <c:pt idx="472">
                  <c:v>5.4904629629629635</c:v>
                </c:pt>
                <c:pt idx="473">
                  <c:v>5.4993518518518529</c:v>
                </c:pt>
                <c:pt idx="474">
                  <c:v>5.5026851851851841</c:v>
                </c:pt>
                <c:pt idx="475">
                  <c:v>5.5057407407407393</c:v>
                </c:pt>
                <c:pt idx="476">
                  <c:v>5.5206666666666671</c:v>
                </c:pt>
                <c:pt idx="477">
                  <c:v>5.547407407407408</c:v>
                </c:pt>
                <c:pt idx="478">
                  <c:v>5.550740740740741</c:v>
                </c:pt>
                <c:pt idx="479">
                  <c:v>5.5674074074074067</c:v>
                </c:pt>
                <c:pt idx="480">
                  <c:v>5.5693518518518506</c:v>
                </c:pt>
                <c:pt idx="481">
                  <c:v>5.5756481481481472</c:v>
                </c:pt>
                <c:pt idx="482">
                  <c:v>5.5886111111111116</c:v>
                </c:pt>
                <c:pt idx="483">
                  <c:v>5.6029629629629634</c:v>
                </c:pt>
                <c:pt idx="484">
                  <c:v>5.593055555555555</c:v>
                </c:pt>
                <c:pt idx="485">
                  <c:v>5.5844444444444443</c:v>
                </c:pt>
                <c:pt idx="486">
                  <c:v>5.5568518518518522</c:v>
                </c:pt>
                <c:pt idx="487">
                  <c:v>5.5553703703703707</c:v>
                </c:pt>
                <c:pt idx="488">
                  <c:v>5.4857407407407406</c:v>
                </c:pt>
                <c:pt idx="489">
                  <c:v>5.3841666666666672</c:v>
                </c:pt>
                <c:pt idx="490">
                  <c:v>5.4291111111111103</c:v>
                </c:pt>
                <c:pt idx="491">
                  <c:v>5.4421296296296298</c:v>
                </c:pt>
                <c:pt idx="492">
                  <c:v>5.4949629629629637</c:v>
                </c:pt>
                <c:pt idx="493">
                  <c:v>5.5163333333333338</c:v>
                </c:pt>
                <c:pt idx="494">
                  <c:v>5.5031944444444445</c:v>
                </c:pt>
                <c:pt idx="495">
                  <c:v>5.5108518518518519</c:v>
                </c:pt>
                <c:pt idx="496">
                  <c:v>5.5200185185185191</c:v>
                </c:pt>
                <c:pt idx="497">
                  <c:v>5.5126296296296289</c:v>
                </c:pt>
                <c:pt idx="498">
                  <c:v>5.518462962962964</c:v>
                </c:pt>
                <c:pt idx="499">
                  <c:v>5.5193518518518516</c:v>
                </c:pt>
                <c:pt idx="500">
                  <c:v>5.525018518518519</c:v>
                </c:pt>
                <c:pt idx="501">
                  <c:v>5.5253148148148146</c:v>
                </c:pt>
                <c:pt idx="502">
                  <c:v>5.5257407407407397</c:v>
                </c:pt>
                <c:pt idx="503">
                  <c:v>5.5250555555555554</c:v>
                </c:pt>
                <c:pt idx="504">
                  <c:v>5.5249444444444427</c:v>
                </c:pt>
                <c:pt idx="505">
                  <c:v>5.4992777799999999</c:v>
                </c:pt>
                <c:pt idx="506">
                  <c:v>5.4878999999999998</c:v>
                </c:pt>
                <c:pt idx="507">
                  <c:v>5.5113703699999999</c:v>
                </c:pt>
                <c:pt idx="508">
                  <c:v>5.5122777799999998</c:v>
                </c:pt>
                <c:pt idx="509">
                  <c:v>5.5155000000000003</c:v>
                </c:pt>
                <c:pt idx="510">
                  <c:v>5.5296481499999999</c:v>
                </c:pt>
                <c:pt idx="511">
                  <c:v>5.5301481500000005</c:v>
                </c:pt>
                <c:pt idx="512">
                  <c:v>5.5263148148148149</c:v>
                </c:pt>
                <c:pt idx="513">
                  <c:v>5.522388888888889</c:v>
                </c:pt>
                <c:pt idx="514">
                  <c:v>5.525925925925927</c:v>
                </c:pt>
                <c:pt idx="515">
                  <c:v>5.5384259299999998</c:v>
                </c:pt>
                <c:pt idx="516">
                  <c:v>5.5494444000000005</c:v>
                </c:pt>
                <c:pt idx="517">
                  <c:v>5.5557037000000005</c:v>
                </c:pt>
                <c:pt idx="518">
                  <c:v>5.5595999999999997</c:v>
                </c:pt>
                <c:pt idx="519">
                  <c:v>5.5781999999999998</c:v>
                </c:pt>
                <c:pt idx="520">
                  <c:v>5.5815490199999998</c:v>
                </c:pt>
                <c:pt idx="521">
                  <c:v>5.5850392200000005</c:v>
                </c:pt>
                <c:pt idx="522">
                  <c:v>5.58917647</c:v>
                </c:pt>
                <c:pt idx="523">
                  <c:v>5.59885185</c:v>
                </c:pt>
                <c:pt idx="524">
                  <c:v>5.6035185185185181</c:v>
                </c:pt>
                <c:pt idx="525">
                  <c:v>5.6106296296296296</c:v>
                </c:pt>
                <c:pt idx="526">
                  <c:v>5.6258999999999997</c:v>
                </c:pt>
                <c:pt idx="527">
                  <c:v>5.6434814800000002</c:v>
                </c:pt>
                <c:pt idx="528">
                  <c:v>5.66727778</c:v>
                </c:pt>
                <c:pt idx="529">
                  <c:v>5.6982407400000001</c:v>
                </c:pt>
                <c:pt idx="530">
                  <c:v>5.6972222200000004</c:v>
                </c:pt>
                <c:pt idx="531">
                  <c:v>5.7095185199999996</c:v>
                </c:pt>
                <c:pt idx="532">
                  <c:v>5.7499629599999995</c:v>
                </c:pt>
                <c:pt idx="533">
                  <c:v>5.7535555599999997</c:v>
                </c:pt>
                <c:pt idx="534">
                  <c:v>5.7791960800000002</c:v>
                </c:pt>
                <c:pt idx="535">
                  <c:v>5.7853333300000003</c:v>
                </c:pt>
                <c:pt idx="536">
                  <c:v>5.763148148148149</c:v>
                </c:pt>
                <c:pt idx="537">
                  <c:v>5.7828888888888894</c:v>
                </c:pt>
                <c:pt idx="538">
                  <c:v>5.7915740700000002</c:v>
                </c:pt>
                <c:pt idx="539">
                  <c:v>5.8062037000000002</c:v>
                </c:pt>
                <c:pt idx="540">
                  <c:v>5.8248681917211336</c:v>
                </c:pt>
                <c:pt idx="541">
                  <c:v>5.8969444444444452</c:v>
                </c:pt>
                <c:pt idx="542">
                  <c:v>5.94876851851852</c:v>
                </c:pt>
                <c:pt idx="543">
                  <c:v>6.0312592599999997</c:v>
                </c:pt>
                <c:pt idx="544">
                  <c:v>5.9450925925925926</c:v>
                </c:pt>
                <c:pt idx="545">
                  <c:v>5.9406481481481483</c:v>
                </c:pt>
                <c:pt idx="546">
                  <c:v>5.9087037037037042</c:v>
                </c:pt>
                <c:pt idx="547">
                  <c:v>5.9829444444444437</c:v>
                </c:pt>
                <c:pt idx="548">
                  <c:v>6.025888888888888</c:v>
                </c:pt>
                <c:pt idx="549">
                  <c:v>6.0888333333333335</c:v>
                </c:pt>
                <c:pt idx="550">
                  <c:v>6.2069444444444457</c:v>
                </c:pt>
                <c:pt idx="551">
                  <c:v>6.3908333333333331</c:v>
                </c:pt>
                <c:pt idx="552">
                  <c:v>6.3718518518518517</c:v>
                </c:pt>
                <c:pt idx="553">
                  <c:v>6.290481481481482</c:v>
                </c:pt>
                <c:pt idx="554">
                  <c:v>6.0242037037037042</c:v>
                </c:pt>
                <c:pt idx="555">
                  <c:v>6.0590370370370366</c:v>
                </c:pt>
                <c:pt idx="556">
                  <c:v>6.2022407407407414</c:v>
                </c:pt>
                <c:pt idx="557">
                  <c:v>6.3677777777777775</c:v>
                </c:pt>
                <c:pt idx="558">
                  <c:v>6.2547222222222221</c:v>
                </c:pt>
                <c:pt idx="559">
                  <c:v>6.1031481481481489</c:v>
                </c:pt>
                <c:pt idx="560">
                  <c:v>6.1639814814814811</c:v>
                </c:pt>
                <c:pt idx="561">
                  <c:v>6.1865740740740742</c:v>
                </c:pt>
                <c:pt idx="562">
                  <c:v>6.1444444444444439</c:v>
                </c:pt>
                <c:pt idx="563">
                  <c:v>6.1504259259259264</c:v>
                </c:pt>
                <c:pt idx="564">
                  <c:v>6.1478703703703701</c:v>
                </c:pt>
                <c:pt idx="565">
                  <c:v>6.1516666666666664</c:v>
                </c:pt>
                <c:pt idx="566">
                  <c:v>6.1508000000000003</c:v>
                </c:pt>
                <c:pt idx="567">
                  <c:v>6.1098148148148148</c:v>
                </c:pt>
                <c:pt idx="568">
                  <c:v>6.067499999999999</c:v>
                </c:pt>
                <c:pt idx="569">
                  <c:v>6.1267592592592592</c:v>
                </c:pt>
                <c:pt idx="570">
                  <c:v>6.2012</c:v>
                </c:pt>
                <c:pt idx="571">
                  <c:v>6.2387037037037043</c:v>
                </c:pt>
                <c:pt idx="572">
                  <c:v>6.2004629629629644</c:v>
                </c:pt>
                <c:pt idx="573">
                  <c:v>6.2224999999999984</c:v>
                </c:pt>
                <c:pt idx="574">
                  <c:v>6.2552777777777777</c:v>
                </c:pt>
                <c:pt idx="575">
                  <c:v>6.2277777777777779</c:v>
                </c:pt>
                <c:pt idx="576">
                  <c:v>6.2652777777777775</c:v>
                </c:pt>
                <c:pt idx="577">
                  <c:v>6.2962037037037035</c:v>
                </c:pt>
                <c:pt idx="578">
                  <c:v>6.3491666666666662</c:v>
                </c:pt>
                <c:pt idx="579">
                  <c:v>6.3147222222222235</c:v>
                </c:pt>
                <c:pt idx="580">
                  <c:v>6.3521666666666663</c:v>
                </c:pt>
                <c:pt idx="581">
                  <c:v>6.411564814814815</c:v>
                </c:pt>
                <c:pt idx="582">
                  <c:v>6.4550000000000001</c:v>
                </c:pt>
                <c:pt idx="583">
                  <c:v>6.4783888888888885</c:v>
                </c:pt>
                <c:pt idx="584">
                  <c:v>6.4887962962962957</c:v>
                </c:pt>
                <c:pt idx="585">
                  <c:v>6.4721064814814815</c:v>
                </c:pt>
                <c:pt idx="586">
                  <c:v>6.4949237472766885</c:v>
                </c:pt>
                <c:pt idx="587">
                  <c:v>6.545092592592594</c:v>
                </c:pt>
                <c:pt idx="588">
                  <c:v>6.5765370370370366</c:v>
                </c:pt>
                <c:pt idx="589">
                  <c:v>6.6223148148148141</c:v>
                </c:pt>
                <c:pt idx="590">
                  <c:v>6.6530555555555555</c:v>
                </c:pt>
                <c:pt idx="591">
                  <c:v>6.6303703703703709</c:v>
                </c:pt>
                <c:pt idx="592">
                  <c:v>6.6832407407407404</c:v>
                </c:pt>
                <c:pt idx="593">
                  <c:v>6.657592592592593</c:v>
                </c:pt>
                <c:pt idx="594">
                  <c:v>6.7245370370370363</c:v>
                </c:pt>
                <c:pt idx="595">
                  <c:v>6.7731481481481488</c:v>
                </c:pt>
                <c:pt idx="596">
                  <c:v>6.9154629629629634</c:v>
                </c:pt>
                <c:pt idx="597">
                  <c:v>6.788703703703705</c:v>
                </c:pt>
                <c:pt idx="598">
                  <c:v>6.8050000000000015</c:v>
                </c:pt>
                <c:pt idx="599">
                  <c:v>6.8148148148148149</c:v>
                </c:pt>
                <c:pt idx="600">
                  <c:v>6.6749999999999989</c:v>
                </c:pt>
                <c:pt idx="601">
                  <c:v>6.4846296296296284</c:v>
                </c:pt>
                <c:pt idx="602">
                  <c:v>6.7355555555555551</c:v>
                </c:pt>
                <c:pt idx="603">
                  <c:v>6.6571296296296296</c:v>
                </c:pt>
                <c:pt idx="604">
                  <c:v>6.4512037037037029</c:v>
                </c:pt>
                <c:pt idx="605">
                  <c:v>6.4752407407407402</c:v>
                </c:pt>
                <c:pt idx="606">
                  <c:v>6.3599074074074071</c:v>
                </c:pt>
                <c:pt idx="607">
                  <c:v>6.3348148148148145</c:v>
                </c:pt>
                <c:pt idx="608">
                  <c:v>6.2877777777777784</c:v>
                </c:pt>
                <c:pt idx="609">
                  <c:v>6.2588888888888894</c:v>
                </c:pt>
                <c:pt idx="610">
                  <c:v>6.2822222222222228</c:v>
                </c:pt>
                <c:pt idx="611">
                  <c:v>6.2251851851851843</c:v>
                </c:pt>
                <c:pt idx="612">
                  <c:v>6.1896296296296303</c:v>
                </c:pt>
                <c:pt idx="613">
                  <c:v>6.125</c:v>
                </c:pt>
                <c:pt idx="614">
                  <c:v>6.0802777777777779</c:v>
                </c:pt>
                <c:pt idx="615">
                  <c:v>6.0865740740740737</c:v>
                </c:pt>
                <c:pt idx="616">
                  <c:v>6.0822222222222226</c:v>
                </c:pt>
                <c:pt idx="617">
                  <c:v>6.0713888888888885</c:v>
                </c:pt>
                <c:pt idx="618">
                  <c:v>6.1097222222222225</c:v>
                </c:pt>
                <c:pt idx="619">
                  <c:v>6.1741666666666664</c:v>
                </c:pt>
                <c:pt idx="620">
                  <c:v>6.260092592592593</c:v>
                </c:pt>
                <c:pt idx="621">
                  <c:v>6.2833333333333332</c:v>
                </c:pt>
                <c:pt idx="622">
                  <c:v>6.257407407407408</c:v>
                </c:pt>
                <c:pt idx="623">
                  <c:v>6.2283333333333335</c:v>
                </c:pt>
                <c:pt idx="624">
                  <c:v>6.1803703703703707</c:v>
                </c:pt>
                <c:pt idx="625">
                  <c:v>6.1470370370370366</c:v>
                </c:pt>
                <c:pt idx="626">
                  <c:v>6.0726296296296294</c:v>
                </c:pt>
                <c:pt idx="627">
                  <c:v>6.0896296296296288</c:v>
                </c:pt>
                <c:pt idx="628">
                  <c:v>6.1208333333333336</c:v>
                </c:pt>
                <c:pt idx="629">
                  <c:v>6.1334444444444447</c:v>
                </c:pt>
                <c:pt idx="630">
                  <c:v>6.1259259259259258</c:v>
                </c:pt>
                <c:pt idx="631">
                  <c:v>6.1282037037037034</c:v>
                </c:pt>
                <c:pt idx="632">
                  <c:v>6.130851851851852</c:v>
                </c:pt>
                <c:pt idx="633">
                  <c:v>6.1329629629629627</c:v>
                </c:pt>
                <c:pt idx="634">
                  <c:v>6.1211111111111114</c:v>
                </c:pt>
                <c:pt idx="635">
                  <c:v>6.1190740740740734</c:v>
                </c:pt>
                <c:pt idx="636">
                  <c:v>6.1201851851851847</c:v>
                </c:pt>
                <c:pt idx="637">
                  <c:v>6.1348148148148152</c:v>
                </c:pt>
                <c:pt idx="638">
                  <c:v>6.1471296296296298</c:v>
                </c:pt>
                <c:pt idx="639">
                  <c:v>6.1578703703703699</c:v>
                </c:pt>
                <c:pt idx="640">
                  <c:v>6.1583333333333332</c:v>
                </c:pt>
                <c:pt idx="641">
                  <c:v>6.1388888888888893</c:v>
                </c:pt>
                <c:pt idx="642">
                  <c:v>6.1301851851851854</c:v>
                </c:pt>
                <c:pt idx="643">
                  <c:v>6.1499166666666678</c:v>
                </c:pt>
                <c:pt idx="644">
                  <c:v>6.157962962962964</c:v>
                </c:pt>
                <c:pt idx="645">
                  <c:v>6.1601851851851865</c:v>
                </c:pt>
                <c:pt idx="646">
                  <c:v>6.1609259259259259</c:v>
                </c:pt>
                <c:pt idx="647">
                  <c:v>6.1642592592592589</c:v>
                </c:pt>
                <c:pt idx="648">
                  <c:v>6.1934259259259248</c:v>
                </c:pt>
                <c:pt idx="649">
                  <c:v>6.1897222222222226</c:v>
                </c:pt>
                <c:pt idx="650">
                  <c:v>6.1720370370370379</c:v>
                </c:pt>
                <c:pt idx="651">
                  <c:v>6.1270370370370362</c:v>
                </c:pt>
                <c:pt idx="652">
                  <c:v>6.1129629629629623</c:v>
                </c:pt>
                <c:pt idx="653">
                  <c:v>6.1066666666666674</c:v>
                </c:pt>
                <c:pt idx="654">
                  <c:v>6.0666666666666673</c:v>
                </c:pt>
                <c:pt idx="655">
                  <c:v>6.0558333333333332</c:v>
                </c:pt>
                <c:pt idx="656">
                  <c:v>6.0741666666666667</c:v>
                </c:pt>
                <c:pt idx="657">
                  <c:v>6.0659259259259262</c:v>
                </c:pt>
                <c:pt idx="658">
                  <c:v>6.0501851851851853</c:v>
                </c:pt>
                <c:pt idx="659">
                  <c:v>6.0172222222222231</c:v>
                </c:pt>
                <c:pt idx="660">
                  <c:v>6.0149999999999997</c:v>
                </c:pt>
                <c:pt idx="661">
                  <c:v>5.9981481481481485</c:v>
                </c:pt>
                <c:pt idx="662">
                  <c:v>6.0382407407407417</c:v>
                </c:pt>
                <c:pt idx="663">
                  <c:v>6.0539814814814816</c:v>
                </c:pt>
                <c:pt idx="664">
                  <c:v>6.079259259259258</c:v>
                </c:pt>
                <c:pt idx="665">
                  <c:v>6.0512037037037043</c:v>
                </c:pt>
                <c:pt idx="666">
                  <c:v>6.0550000000000006</c:v>
                </c:pt>
                <c:pt idx="667">
                  <c:v>6.0617592592592597</c:v>
                </c:pt>
                <c:pt idx="668">
                  <c:v>6.0644444444444456</c:v>
                </c:pt>
                <c:pt idx="669">
                  <c:v>6.1402777777777775</c:v>
                </c:pt>
                <c:pt idx="670">
                  <c:v>6.1605555555555558</c:v>
                </c:pt>
                <c:pt idx="671">
                  <c:v>6.15962962962963</c:v>
                </c:pt>
                <c:pt idx="672">
                  <c:v>6.1894444444444439</c:v>
                </c:pt>
                <c:pt idx="673">
                  <c:v>6.1531481481481487</c:v>
                </c:pt>
                <c:pt idx="674">
                  <c:v>6.1651851851851855</c:v>
                </c:pt>
                <c:pt idx="675">
                  <c:v>6.1884259259259249</c:v>
                </c:pt>
                <c:pt idx="676">
                  <c:v>6.1903703703703714</c:v>
                </c:pt>
                <c:pt idx="677">
                  <c:v>6.1879629629629633</c:v>
                </c:pt>
                <c:pt idx="678">
                  <c:v>6.1911111111111108</c:v>
                </c:pt>
                <c:pt idx="679">
                  <c:v>6.1742592592592596</c:v>
                </c:pt>
                <c:pt idx="680">
                  <c:v>6.1873148148148145</c:v>
                </c:pt>
                <c:pt idx="681">
                  <c:v>6.2125925925925927</c:v>
                </c:pt>
                <c:pt idx="682">
                  <c:v>6.2564814814814813</c:v>
                </c:pt>
                <c:pt idx="683">
                  <c:v>6.2609259259259264</c:v>
                </c:pt>
                <c:pt idx="684">
                  <c:v>6.2706862745098046</c:v>
                </c:pt>
                <c:pt idx="685">
                  <c:v>6.2770370370370374</c:v>
                </c:pt>
                <c:pt idx="686">
                  <c:v>6.2815740740740749</c:v>
                </c:pt>
                <c:pt idx="687">
                  <c:v>6.2894444444444444</c:v>
                </c:pt>
                <c:pt idx="688">
                  <c:v>6.3018518518518523</c:v>
                </c:pt>
                <c:pt idx="689">
                  <c:v>6.3166666666666655</c:v>
                </c:pt>
                <c:pt idx="690">
                  <c:v>6.3191666666666659</c:v>
                </c:pt>
                <c:pt idx="691">
                  <c:v>6.311481481481481</c:v>
                </c:pt>
                <c:pt idx="692">
                  <c:v>6.3153703703703696</c:v>
                </c:pt>
                <c:pt idx="693">
                  <c:v>6.30712962962963</c:v>
                </c:pt>
                <c:pt idx="694">
                  <c:v>6.3215370370370367</c:v>
                </c:pt>
                <c:pt idx="695">
                  <c:v>6.3451851851851853</c:v>
                </c:pt>
                <c:pt idx="696">
                  <c:v>6.3540555555555551</c:v>
                </c:pt>
                <c:pt idx="697">
                  <c:v>6.3667592592592595</c:v>
                </c:pt>
                <c:pt idx="698">
                  <c:v>6.375370370370371</c:v>
                </c:pt>
                <c:pt idx="699">
                  <c:v>6.3780555555555569</c:v>
                </c:pt>
                <c:pt idx="700">
                  <c:v>6.3664814814814807</c:v>
                </c:pt>
                <c:pt idx="701">
                  <c:v>6.3596000000000004</c:v>
                </c:pt>
                <c:pt idx="702">
                  <c:v>6.3595370370370361</c:v>
                </c:pt>
                <c:pt idx="703">
                  <c:v>6.399537037037037</c:v>
                </c:pt>
                <c:pt idx="704">
                  <c:v>6.4004999999999992</c:v>
                </c:pt>
                <c:pt idx="705">
                  <c:v>6.2925000000000004</c:v>
                </c:pt>
                <c:pt idx="706">
                  <c:v>6.3237962962962957</c:v>
                </c:pt>
                <c:pt idx="707">
                  <c:v>6.3616666666666664</c:v>
                </c:pt>
                <c:pt idx="708">
                  <c:v>6.3828703703703713</c:v>
                </c:pt>
                <c:pt idx="709">
                  <c:v>6.3280555555555553</c:v>
                </c:pt>
                <c:pt idx="710">
                  <c:v>6.3589814814814813</c:v>
                </c:pt>
                <c:pt idx="711">
                  <c:v>6.3669444444444441</c:v>
                </c:pt>
                <c:pt idx="712">
                  <c:v>6.368981481481482</c:v>
                </c:pt>
                <c:pt idx="713">
                  <c:v>6.3626851851851853</c:v>
                </c:pt>
                <c:pt idx="714">
                  <c:v>6.3633333333333333</c:v>
                </c:pt>
                <c:pt idx="715">
                  <c:v>6.3712037037037046</c:v>
                </c:pt>
                <c:pt idx="716">
                  <c:v>6.3656111111111118</c:v>
                </c:pt>
                <c:pt idx="717">
                  <c:v>6.3415740740740745</c:v>
                </c:pt>
                <c:pt idx="718">
                  <c:v>6.3347222222222204</c:v>
                </c:pt>
                <c:pt idx="719">
                  <c:v>6.3527777777777787</c:v>
                </c:pt>
                <c:pt idx="720">
                  <c:v>6.3091666666666661</c:v>
                </c:pt>
                <c:pt idx="721">
                  <c:v>6.3021296296296301</c:v>
                </c:pt>
                <c:pt idx="722">
                  <c:v>6.3406481481481487</c:v>
                </c:pt>
                <c:pt idx="723">
                  <c:v>6.3156100217864921</c:v>
                </c:pt>
                <c:pt idx="724">
                  <c:v>6.3056481481481486</c:v>
                </c:pt>
                <c:pt idx="725">
                  <c:v>6.3463235294117641</c:v>
                </c:pt>
                <c:pt idx="726">
                  <c:v>6.3610185185185184</c:v>
                </c:pt>
                <c:pt idx="727">
                  <c:v>6.3678703703703707</c:v>
                </c:pt>
                <c:pt idx="728">
                  <c:v>6.3612962962962953</c:v>
                </c:pt>
                <c:pt idx="729">
                  <c:v>6.3533333333333335</c:v>
                </c:pt>
                <c:pt idx="730">
                  <c:v>6.3586111111111112</c:v>
                </c:pt>
                <c:pt idx="731">
                  <c:v>6.3530555555555548</c:v>
                </c:pt>
                <c:pt idx="732">
                  <c:v>6.3526851851851847</c:v>
                </c:pt>
                <c:pt idx="733">
                  <c:v>6.3527777777777779</c:v>
                </c:pt>
                <c:pt idx="734">
                  <c:v>6.3538518518518519</c:v>
                </c:pt>
                <c:pt idx="735">
                  <c:v>6.3444444444444441</c:v>
                </c:pt>
                <c:pt idx="736">
                  <c:v>6.3314814814814806</c:v>
                </c:pt>
                <c:pt idx="737">
                  <c:v>6.3112962962962964</c:v>
                </c:pt>
                <c:pt idx="738">
                  <c:v>6.2618518518518522</c:v>
                </c:pt>
                <c:pt idx="739">
                  <c:v>6.2635185185185183</c:v>
                </c:pt>
                <c:pt idx="740">
                  <c:v>6.3038888888888884</c:v>
                </c:pt>
                <c:pt idx="741">
                  <c:v>6.3226481481481489</c:v>
                </c:pt>
                <c:pt idx="742">
                  <c:v>6.3352777777777778</c:v>
                </c:pt>
                <c:pt idx="743">
                  <c:v>6.3459259259259255</c:v>
                </c:pt>
                <c:pt idx="744">
                  <c:v>6.3764814814814823</c:v>
                </c:pt>
                <c:pt idx="745">
                  <c:v>6.3856481481481477</c:v>
                </c:pt>
                <c:pt idx="746">
                  <c:v>6.4062407407407402</c:v>
                </c:pt>
                <c:pt idx="747">
                  <c:v>6.4813888888888886</c:v>
                </c:pt>
                <c:pt idx="748">
                  <c:v>6.5511296296296297</c:v>
                </c:pt>
                <c:pt idx="749">
                  <c:v>6.5156481481481485</c:v>
                </c:pt>
                <c:pt idx="750">
                  <c:v>6.4699999999999989</c:v>
                </c:pt>
                <c:pt idx="751">
                  <c:v>6.4731481481481481</c:v>
                </c:pt>
                <c:pt idx="752">
                  <c:v>6.5215740740740751</c:v>
                </c:pt>
                <c:pt idx="753">
                  <c:v>6.5472222222222225</c:v>
                </c:pt>
                <c:pt idx="754">
                  <c:v>6.5387037037037041</c:v>
                </c:pt>
                <c:pt idx="755">
                  <c:v>6.4628703703703705</c:v>
                </c:pt>
                <c:pt idx="756">
                  <c:v>6.4346296296296295</c:v>
                </c:pt>
                <c:pt idx="757">
                  <c:v>6.4711111111111119</c:v>
                </c:pt>
                <c:pt idx="758">
                  <c:v>6.4297222222222228</c:v>
                </c:pt>
                <c:pt idx="759">
                  <c:v>6.3772222222222217</c:v>
                </c:pt>
                <c:pt idx="760">
                  <c:v>6.3835185185185193</c:v>
                </c:pt>
                <c:pt idx="761">
                  <c:v>6.4316666666666666</c:v>
                </c:pt>
                <c:pt idx="762">
                  <c:v>6.4807407407407407</c:v>
                </c:pt>
                <c:pt idx="763">
                  <c:v>6.4752777777777775</c:v>
                </c:pt>
                <c:pt idx="764">
                  <c:v>6.4811111111111099</c:v>
                </c:pt>
                <c:pt idx="765">
                  <c:v>6.5144074074074085</c:v>
                </c:pt>
                <c:pt idx="766">
                  <c:v>6.5383333333333322</c:v>
                </c:pt>
                <c:pt idx="767">
                  <c:v>6.5668518518518519</c:v>
                </c:pt>
                <c:pt idx="768">
                  <c:v>6.5575925925925933</c:v>
                </c:pt>
                <c:pt idx="769">
                  <c:v>6.5553703703703707</c:v>
                </c:pt>
                <c:pt idx="770">
                  <c:v>6.5600925925925928</c:v>
                </c:pt>
                <c:pt idx="771">
                  <c:v>6.5711111111111107</c:v>
                </c:pt>
                <c:pt idx="772">
                  <c:v>6.6110185185185184</c:v>
                </c:pt>
                <c:pt idx="773">
                  <c:v>6.6637037037037032</c:v>
                </c:pt>
                <c:pt idx="774">
                  <c:v>6.6644444444444444</c:v>
                </c:pt>
                <c:pt idx="775">
                  <c:v>6.6786111111111115</c:v>
                </c:pt>
                <c:pt idx="776">
                  <c:v>6.7762962962962963</c:v>
                </c:pt>
                <c:pt idx="777">
                  <c:v>6.9561764705882352</c:v>
                </c:pt>
                <c:pt idx="778">
                  <c:v>7.0160784313725495</c:v>
                </c:pt>
                <c:pt idx="779">
                  <c:v>6.9836274509803919</c:v>
                </c:pt>
                <c:pt idx="780">
                  <c:v>6.975092592592592</c:v>
                </c:pt>
                <c:pt idx="781">
                  <c:v>6.9789814814814815</c:v>
                </c:pt>
                <c:pt idx="782">
                  <c:v>6.9876851851851853</c:v>
                </c:pt>
                <c:pt idx="783">
                  <c:v>6.967037037037036</c:v>
                </c:pt>
                <c:pt idx="784">
                  <c:v>6.8607407407407397</c:v>
                </c:pt>
                <c:pt idx="785">
                  <c:v>6.8883333333333336</c:v>
                </c:pt>
                <c:pt idx="786">
                  <c:v>6.9648148148148152</c:v>
                </c:pt>
                <c:pt idx="787">
                  <c:v>6.9573148148148141</c:v>
                </c:pt>
                <c:pt idx="788">
                  <c:v>6.9749074074074064</c:v>
                </c:pt>
                <c:pt idx="789">
                  <c:v>6.99</c:v>
                </c:pt>
                <c:pt idx="790">
                  <c:v>7.1013888888888879</c:v>
                </c:pt>
                <c:pt idx="791">
                  <c:v>7.1866666666666674</c:v>
                </c:pt>
                <c:pt idx="792">
                  <c:v>7.311851851851852</c:v>
                </c:pt>
                <c:pt idx="793">
                  <c:v>7.3437037037037038</c:v>
                </c:pt>
                <c:pt idx="794">
                  <c:v>7.4374074074074077</c:v>
                </c:pt>
                <c:pt idx="795">
                  <c:v>7.4659259259259256</c:v>
                </c:pt>
                <c:pt idx="796">
                  <c:v>7.5910185185185188</c:v>
                </c:pt>
                <c:pt idx="797">
                  <c:v>7.7018518518518508</c:v>
                </c:pt>
                <c:pt idx="798">
                  <c:v>7.6595370370370359</c:v>
                </c:pt>
                <c:pt idx="799">
                  <c:v>7.6796296296296287</c:v>
                </c:pt>
                <c:pt idx="800">
                  <c:v>7.616203703703702</c:v>
                </c:pt>
                <c:pt idx="801">
                  <c:v>7.5516666666666676</c:v>
                </c:pt>
                <c:pt idx="802">
                  <c:v>7.5862037037037044</c:v>
                </c:pt>
                <c:pt idx="803">
                  <c:v>7.5700925925925926</c:v>
                </c:pt>
                <c:pt idx="804">
                  <c:v>7.5767592592592585</c:v>
                </c:pt>
                <c:pt idx="805">
                  <c:v>7.6143518518518523</c:v>
                </c:pt>
                <c:pt idx="806">
                  <c:v>7.57462962962963</c:v>
                </c:pt>
                <c:pt idx="807">
                  <c:v>7.5138888888888893</c:v>
                </c:pt>
                <c:pt idx="808">
                  <c:v>7.2813888888888894</c:v>
                </c:pt>
                <c:pt idx="809">
                  <c:v>7.4225925925925935</c:v>
                </c:pt>
                <c:pt idx="810">
                  <c:v>7.3143518518518515</c:v>
                </c:pt>
                <c:pt idx="811">
                  <c:v>7.2199074074074074</c:v>
                </c:pt>
                <c:pt idx="812">
                  <c:v>7.1974074074074075</c:v>
                </c:pt>
                <c:pt idx="813">
                  <c:v>7.3119444444444444</c:v>
                </c:pt>
                <c:pt idx="814">
                  <c:v>7.4291666666666663</c:v>
                </c:pt>
                <c:pt idx="815">
                  <c:v>7.3775925925925918</c:v>
                </c:pt>
                <c:pt idx="816">
                  <c:v>7.4184259259259253</c:v>
                </c:pt>
                <c:pt idx="817">
                  <c:v>7.3482407407407404</c:v>
                </c:pt>
                <c:pt idx="818">
                  <c:v>7.3524999999999991</c:v>
                </c:pt>
                <c:pt idx="819">
                  <c:v>7.3459259259259255</c:v>
                </c:pt>
                <c:pt idx="820">
                  <c:v>7.4241666666666664</c:v>
                </c:pt>
                <c:pt idx="821">
                  <c:v>7.4249999999999989</c:v>
                </c:pt>
                <c:pt idx="822">
                  <c:v>7.4320370370370377</c:v>
                </c:pt>
                <c:pt idx="823">
                  <c:v>7.410277777777778</c:v>
                </c:pt>
                <c:pt idx="824">
                  <c:v>7.4296296296296287</c:v>
                </c:pt>
                <c:pt idx="825">
                  <c:v>7.412962962962963</c:v>
                </c:pt>
                <c:pt idx="826">
                  <c:v>7.3899074074074083</c:v>
                </c:pt>
                <c:pt idx="827">
                  <c:v>7.3299074074074078</c:v>
                </c:pt>
                <c:pt idx="828">
                  <c:v>7.3426851851851849</c:v>
                </c:pt>
                <c:pt idx="829">
                  <c:v>7.3575925925925931</c:v>
                </c:pt>
                <c:pt idx="830">
                  <c:v>7.3563888888888886</c:v>
                </c:pt>
                <c:pt idx="831">
                  <c:v>7.344074074074074</c:v>
                </c:pt>
                <c:pt idx="832">
                  <c:v>7.3202777777777772</c:v>
                </c:pt>
                <c:pt idx="833">
                  <c:v>7.2580555555555559</c:v>
                </c:pt>
                <c:pt idx="834">
                  <c:v>7.2306481481481475</c:v>
                </c:pt>
                <c:pt idx="835">
                  <c:v>7.2311111111111108</c:v>
                </c:pt>
                <c:pt idx="836">
                  <c:v>7.18074074074074</c:v>
                </c:pt>
                <c:pt idx="837">
                  <c:v>7.1157407407407405</c:v>
                </c:pt>
                <c:pt idx="838">
                  <c:v>7.0601851851851851</c:v>
                </c:pt>
                <c:pt idx="839">
                  <c:v>7.0962037037037042</c:v>
                </c:pt>
                <c:pt idx="840">
                  <c:v>7.1535185185185188</c:v>
                </c:pt>
                <c:pt idx="841">
                  <c:v>7.1987962962962957</c:v>
                </c:pt>
                <c:pt idx="842">
                  <c:v>7.2695370370370371</c:v>
                </c:pt>
                <c:pt idx="843">
                  <c:v>7.2845370370370368</c:v>
                </c:pt>
                <c:pt idx="844">
                  <c:v>7.2431481481481486</c:v>
                </c:pt>
                <c:pt idx="845">
                  <c:v>7.2013888888888893</c:v>
                </c:pt>
                <c:pt idx="846">
                  <c:v>7.2034259259259255</c:v>
                </c:pt>
                <c:pt idx="847">
                  <c:v>7.2095370370370357</c:v>
                </c:pt>
                <c:pt idx="848">
                  <c:v>7.2435185185185187</c:v>
                </c:pt>
                <c:pt idx="849">
                  <c:v>7.2458333333333336</c:v>
                </c:pt>
                <c:pt idx="850">
                  <c:v>7.2575925925925926</c:v>
                </c:pt>
                <c:pt idx="851">
                  <c:v>7.2605555555555545</c:v>
                </c:pt>
                <c:pt idx="852">
                  <c:v>7.2757407407407415</c:v>
                </c:pt>
                <c:pt idx="853">
                  <c:v>7.3056481481481486</c:v>
                </c:pt>
                <c:pt idx="854">
                  <c:v>7.3393518518518528</c:v>
                </c:pt>
                <c:pt idx="855">
                  <c:v>7.3987037037037036</c:v>
                </c:pt>
                <c:pt idx="856">
                  <c:v>7.4088888888888897</c:v>
                </c:pt>
                <c:pt idx="857">
                  <c:v>7.4214814814814822</c:v>
                </c:pt>
                <c:pt idx="858">
                  <c:v>7.4159259259259276</c:v>
                </c:pt>
                <c:pt idx="859">
                  <c:v>7.3984259259259257</c:v>
                </c:pt>
                <c:pt idx="860">
                  <c:v>7.3794444444444443</c:v>
                </c:pt>
                <c:pt idx="861">
                  <c:v>7.364907407407407</c:v>
                </c:pt>
                <c:pt idx="862">
                  <c:v>7.3485185185185191</c:v>
                </c:pt>
                <c:pt idx="863">
                  <c:v>7.3741666666666665</c:v>
                </c:pt>
                <c:pt idx="864">
                  <c:v>7.4591666666666665</c:v>
                </c:pt>
                <c:pt idx="865">
                  <c:v>7.5116666666666667</c:v>
                </c:pt>
                <c:pt idx="866">
                  <c:v>7.5113888888888898</c:v>
                </c:pt>
                <c:pt idx="867">
                  <c:v>7.5226851851851846</c:v>
                </c:pt>
                <c:pt idx="868">
                  <c:v>7.5544444444444441</c:v>
                </c:pt>
                <c:pt idx="869">
                  <c:v>7.7224945533769063</c:v>
                </c:pt>
                <c:pt idx="870">
                  <c:v>7.7551851851851854</c:v>
                </c:pt>
                <c:pt idx="871">
                  <c:v>7.7906481481481489</c:v>
                </c:pt>
                <c:pt idx="872">
                  <c:v>7.8083333333333336</c:v>
                </c:pt>
                <c:pt idx="873">
                  <c:v>7.8372222222222216</c:v>
                </c:pt>
                <c:pt idx="874">
                  <c:v>7.8709259259259259</c:v>
                </c:pt>
                <c:pt idx="875">
                  <c:v>7.7956481481481479</c:v>
                </c:pt>
                <c:pt idx="876">
                  <c:v>7.6731481481481474</c:v>
                </c:pt>
                <c:pt idx="877">
                  <c:v>7.6474074074074077</c:v>
                </c:pt>
                <c:pt idx="878">
                  <c:v>7.5333333333333332</c:v>
                </c:pt>
                <c:pt idx="879">
                  <c:v>7.6541666666666668</c:v>
                </c:pt>
                <c:pt idx="880">
                  <c:v>7.593425925925926</c:v>
                </c:pt>
                <c:pt idx="881">
                  <c:v>7.5411111111111104</c:v>
                </c:pt>
                <c:pt idx="882">
                  <c:v>7.6645370370370376</c:v>
                </c:pt>
                <c:pt idx="883">
                  <c:v>7.6692592592592597</c:v>
                </c:pt>
                <c:pt idx="884">
                  <c:v>7.6428703703703702</c:v>
                </c:pt>
                <c:pt idx="885">
                  <c:v>7.6417592592592598</c:v>
                </c:pt>
                <c:pt idx="886">
                  <c:v>7.6620370370370372</c:v>
                </c:pt>
                <c:pt idx="887">
                  <c:v>7.8543518518518525</c:v>
                </c:pt>
                <c:pt idx="888">
                  <c:v>7.8421296296296301</c:v>
                </c:pt>
                <c:pt idx="889">
                  <c:v>7.8453703703703708</c:v>
                </c:pt>
                <c:pt idx="890">
                  <c:v>7.8462777777777779</c:v>
                </c:pt>
                <c:pt idx="891">
                  <c:v>7.8466666666666667</c:v>
                </c:pt>
                <c:pt idx="892">
                  <c:v>7.8125</c:v>
                </c:pt>
                <c:pt idx="893">
                  <c:v>7.7934259259259253</c:v>
                </c:pt>
                <c:pt idx="894">
                  <c:v>7.8505555555555553</c:v>
                </c:pt>
                <c:pt idx="895">
                  <c:v>7.8770370370370362</c:v>
                </c:pt>
                <c:pt idx="896">
                  <c:v>7.9480010893246185</c:v>
                </c:pt>
                <c:pt idx="897">
                  <c:v>7.9662037037037035</c:v>
                </c:pt>
                <c:pt idx="898">
                  <c:v>7.9842592592592592</c:v>
                </c:pt>
                <c:pt idx="899">
                  <c:v>8.073888888888888</c:v>
                </c:pt>
                <c:pt idx="900">
                  <c:v>8.1786111111111097</c:v>
                </c:pt>
                <c:pt idx="901">
                  <c:v>8.4557407407407403</c:v>
                </c:pt>
                <c:pt idx="902">
                  <c:v>8.4760185185185186</c:v>
                </c:pt>
                <c:pt idx="903">
                  <c:v>8.4679629629629627</c:v>
                </c:pt>
                <c:pt idx="904">
                  <c:v>8.455277777777777</c:v>
                </c:pt>
                <c:pt idx="905">
                  <c:v>8.5822222222222209</c:v>
                </c:pt>
                <c:pt idx="906">
                  <c:v>8.7205936819172116</c:v>
                </c:pt>
                <c:pt idx="907">
                  <c:v>8.9608333333333334</c:v>
                </c:pt>
                <c:pt idx="908">
                  <c:v>9.3153703703703705</c:v>
                </c:pt>
                <c:pt idx="909">
                  <c:v>9.7384259259259238</c:v>
                </c:pt>
                <c:pt idx="910">
                  <c:v>9.9340740740740721</c:v>
                </c:pt>
                <c:pt idx="911">
                  <c:v>9.9199074074074076</c:v>
                </c:pt>
                <c:pt idx="912">
                  <c:v>9.8139814814814805</c:v>
                </c:pt>
                <c:pt idx="913">
                  <c:v>9.8575925925925922</c:v>
                </c:pt>
                <c:pt idx="914">
                  <c:v>9.8595370370370397</c:v>
                </c:pt>
                <c:pt idx="915">
                  <c:v>9.7827777777777776</c:v>
                </c:pt>
                <c:pt idx="916">
                  <c:v>9.8173148148148144</c:v>
                </c:pt>
                <c:pt idx="917">
                  <c:v>9.8787962962962936</c:v>
                </c:pt>
                <c:pt idx="918">
                  <c:v>9.9513888888888893</c:v>
                </c:pt>
                <c:pt idx="919">
                  <c:v>9.9672222222222224</c:v>
                </c:pt>
                <c:pt idx="920">
                  <c:v>9.9774999999999991</c:v>
                </c:pt>
                <c:pt idx="921">
                  <c:v>9.9944444444444436</c:v>
                </c:pt>
                <c:pt idx="922">
                  <c:v>10.045277777777777</c:v>
                </c:pt>
                <c:pt idx="923">
                  <c:v>10.400833333333335</c:v>
                </c:pt>
                <c:pt idx="924">
                  <c:v>10.546018518518519</c:v>
                </c:pt>
                <c:pt idx="925">
                  <c:v>10.709814814814816</c:v>
                </c:pt>
                <c:pt idx="926">
                  <c:v>11.607222222222221</c:v>
                </c:pt>
                <c:pt idx="927">
                  <c:v>12.291851851851852</c:v>
                </c:pt>
                <c:pt idx="928">
                  <c:v>12.01064814814815</c:v>
                </c:pt>
                <c:pt idx="929">
                  <c:v>11.664577205882352</c:v>
                </c:pt>
                <c:pt idx="930">
                  <c:v>12.07</c:v>
                </c:pt>
                <c:pt idx="931">
                  <c:v>12.247314814814814</c:v>
                </c:pt>
                <c:pt idx="932">
                  <c:v>12.185648148148147</c:v>
                </c:pt>
                <c:pt idx="933">
                  <c:v>11.929907407407409</c:v>
                </c:pt>
                <c:pt idx="934">
                  <c:v>11.873425925925925</c:v>
                </c:pt>
                <c:pt idx="935">
                  <c:v>11.787592592592592</c:v>
                </c:pt>
                <c:pt idx="936">
                  <c:v>11.740833333333335</c:v>
                </c:pt>
                <c:pt idx="937">
                  <c:v>11.680740740740742</c:v>
                </c:pt>
                <c:pt idx="938">
                  <c:v>11.675277777777776</c:v>
                </c:pt>
                <c:pt idx="939">
                  <c:v>11.655833333333334</c:v>
                </c:pt>
                <c:pt idx="940">
                  <c:v>11.717962962962961</c:v>
                </c:pt>
                <c:pt idx="941">
                  <c:v>12.007407407407408</c:v>
                </c:pt>
                <c:pt idx="942">
                  <c:v>12.08388888888889</c:v>
                </c:pt>
                <c:pt idx="943">
                  <c:v>12.099259259259259</c:v>
                </c:pt>
                <c:pt idx="944">
                  <c:v>12.13564814814815</c:v>
                </c:pt>
                <c:pt idx="945">
                  <c:v>12.098425925925925</c:v>
                </c:pt>
                <c:pt idx="946">
                  <c:v>12.085185185185185</c:v>
                </c:pt>
                <c:pt idx="947">
                  <c:v>12.163611111111109</c:v>
                </c:pt>
                <c:pt idx="948">
                  <c:v>12.412407407407407</c:v>
                </c:pt>
                <c:pt idx="949">
                  <c:v>12.505555555555556</c:v>
                </c:pt>
                <c:pt idx="950">
                  <c:v>12.546018518518519</c:v>
                </c:pt>
                <c:pt idx="951">
                  <c:v>12.568611111111112</c:v>
                </c:pt>
                <c:pt idx="952">
                  <c:v>12.533148148148147</c:v>
                </c:pt>
                <c:pt idx="953">
                  <c:v>12.585462962962964</c:v>
                </c:pt>
                <c:pt idx="954">
                  <c:v>12.701574074074072</c:v>
                </c:pt>
                <c:pt idx="955">
                  <c:v>12.968148148148149</c:v>
                </c:pt>
                <c:pt idx="956">
                  <c:v>13.497380174291935</c:v>
                </c:pt>
                <c:pt idx="957">
                  <c:v>14.092314814814817</c:v>
                </c:pt>
                <c:pt idx="958">
                  <c:v>13.700648148148147</c:v>
                </c:pt>
                <c:pt idx="959">
                  <c:v>12.716759259259259</c:v>
                </c:pt>
                <c:pt idx="960">
                  <c:v>12.01675925925926</c:v>
                </c:pt>
                <c:pt idx="961">
                  <c:v>12.214074074074075</c:v>
                </c:pt>
                <c:pt idx="962">
                  <c:v>12.710740740740739</c:v>
                </c:pt>
                <c:pt idx="963">
                  <c:v>11.749351851851852</c:v>
                </c:pt>
                <c:pt idx="964">
                  <c:v>11.286666666666665</c:v>
                </c:pt>
                <c:pt idx="965">
                  <c:v>11.703099999999999</c:v>
                </c:pt>
                <c:pt idx="966">
                  <c:v>11.754300000000001</c:v>
                </c:pt>
                <c:pt idx="967">
                  <c:v>11.680099999999999</c:v>
                </c:pt>
                <c:pt idx="968">
                  <c:v>11.595092592592593</c:v>
                </c:pt>
                <c:pt idx="969">
                  <c:v>11.323981481481482</c:v>
                </c:pt>
                <c:pt idx="970">
                  <c:v>9.9830555555555556</c:v>
                </c:pt>
                <c:pt idx="971">
                  <c:v>10.318518518518518</c:v>
                </c:pt>
                <c:pt idx="972">
                  <c:v>10.360925925925926</c:v>
                </c:pt>
                <c:pt idx="973">
                  <c:v>10.41472222222222</c:v>
                </c:pt>
                <c:pt idx="974">
                  <c:v>10.475000000000001</c:v>
                </c:pt>
                <c:pt idx="975">
                  <c:v>10.579537037037039</c:v>
                </c:pt>
                <c:pt idx="976">
                  <c:v>10.655555555555555</c:v>
                </c:pt>
                <c:pt idx="977">
                  <c:v>10.76546296296296</c:v>
                </c:pt>
                <c:pt idx="978">
                  <c:v>10.878981481481482</c:v>
                </c:pt>
                <c:pt idx="979">
                  <c:v>10.911185185185186</c:v>
                </c:pt>
                <c:pt idx="980">
                  <c:v>10.933388888888889</c:v>
                </c:pt>
                <c:pt idx="981">
                  <c:v>10.937314814814812</c:v>
                </c:pt>
                <c:pt idx="982">
                  <c:v>10.940370370370369</c:v>
                </c:pt>
                <c:pt idx="983">
                  <c:v>10.949074074074073</c:v>
                </c:pt>
                <c:pt idx="984">
                  <c:v>10.952407407407406</c:v>
                </c:pt>
                <c:pt idx="985">
                  <c:v>10.961111111111109</c:v>
                </c:pt>
                <c:pt idx="986">
                  <c:v>10.960648148148145</c:v>
                </c:pt>
                <c:pt idx="987">
                  <c:v>10.961944444444443</c:v>
                </c:pt>
                <c:pt idx="988">
                  <c:v>10.959722222222222</c:v>
                </c:pt>
                <c:pt idx="989">
                  <c:v>10.96037037037037</c:v>
                </c:pt>
                <c:pt idx="990">
                  <c:v>10.964074074074073</c:v>
                </c:pt>
                <c:pt idx="991">
                  <c:v>10.971481481481479</c:v>
                </c:pt>
                <c:pt idx="992">
                  <c:v>10.978888888888891</c:v>
                </c:pt>
                <c:pt idx="993">
                  <c:v>10.980648148148148</c:v>
                </c:pt>
                <c:pt idx="994">
                  <c:v>10.989537037037035</c:v>
                </c:pt>
                <c:pt idx="995">
                  <c:v>10.998055555555554</c:v>
                </c:pt>
                <c:pt idx="996">
                  <c:v>11.001944444444444</c:v>
                </c:pt>
                <c:pt idx="997">
                  <c:v>11.011203703703703</c:v>
                </c:pt>
                <c:pt idx="998">
                  <c:v>11.020277777777778</c:v>
                </c:pt>
                <c:pt idx="999">
                  <c:v>11.040277777777778</c:v>
                </c:pt>
                <c:pt idx="1000">
                  <c:v>11.059351851851854</c:v>
                </c:pt>
                <c:pt idx="1001">
                  <c:v>11.07814814814815</c:v>
                </c:pt>
                <c:pt idx="1002">
                  <c:v>11.086574074074074</c:v>
                </c:pt>
                <c:pt idx="1003">
                  <c:v>11.095925925925926</c:v>
                </c:pt>
                <c:pt idx="1004">
                  <c:v>11.120555555555555</c:v>
                </c:pt>
                <c:pt idx="1005">
                  <c:v>11.18287037037037</c:v>
                </c:pt>
                <c:pt idx="1006">
                  <c:v>11.2100925925926</c:v>
                </c:pt>
                <c:pt idx="1007">
                  <c:v>11.22111111111111</c:v>
                </c:pt>
                <c:pt idx="1008">
                  <c:v>11.229074074074074</c:v>
                </c:pt>
                <c:pt idx="1009">
                  <c:v>11.241203703703702</c:v>
                </c:pt>
                <c:pt idx="1010">
                  <c:v>11.243425925925926</c:v>
                </c:pt>
                <c:pt idx="1011">
                  <c:v>11.241296296296294</c:v>
                </c:pt>
                <c:pt idx="1012">
                  <c:v>11.249166666666666</c:v>
                </c:pt>
                <c:pt idx="1013">
                  <c:v>11.254351851851855</c:v>
                </c:pt>
                <c:pt idx="1014">
                  <c:v>11.260092592592592</c:v>
                </c:pt>
                <c:pt idx="1015">
                  <c:v>11.267962962962962</c:v>
                </c:pt>
                <c:pt idx="1016">
                  <c:v>11.271111111111111</c:v>
                </c:pt>
                <c:pt idx="1017">
                  <c:v>11.27888888888889</c:v>
                </c:pt>
                <c:pt idx="1018">
                  <c:v>11.284629629629631</c:v>
                </c:pt>
                <c:pt idx="1019">
                  <c:v>11.288823529411765</c:v>
                </c:pt>
                <c:pt idx="1020">
                  <c:v>11.294313725490197</c:v>
                </c:pt>
                <c:pt idx="1021">
                  <c:v>11.304509803921569</c:v>
                </c:pt>
                <c:pt idx="1022">
                  <c:v>11.328240740740743</c:v>
                </c:pt>
                <c:pt idx="1023">
                  <c:v>11.342314814814817</c:v>
                </c:pt>
                <c:pt idx="1024">
                  <c:v>11.350277777777778</c:v>
                </c:pt>
                <c:pt idx="1025">
                  <c:v>11.351203703703703</c:v>
                </c:pt>
                <c:pt idx="1026">
                  <c:v>11.354351851851851</c:v>
                </c:pt>
                <c:pt idx="1027">
                  <c:v>11.358981481481482</c:v>
                </c:pt>
                <c:pt idx="1028">
                  <c:v>11.359907407407409</c:v>
                </c:pt>
                <c:pt idx="1029">
                  <c:v>11.364722222222222</c:v>
                </c:pt>
                <c:pt idx="1030">
                  <c:v>11.372222222222224</c:v>
                </c:pt>
                <c:pt idx="1031">
                  <c:v>11.375092592592594</c:v>
                </c:pt>
                <c:pt idx="1032">
                  <c:v>11.377037037037038</c:v>
                </c:pt>
                <c:pt idx="1033">
                  <c:v>11.376851851851853</c:v>
                </c:pt>
                <c:pt idx="1034">
                  <c:v>11.37425925925926</c:v>
                </c:pt>
                <c:pt idx="1035">
                  <c:v>11.37638888888889</c:v>
                </c:pt>
                <c:pt idx="1036">
                  <c:v>11.377037037037038</c:v>
                </c:pt>
                <c:pt idx="1037">
                  <c:v>11.379907407407407</c:v>
                </c:pt>
                <c:pt idx="1038">
                  <c:v>11.379537037037036</c:v>
                </c:pt>
                <c:pt idx="1039">
                  <c:v>11.379351851851851</c:v>
                </c:pt>
                <c:pt idx="1040">
                  <c:v>11.378888888888888</c:v>
                </c:pt>
                <c:pt idx="1041">
                  <c:v>11.377129629629632</c:v>
                </c:pt>
                <c:pt idx="1042">
                  <c:v>11.3780555555556</c:v>
                </c:pt>
                <c:pt idx="1043">
                  <c:v>11.378518518518518</c:v>
                </c:pt>
                <c:pt idx="1044">
                  <c:v>11.37824074074074</c:v>
                </c:pt>
                <c:pt idx="1045">
                  <c:v>11.377685185185186</c:v>
                </c:pt>
                <c:pt idx="1046">
                  <c:v>11.372129629629629</c:v>
                </c:pt>
                <c:pt idx="1047">
                  <c:v>11.357314814814814</c:v>
                </c:pt>
                <c:pt idx="1048">
                  <c:v>11.348796296296296</c:v>
                </c:pt>
                <c:pt idx="1049">
                  <c:v>11.334351851851849</c:v>
                </c:pt>
                <c:pt idx="1050">
                  <c:v>11.326296296296295</c:v>
                </c:pt>
                <c:pt idx="1051">
                  <c:v>11.319074074074074</c:v>
                </c:pt>
                <c:pt idx="1052">
                  <c:v>11.292685185185189</c:v>
                </c:pt>
                <c:pt idx="1053">
                  <c:v>11.24074074074074</c:v>
                </c:pt>
                <c:pt idx="1054">
                  <c:v>11.135277777777777</c:v>
                </c:pt>
                <c:pt idx="1055">
                  <c:v>10.975555555555555</c:v>
                </c:pt>
                <c:pt idx="1056">
                  <c:v>10.928333333333335</c:v>
                </c:pt>
                <c:pt idx="1057">
                  <c:v>10.764629629629628</c:v>
                </c:pt>
                <c:pt idx="1058">
                  <c:v>10.55185185185185</c:v>
                </c:pt>
                <c:pt idx="1059">
                  <c:v>10.287129629629629</c:v>
                </c:pt>
                <c:pt idx="1060">
                  <c:v>9.8180999999999994</c:v>
                </c:pt>
                <c:pt idx="1061">
                  <c:v>9.793333333333333</c:v>
                </c:pt>
                <c:pt idx="1062">
                  <c:v>9.6914814814814818</c:v>
                </c:pt>
                <c:pt idx="1063">
                  <c:v>9.3911111111111119</c:v>
                </c:pt>
                <c:pt idx="1064">
                  <c:v>9.1913999999999998</c:v>
                </c:pt>
                <c:pt idx="1065">
                  <c:v>9.1846999999999994</c:v>
                </c:pt>
                <c:pt idx="1066">
                  <c:v>9.2081481481481493</c:v>
                </c:pt>
                <c:pt idx="1067">
                  <c:v>9.2410999999999994</c:v>
                </c:pt>
                <c:pt idx="1068">
                  <c:v>9.2886000000000006</c:v>
                </c:pt>
                <c:pt idx="1069">
                  <c:v>9.3398000000000003</c:v>
                </c:pt>
                <c:pt idx="1070">
                  <c:v>9.3765999999999998</c:v>
                </c:pt>
                <c:pt idx="1071">
                  <c:v>9.4258000000000006</c:v>
                </c:pt>
                <c:pt idx="1072">
                  <c:v>9.4681481481481491</c:v>
                </c:pt>
                <c:pt idx="1073">
                  <c:v>9.5086111111111116</c:v>
                </c:pt>
                <c:pt idx="1074">
                  <c:v>9.5741666666666667</c:v>
                </c:pt>
                <c:pt idx="1075">
                  <c:v>9.5967592592592581</c:v>
                </c:pt>
                <c:pt idx="1076">
                  <c:v>9.6274074074074072</c:v>
                </c:pt>
                <c:pt idx="1077">
                  <c:v>9.680462962962963</c:v>
                </c:pt>
                <c:pt idx="1078">
                  <c:v>9.7195370370370355</c:v>
                </c:pt>
                <c:pt idx="1079">
                  <c:v>9.7739814814814814</c:v>
                </c:pt>
                <c:pt idx="1080">
                  <c:v>9.8293518518518521</c:v>
                </c:pt>
                <c:pt idx="1081">
                  <c:v>9.8904629629629621</c:v>
                </c:pt>
                <c:pt idx="1082">
                  <c:v>9.9266666666666659</c:v>
                </c:pt>
                <c:pt idx="1083">
                  <c:v>9.9558333333333326</c:v>
                </c:pt>
                <c:pt idx="1084">
                  <c:v>9.9924999999999997</c:v>
                </c:pt>
                <c:pt idx="1085">
                  <c:v>10.037314814814817</c:v>
                </c:pt>
                <c:pt idx="1086">
                  <c:v>10.080833333333334</c:v>
                </c:pt>
                <c:pt idx="1087">
                  <c:v>10.122037037037039</c:v>
                </c:pt>
                <c:pt idx="1088">
                  <c:v>10.17287037037037</c:v>
                </c:pt>
                <c:pt idx="1089">
                  <c:v>10.211851851851851</c:v>
                </c:pt>
                <c:pt idx="1090">
                  <c:v>10.260092592592596</c:v>
                </c:pt>
                <c:pt idx="1091">
                  <c:v>10.291574074074068</c:v>
                </c:pt>
                <c:pt idx="1092">
                  <c:v>10.318703703703704</c:v>
                </c:pt>
                <c:pt idx="1093">
                  <c:v>10.346944444444446</c:v>
                </c:pt>
                <c:pt idx="1094">
                  <c:v>10.398148148148149</c:v>
                </c:pt>
                <c:pt idx="1095">
                  <c:v>10.428148148148153</c:v>
                </c:pt>
                <c:pt idx="1096">
                  <c:v>10.475648148148148</c:v>
                </c:pt>
                <c:pt idx="1097">
                  <c:v>10.510092592592592</c:v>
                </c:pt>
                <c:pt idx="1098">
                  <c:v>10.536111111111111</c:v>
                </c:pt>
                <c:pt idx="1099">
                  <c:v>10.556203703703705</c:v>
                </c:pt>
                <c:pt idx="1100">
                  <c:v>10.575462962962963</c:v>
                </c:pt>
                <c:pt idx="1101">
                  <c:v>10.633518518518519</c:v>
                </c:pt>
                <c:pt idx="1102">
                  <c:v>10.695648148148148</c:v>
                </c:pt>
                <c:pt idx="1103">
                  <c:v>10.744074074074074</c:v>
                </c:pt>
                <c:pt idx="1104">
                  <c:v>10.787407407407407</c:v>
                </c:pt>
                <c:pt idx="1105">
                  <c:v>10.830740740740744</c:v>
                </c:pt>
                <c:pt idx="1106">
                  <c:v>10.848518518518519</c:v>
                </c:pt>
                <c:pt idx="1107">
                  <c:v>10.888148148148149</c:v>
                </c:pt>
                <c:pt idx="1108">
                  <c:v>10.919814814814815</c:v>
                </c:pt>
                <c:pt idx="1109">
                  <c:v>10.968703703703703</c:v>
                </c:pt>
                <c:pt idx="1110">
                  <c:v>10.986574074074074</c:v>
                </c:pt>
                <c:pt idx="1111">
                  <c:v>10.969259259259257</c:v>
                </c:pt>
                <c:pt idx="1112">
                  <c:v>10.901666666666667</c:v>
                </c:pt>
                <c:pt idx="1113">
                  <c:v>10.851203703703705</c:v>
                </c:pt>
                <c:pt idx="1114">
                  <c:v>10.790648148148147</c:v>
                </c:pt>
                <c:pt idx="1115">
                  <c:v>10.691574074074076</c:v>
                </c:pt>
                <c:pt idx="1116">
                  <c:v>10.383796296296296</c:v>
                </c:pt>
                <c:pt idx="1117">
                  <c:v>9.9283333333333328</c:v>
                </c:pt>
                <c:pt idx="1118">
                  <c:v>9.5785185185185178</c:v>
                </c:pt>
                <c:pt idx="1119">
                  <c:v>9.5878703703703714</c:v>
                </c:pt>
                <c:pt idx="1120">
                  <c:v>9.7287037037037045</c:v>
                </c:pt>
                <c:pt idx="1121">
                  <c:v>9.9766666666666666</c:v>
                </c:pt>
                <c:pt idx="1122">
                  <c:v>10.193333333333333</c:v>
                </c:pt>
                <c:pt idx="1123">
                  <c:v>10.46574074074074</c:v>
                </c:pt>
                <c:pt idx="1124">
                  <c:v>10.414074074074072</c:v>
                </c:pt>
                <c:pt idx="1125">
                  <c:v>10.120833333333334</c:v>
                </c:pt>
                <c:pt idx="1126">
                  <c:v>10.096666666666668</c:v>
                </c:pt>
                <c:pt idx="1127">
                  <c:v>9.9588888888888896</c:v>
                </c:pt>
                <c:pt idx="1128">
                  <c:v>9.7806481481481491</c:v>
                </c:pt>
                <c:pt idx="1129">
                  <c:v>9.6554629629629645</c:v>
                </c:pt>
                <c:pt idx="1130">
                  <c:v>9.4535185185185178</c:v>
                </c:pt>
                <c:pt idx="1131">
                  <c:v>9.3158500000000011</c:v>
                </c:pt>
                <c:pt idx="1132">
                  <c:v>9.529907407407407</c:v>
                </c:pt>
                <c:pt idx="1133">
                  <c:v>9.7808333333333337</c:v>
                </c:pt>
                <c:pt idx="1134">
                  <c:v>10.037037037037031</c:v>
                </c:pt>
                <c:pt idx="1135">
                  <c:v>10.229953703703703</c:v>
                </c:pt>
                <c:pt idx="1136">
                  <c:v>10.249722222222221</c:v>
                </c:pt>
                <c:pt idx="1137">
                  <c:v>10.272499999999999</c:v>
                </c:pt>
                <c:pt idx="1138">
                  <c:v>10.125277777777779</c:v>
                </c:pt>
                <c:pt idx="1139">
                  <c:v>10.070000000000007</c:v>
                </c:pt>
                <c:pt idx="1140">
                  <c:v>9.9905555555555541</c:v>
                </c:pt>
                <c:pt idx="1141">
                  <c:v>9.9563888888888883</c:v>
                </c:pt>
                <c:pt idx="1142">
                  <c:v>10.198564814814816</c:v>
                </c:pt>
                <c:pt idx="1143">
                  <c:v>10.420555555555554</c:v>
                </c:pt>
                <c:pt idx="1144">
                  <c:v>10.498703703703704</c:v>
                </c:pt>
                <c:pt idx="1145">
                  <c:v>10.439722222222223</c:v>
                </c:pt>
                <c:pt idx="1146">
                  <c:v>10.084259259259261</c:v>
                </c:pt>
                <c:pt idx="1147">
                  <c:v>9.9880555555555546</c:v>
                </c:pt>
                <c:pt idx="1148">
                  <c:v>9.9046296296296283</c:v>
                </c:pt>
                <c:pt idx="1149">
                  <c:v>9.8980555555555565</c:v>
                </c:pt>
                <c:pt idx="1150" formatCode="0.0000">
                  <c:v>9.8784259259259262</c:v>
                </c:pt>
                <c:pt idx="1151" formatCode="0.0000">
                  <c:v>9.886018518518517</c:v>
                </c:pt>
                <c:pt idx="1152" formatCode="0.0000">
                  <c:v>9.9414814814814818</c:v>
                </c:pt>
                <c:pt idx="1153">
                  <c:v>9.9863</c:v>
                </c:pt>
                <c:pt idx="1154">
                  <c:v>9.8868518518518513</c:v>
                </c:pt>
                <c:pt idx="1155">
                  <c:v>9.7210185185185196</c:v>
                </c:pt>
                <c:pt idx="1156">
                  <c:v>9.582037037037038</c:v>
                </c:pt>
                <c:pt idx="1157">
                  <c:v>9.5319444444444432</c:v>
                </c:pt>
                <c:pt idx="1158">
                  <c:v>9.6365740740740726</c:v>
                </c:pt>
                <c:pt idx="1159">
                  <c:v>9.73648148148148</c:v>
                </c:pt>
                <c:pt idx="1160">
                  <c:v>9.8126851851851846</c:v>
                </c:pt>
                <c:pt idx="1161">
                  <c:v>9.9569444444444457</c:v>
                </c:pt>
                <c:pt idx="1162">
                  <c:v>10.13898148148148</c:v>
                </c:pt>
                <c:pt idx="1163">
                  <c:v>10.22574074074074</c:v>
                </c:pt>
                <c:pt idx="1164">
                  <c:v>10.231388888888887</c:v>
                </c:pt>
                <c:pt idx="1165">
                  <c:v>10.105</c:v>
                </c:pt>
                <c:pt idx="1166">
                  <c:v>10.026666666666667</c:v>
                </c:pt>
                <c:pt idx="1167">
                  <c:v>9.9574074074074073</c:v>
                </c:pt>
                <c:pt idx="1168">
                  <c:v>10.122222222222222</c:v>
                </c:pt>
                <c:pt idx="1169">
                  <c:v>10.146111111111111</c:v>
                </c:pt>
                <c:pt idx="1170">
                  <c:v>9.9701851851851853</c:v>
                </c:pt>
                <c:pt idx="1171">
                  <c:v>9.956666666666667</c:v>
                </c:pt>
                <c:pt idx="1172">
                  <c:v>10.024814814814816</c:v>
                </c:pt>
                <c:pt idx="1173">
                  <c:v>10.032777777777778</c:v>
                </c:pt>
                <c:pt idx="1174">
                  <c:v>10.004861111111111</c:v>
                </c:pt>
                <c:pt idx="1175">
                  <c:v>9.904814814814813</c:v>
                </c:pt>
                <c:pt idx="1176">
                  <c:v>9.8065740740740743</c:v>
                </c:pt>
                <c:pt idx="1177">
                  <c:v>9.8268518518518526</c:v>
                </c:pt>
                <c:pt idx="1178">
                  <c:v>9.9391666666666669</c:v>
                </c:pt>
                <c:pt idx="1179">
                  <c:v>10.026296296296298</c:v>
                </c:pt>
                <c:pt idx="1180">
                  <c:v>9.9550000000000018</c:v>
                </c:pt>
                <c:pt idx="1181">
                  <c:v>9.8466666666666658</c:v>
                </c:pt>
                <c:pt idx="1182" formatCode="0.0000">
                  <c:v>9.8547222222222217</c:v>
                </c:pt>
                <c:pt idx="1183">
                  <c:v>9.9599999999999991</c:v>
                </c:pt>
                <c:pt idx="1184">
                  <c:v>9.9330555555555549</c:v>
                </c:pt>
                <c:pt idx="1185">
                  <c:v>9.9214814814814805</c:v>
                </c:pt>
                <c:pt idx="1186">
                  <c:v>9.9501851851851839</c:v>
                </c:pt>
                <c:pt idx="1187">
                  <c:v>9.9405555555555551</c:v>
                </c:pt>
                <c:pt idx="1188">
                  <c:v>9.9223148148148148</c:v>
                </c:pt>
                <c:pt idx="1189">
                  <c:v>9.9212037037037053</c:v>
                </c:pt>
                <c:pt idx="1190">
                  <c:v>9.9091666666666658</c:v>
                </c:pt>
                <c:pt idx="1191">
                  <c:v>9.8257407407407413</c:v>
                </c:pt>
                <c:pt idx="1192">
                  <c:v>9.824907407407407</c:v>
                </c:pt>
                <c:pt idx="1193">
                  <c:v>9.8840740740740731</c:v>
                </c:pt>
                <c:pt idx="1194">
                  <c:v>9.8250925925925934</c:v>
                </c:pt>
                <c:pt idx="1195">
                  <c:v>9.7723148148148162</c:v>
                </c:pt>
                <c:pt idx="1196">
                  <c:v>9.8093518518518508</c:v>
                </c:pt>
                <c:pt idx="1197">
                  <c:v>9.7009259259259242</c:v>
                </c:pt>
                <c:pt idx="1198">
                  <c:v>9.6977777777777767</c:v>
                </c:pt>
                <c:pt idx="1199">
                  <c:v>9.8098148148148141</c:v>
                </c:pt>
                <c:pt idx="1200">
                  <c:v>9.8104629629629621</c:v>
                </c:pt>
                <c:pt idx="1201">
                  <c:v>9.8175925925925913</c:v>
                </c:pt>
                <c:pt idx="1202">
                  <c:v>9.7587037037037057</c:v>
                </c:pt>
                <c:pt idx="1203">
                  <c:v>9.6409259259259255</c:v>
                </c:pt>
                <c:pt idx="1204">
                  <c:v>9.7682407407407403</c:v>
                </c:pt>
                <c:pt idx="1205">
                  <c:v>9.845092592592593</c:v>
                </c:pt>
                <c:pt idx="1206">
                  <c:v>9.8301851851851865</c:v>
                </c:pt>
                <c:pt idx="1207">
                  <c:v>9.82</c:v>
                </c:pt>
                <c:pt idx="1208">
                  <c:v>9.8173148148148144</c:v>
                </c:pt>
                <c:pt idx="1209">
                  <c:v>9.856574074074075</c:v>
                </c:pt>
                <c:pt idx="1210">
                  <c:v>9.9107407407407404</c:v>
                </c:pt>
                <c:pt idx="1211">
                  <c:v>9.8864814814814821</c:v>
                </c:pt>
                <c:pt idx="1212">
                  <c:v>9.7742592592592601</c:v>
                </c:pt>
                <c:pt idx="1213">
                  <c:v>9.8176851851851854</c:v>
                </c:pt>
                <c:pt idx="1214">
                  <c:v>9.8265740740740739</c:v>
                </c:pt>
                <c:pt idx="1215">
                  <c:v>9.8352777777777778</c:v>
                </c:pt>
                <c:pt idx="1216">
                  <c:v>9.8509259259259281</c:v>
                </c:pt>
                <c:pt idx="1217">
                  <c:v>9.8814814814814813</c:v>
                </c:pt>
                <c:pt idx="1218">
                  <c:v>9.8883333333333336</c:v>
                </c:pt>
                <c:pt idx="1219">
                  <c:v>9.9041176470588219</c:v>
                </c:pt>
                <c:pt idx="1220">
                  <c:v>9.8712745098039214</c:v>
                </c:pt>
                <c:pt idx="1221">
                  <c:v>9.8188235294117661</c:v>
                </c:pt>
                <c:pt idx="1222">
                  <c:v>9.7962745098039221</c:v>
                </c:pt>
                <c:pt idx="1223">
                  <c:v>9.8322549019607841</c:v>
                </c:pt>
                <c:pt idx="1224">
                  <c:v>9.8576470588235292</c:v>
                </c:pt>
                <c:pt idx="1225">
                  <c:v>9.861862745098037</c:v>
                </c:pt>
                <c:pt idx="1226">
                  <c:v>9.8452941176470592</c:v>
                </c:pt>
                <c:pt idx="1227">
                  <c:v>9.860294117647058</c:v>
                </c:pt>
                <c:pt idx="1228">
                  <c:v>9.8682352941176461</c:v>
                </c:pt>
                <c:pt idx="1229">
                  <c:v>9.8721568627450971</c:v>
                </c:pt>
                <c:pt idx="1230">
                  <c:v>9.8802941176470593</c:v>
                </c:pt>
                <c:pt idx="1231">
                  <c:v>9.8417647058823512</c:v>
                </c:pt>
                <c:pt idx="1232">
                  <c:v>9.8331372549019616</c:v>
                </c:pt>
                <c:pt idx="1233">
                  <c:v>9.835098039215687</c:v>
                </c:pt>
                <c:pt idx="1234">
                  <c:v>9.8244117647058822</c:v>
                </c:pt>
                <c:pt idx="1235">
                  <c:v>9.8148039215686271</c:v>
                </c:pt>
                <c:pt idx="1236">
                  <c:v>9.8242156862745098</c:v>
                </c:pt>
                <c:pt idx="1237">
                  <c:v>9.8234313725490168</c:v>
                </c:pt>
                <c:pt idx="1238">
                  <c:v>9.835588235294118</c:v>
                </c:pt>
                <c:pt idx="1239">
                  <c:v>9.8344000000000005</c:v>
                </c:pt>
                <c:pt idx="1240">
                  <c:v>9.8972999999999995</c:v>
                </c:pt>
                <c:pt idx="1241">
                  <c:v>9.915588235294118</c:v>
                </c:pt>
                <c:pt idx="1242">
                  <c:v>9.9200980392156843</c:v>
                </c:pt>
                <c:pt idx="1243">
                  <c:v>9.9361764705882365</c:v>
                </c:pt>
                <c:pt idx="1244">
                  <c:v>10.000049019607843</c:v>
                </c:pt>
                <c:pt idx="1245">
                  <c:v>10.105294117647059</c:v>
                </c:pt>
                <c:pt idx="1246">
                  <c:v>10.132745098039216</c:v>
                </c:pt>
                <c:pt idx="1247">
                  <c:v>10.065098039215687</c:v>
                </c:pt>
                <c:pt idx="1248">
                  <c:v>10.00892156862745</c:v>
                </c:pt>
                <c:pt idx="1249">
                  <c:v>9.966764705882353</c:v>
                </c:pt>
                <c:pt idx="1250" formatCode="0.0000">
                  <c:v>9.9300000000000015</c:v>
                </c:pt>
                <c:pt idx="1251" formatCode="0.0000">
                  <c:v>9.9216666666666669</c:v>
                </c:pt>
                <c:pt idx="1252" formatCode="0.0000">
                  <c:v>9.8852941176470583</c:v>
                </c:pt>
                <c:pt idx="1253" formatCode="0.0000">
                  <c:v>9.9082352941176488</c:v>
                </c:pt>
                <c:pt idx="1254" formatCode="0.0000">
                  <c:v>9.8414705882352944</c:v>
                </c:pt>
                <c:pt idx="1255">
                  <c:v>9.8466666666666676</c:v>
                </c:pt>
                <c:pt idx="1256">
                  <c:v>9.8495098039215669</c:v>
                </c:pt>
                <c:pt idx="1257">
                  <c:v>9.8021568627450986</c:v>
                </c:pt>
                <c:pt idx="1258" formatCode="0.0000">
                  <c:v>9.8202941176470588</c:v>
                </c:pt>
                <c:pt idx="1259" formatCode="0.0000">
                  <c:v>9.8438235294117646</c:v>
                </c:pt>
                <c:pt idx="1260" formatCode="0.0000">
                  <c:v>9.883541666666666</c:v>
                </c:pt>
                <c:pt idx="1261" formatCode="0.0000">
                  <c:v>9.9480208333333326</c:v>
                </c:pt>
                <c:pt idx="1262" formatCode="0.0000">
                  <c:v>9.9010416666666661</c:v>
                </c:pt>
                <c:pt idx="1263">
                  <c:v>9.8761274509803911</c:v>
                </c:pt>
                <c:pt idx="1264">
                  <c:v>9.9001960784313709</c:v>
                </c:pt>
                <c:pt idx="1265">
                  <c:v>9.8904901960784315</c:v>
                </c:pt>
                <c:pt idx="1266">
                  <c:v>9.8805882352941179</c:v>
                </c:pt>
                <c:pt idx="1267">
                  <c:v>9.8326470588235289</c:v>
                </c:pt>
                <c:pt idx="1268">
                  <c:v>9.8235294117647065</c:v>
                </c:pt>
                <c:pt idx="1269">
                  <c:v>9.8302941176470569</c:v>
                </c:pt>
                <c:pt idx="1270">
                  <c:v>9.8652941176470605</c:v>
                </c:pt>
                <c:pt idx="1271">
                  <c:v>9.8497000000000003</c:v>
                </c:pt>
                <c:pt idx="1272">
                  <c:v>9.7794000000000008</c:v>
                </c:pt>
                <c:pt idx="1273" formatCode="0.0%">
                  <c:v>9.7346078431372547</c:v>
                </c:pt>
                <c:pt idx="1274">
                  <c:v>9.7449803921568616</c:v>
                </c:pt>
                <c:pt idx="1275">
                  <c:v>9.7814705882352939</c:v>
                </c:pt>
                <c:pt idx="1276">
                  <c:v>9.7599019607843154</c:v>
                </c:pt>
                <c:pt idx="1277">
                  <c:v>9.7110784313725489</c:v>
                </c:pt>
                <c:pt idx="1278">
                  <c:v>9.5952941176470592</c:v>
                </c:pt>
                <c:pt idx="1279">
                  <c:v>9.5352941176470569</c:v>
                </c:pt>
                <c:pt idx="1280">
                  <c:v>9.515245098039216</c:v>
                </c:pt>
                <c:pt idx="1281">
                  <c:v>9.4785784313725472</c:v>
                </c:pt>
                <c:pt idx="1282">
                  <c:v>9.5563235294117632</c:v>
                </c:pt>
                <c:pt idx="1283">
                  <c:v>9.6526470588235291</c:v>
                </c:pt>
                <c:pt idx="1284">
                  <c:v>9.7213725490196072</c:v>
                </c:pt>
                <c:pt idx="1285">
                  <c:v>9.7814705882352939</c:v>
                </c:pt>
                <c:pt idx="1286">
                  <c:v>9.7112745098039213</c:v>
                </c:pt>
                <c:pt idx="1287">
                  <c:v>9.632352941176471</c:v>
                </c:pt>
                <c:pt idx="1288">
                  <c:v>9.6158823529411777</c:v>
                </c:pt>
                <c:pt idx="1289">
                  <c:v>9.6171568627450981</c:v>
                </c:pt>
                <c:pt idx="1290">
                  <c:v>9.5892156862745104</c:v>
                </c:pt>
                <c:pt idx="1291">
                  <c:v>9.5321568627450972</c:v>
                </c:pt>
                <c:pt idx="1292">
                  <c:v>9.572745098039217</c:v>
                </c:pt>
                <c:pt idx="1293">
                  <c:v>9.5986274509803913</c:v>
                </c:pt>
                <c:pt idx="1294">
                  <c:v>9.5045098039215681</c:v>
                </c:pt>
                <c:pt idx="1295">
                  <c:v>9.5514705882352953</c:v>
                </c:pt>
                <c:pt idx="1296">
                  <c:v>9.5318627450980387</c:v>
                </c:pt>
                <c:pt idx="1297">
                  <c:v>9.5353921568627449</c:v>
                </c:pt>
                <c:pt idx="1298">
                  <c:v>9.5439215686274501</c:v>
                </c:pt>
                <c:pt idx="1299">
                  <c:v>9.5393137254901958</c:v>
                </c:pt>
                <c:pt idx="1300">
                  <c:v>9.5488725490196078</c:v>
                </c:pt>
                <c:pt idx="1301">
                  <c:v>9.5774509803921575</c:v>
                </c:pt>
                <c:pt idx="1302">
                  <c:v>9.651979166666667</c:v>
                </c:pt>
                <c:pt idx="1303">
                  <c:v>9.6741666666666681</c:v>
                </c:pt>
                <c:pt idx="1304">
                  <c:v>9.6431249999999995</c:v>
                </c:pt>
                <c:pt idx="1305">
                  <c:v>9.5288541666666671</c:v>
                </c:pt>
                <c:pt idx="1306">
                  <c:v>9.4706249999999983</c:v>
                </c:pt>
                <c:pt idx="1307">
                  <c:v>9.4882031249999983</c:v>
                </c:pt>
                <c:pt idx="1308">
                  <c:v>9.5186458333333341</c:v>
                </c:pt>
                <c:pt idx="1309">
                  <c:v>9.4779166666666654</c:v>
                </c:pt>
                <c:pt idx="1310">
                  <c:v>9.4581770833333323</c:v>
                </c:pt>
                <c:pt idx="1311">
                  <c:v>9.4330729166666671</c:v>
                </c:pt>
                <c:pt idx="1312">
                  <c:v>9.4074479166666674</c:v>
                </c:pt>
                <c:pt idx="1313">
                  <c:v>9.3854687500000011</c:v>
                </c:pt>
                <c:pt idx="1314">
                  <c:v>9.3503124999999994</c:v>
                </c:pt>
                <c:pt idx="1315">
                  <c:v>9.3991145833333327</c:v>
                </c:pt>
                <c:pt idx="1316">
                  <c:v>9.3973437499999992</c:v>
                </c:pt>
                <c:pt idx="1317">
                  <c:v>9.3386979166666659</c:v>
                </c:pt>
                <c:pt idx="1318">
                  <c:v>9.3436979166666667</c:v>
                </c:pt>
                <c:pt idx="1319">
                  <c:v>9.3407812499999991</c:v>
                </c:pt>
                <c:pt idx="1320">
                  <c:v>9.3349479166666676</c:v>
                </c:pt>
                <c:pt idx="1321">
                  <c:v>9.3221874999999983</c:v>
                </c:pt>
                <c:pt idx="1322">
                  <c:v>9.318229166666665</c:v>
                </c:pt>
                <c:pt idx="1323">
                  <c:v>9.2843</c:v>
                </c:pt>
                <c:pt idx="1324">
                  <c:v>9.2613000000000003</c:v>
                </c:pt>
                <c:pt idx="1325">
                  <c:v>9.2395833333333321</c:v>
                </c:pt>
                <c:pt idx="1326">
                  <c:v>9.1870833333333337</c:v>
                </c:pt>
                <c:pt idx="1327">
                  <c:v>9.1520499999999991</c:v>
                </c:pt>
                <c:pt idx="1328">
                  <c:v>9.2114583333333329</c:v>
                </c:pt>
                <c:pt idx="1329">
                  <c:v>9.2240624999999987</c:v>
                </c:pt>
                <c:pt idx="1330">
                  <c:v>9.2034374999999997</c:v>
                </c:pt>
                <c:pt idx="1331">
                  <c:v>9.2211458333333329</c:v>
                </c:pt>
                <c:pt idx="1332">
                  <c:v>9.2288541666666664</c:v>
                </c:pt>
                <c:pt idx="1333">
                  <c:v>9.2654166666666669</c:v>
                </c:pt>
                <c:pt idx="1334">
                  <c:v>9.3185416666666665</c:v>
                </c:pt>
                <c:pt idx="1335">
                  <c:v>9.3249999999999993</c:v>
                </c:pt>
                <c:pt idx="1336">
                  <c:v>9.3180208333333319</c:v>
                </c:pt>
                <c:pt idx="1337">
                  <c:v>9.314687499999998</c:v>
                </c:pt>
                <c:pt idx="1338">
                  <c:v>9.2657291666666666</c:v>
                </c:pt>
                <c:pt idx="1339">
                  <c:v>9.2348958333333329</c:v>
                </c:pt>
                <c:pt idx="1340">
                  <c:v>9.2268749999999997</c:v>
                </c:pt>
                <c:pt idx="1341">
                  <c:v>9.2545833333333327</c:v>
                </c:pt>
                <c:pt idx="1342">
                  <c:v>9.3052083333333329</c:v>
                </c:pt>
                <c:pt idx="1343">
                  <c:v>9.3343749999999996</c:v>
                </c:pt>
                <c:pt idx="1344">
                  <c:v>9.3446874999999991</c:v>
                </c:pt>
                <c:pt idx="1345">
                  <c:v>9.3348958333333325</c:v>
                </c:pt>
                <c:pt idx="1346">
                  <c:v>9.2998958333333324</c:v>
                </c:pt>
                <c:pt idx="1347">
                  <c:v>9.2568750000000009</c:v>
                </c:pt>
                <c:pt idx="1348">
                  <c:v>9.2390624999999993</c:v>
                </c:pt>
                <c:pt idx="1349">
                  <c:v>9.1897916666666646</c:v>
                </c:pt>
                <c:pt idx="1350">
                  <c:v>9.1963541666666657</c:v>
                </c:pt>
                <c:pt idx="1351">
                  <c:v>9.2546874999999993</c:v>
                </c:pt>
                <c:pt idx="1352">
                  <c:v>9.2326041666666683</c:v>
                </c:pt>
                <c:pt idx="1353">
                  <c:v>9.2042708333333323</c:v>
                </c:pt>
                <c:pt idx="1354">
                  <c:v>9.1964583333333358</c:v>
                </c:pt>
                <c:pt idx="1355">
                  <c:v>9.2223958333333336</c:v>
                </c:pt>
                <c:pt idx="1356">
                  <c:v>9.2281250000000004</c:v>
                </c:pt>
                <c:pt idx="1357">
                  <c:v>9.2490625000000009</c:v>
                </c:pt>
                <c:pt idx="1358">
                  <c:v>9.2816666666666663</c:v>
                </c:pt>
                <c:pt idx="1359">
                  <c:v>9.2495833333333337</c:v>
                </c:pt>
                <c:pt idx="1360">
                  <c:v>9.2650000000000006</c:v>
                </c:pt>
                <c:pt idx="1361">
                  <c:v>9.3157291666666673</c:v>
                </c:pt>
                <c:pt idx="1362">
                  <c:v>9.2431249999999991</c:v>
                </c:pt>
                <c:pt idx="1363">
                  <c:v>9.1409374999999997</c:v>
                </c:pt>
                <c:pt idx="1364">
                  <c:v>9.0822916666666664</c:v>
                </c:pt>
                <c:pt idx="1365">
                  <c:v>9.1009375000000006</c:v>
                </c:pt>
                <c:pt idx="1366">
                  <c:v>9.0954166666666652</c:v>
                </c:pt>
                <c:pt idx="1367">
                  <c:v>9.0606249999999999</c:v>
                </c:pt>
                <c:pt idx="1368">
                  <c:v>8.9906250000000014</c:v>
                </c:pt>
                <c:pt idx="1369">
                  <c:v>8.9344791666666659</c:v>
                </c:pt>
                <c:pt idx="1370">
                  <c:v>8.8791666666666664</c:v>
                </c:pt>
                <c:pt idx="1371">
                  <c:v>8.8732291666666665</c:v>
                </c:pt>
                <c:pt idx="1372">
                  <c:v>8.8652083333333316</c:v>
                </c:pt>
                <c:pt idx="1373">
                  <c:v>8.8680208333333326</c:v>
                </c:pt>
                <c:pt idx="1374">
                  <c:v>8.8723958333333321</c:v>
                </c:pt>
                <c:pt idx="1375" formatCode="0.0000">
                  <c:v>8.8227083333333312</c:v>
                </c:pt>
                <c:pt idx="1376" formatCode="0.0000">
                  <c:v>8.8322916666666664</c:v>
                </c:pt>
                <c:pt idx="1377" formatCode="0.0000">
                  <c:v>8.8405208333333327</c:v>
                </c:pt>
                <c:pt idx="1378" formatCode="0.0000">
                  <c:v>8.8397916666666667</c:v>
                </c:pt>
                <c:pt idx="1379" formatCode="0.0000">
                  <c:v>8.8541500000000006</c:v>
                </c:pt>
                <c:pt idx="1380" formatCode="0.0000">
                  <c:v>8.870729166666667</c:v>
                </c:pt>
                <c:pt idx="1381" formatCode="0.0000">
                  <c:v>8.8836458333333326</c:v>
                </c:pt>
                <c:pt idx="1382">
                  <c:v>8.8972916666666677</c:v>
                </c:pt>
                <c:pt idx="1383" formatCode="0.0000">
                  <c:v>8.9474999999999998</c:v>
                </c:pt>
                <c:pt idx="1384" formatCode="0.0000">
                  <c:v>9.0207291666666674</c:v>
                </c:pt>
                <c:pt idx="1385" formatCode="0.0000">
                  <c:v>9.0658333333333339</c:v>
                </c:pt>
                <c:pt idx="1386" formatCode="0.0000">
                  <c:v>9.0929166666666656</c:v>
                </c:pt>
                <c:pt idx="1387" formatCode="0.0000">
                  <c:v>8.9890625000000011</c:v>
                </c:pt>
                <c:pt idx="1388" formatCode="0.0000">
                  <c:v>8.9219791666666666</c:v>
                </c:pt>
                <c:pt idx="1389" formatCode="0.0000">
                  <c:v>8.9244791666666679</c:v>
                </c:pt>
                <c:pt idx="1390" formatCode="0.0000">
                  <c:v>8.9785416666666666</c:v>
                </c:pt>
                <c:pt idx="1391" formatCode="0.0000">
                  <c:v>9.023072916666667</c:v>
                </c:pt>
                <c:pt idx="1392" formatCode="0.0000">
                  <c:v>9.0097916666666666</c:v>
                </c:pt>
                <c:pt idx="1393" formatCode="0.0000">
                  <c:v>9.0067708333333343</c:v>
                </c:pt>
                <c:pt idx="1394">
                  <c:v>9.0090624999999989</c:v>
                </c:pt>
                <c:pt idx="1395">
                  <c:v>9.0089583333333323</c:v>
                </c:pt>
                <c:pt idx="1396">
                  <c:v>9.0108333333333306</c:v>
                </c:pt>
                <c:pt idx="1397">
                  <c:v>9.0294791666666665</c:v>
                </c:pt>
                <c:pt idx="1398">
                  <c:v>9.0247916666666654</c:v>
                </c:pt>
                <c:pt idx="1399">
                  <c:v>8.9969791666666659</c:v>
                </c:pt>
                <c:pt idx="1400">
                  <c:v>9.0115625000000001</c:v>
                </c:pt>
                <c:pt idx="1401">
                  <c:v>9.0412499999999998</c:v>
                </c:pt>
                <c:pt idx="1402">
                  <c:v>9.0474999999999994</c:v>
                </c:pt>
                <c:pt idx="1403">
                  <c:v>9.1131250000000001</c:v>
                </c:pt>
                <c:pt idx="1404">
                  <c:v>9.1572916666666657</c:v>
                </c:pt>
                <c:pt idx="1405">
                  <c:v>9.1222916666666674</c:v>
                </c:pt>
                <c:pt idx="1406">
                  <c:v>9.098749999999999</c:v>
                </c:pt>
                <c:pt idx="1407">
                  <c:v>9.1219791666666659</c:v>
                </c:pt>
                <c:pt idx="1408">
                  <c:v>9.1407812499999999</c:v>
                </c:pt>
                <c:pt idx="1409">
                  <c:v>9.1523958333333333</c:v>
                </c:pt>
                <c:pt idx="1410">
                  <c:v>9.1659374999999983</c:v>
                </c:pt>
                <c:pt idx="1411">
                  <c:v>9.2231249999999996</c:v>
                </c:pt>
                <c:pt idx="1412">
                  <c:v>9.2739583333333329</c:v>
                </c:pt>
                <c:pt idx="1413">
                  <c:v>9.3314583333333339</c:v>
                </c:pt>
                <c:pt idx="1414">
                  <c:v>9.3882291666666688</c:v>
                </c:pt>
                <c:pt idx="1415">
                  <c:v>9.4956249999999986</c:v>
                </c:pt>
                <c:pt idx="1416">
                  <c:v>9.5560416666666654</c:v>
                </c:pt>
                <c:pt idx="1417">
                  <c:v>9.6203125000000007</c:v>
                </c:pt>
                <c:pt idx="1418">
                  <c:v>9.5768750000000011</c:v>
                </c:pt>
                <c:pt idx="1419">
                  <c:v>9.4940625000000018</c:v>
                </c:pt>
                <c:pt idx="1420">
                  <c:v>9.5111458333333339</c:v>
                </c:pt>
                <c:pt idx="1421">
                  <c:v>9.522708333333334</c:v>
                </c:pt>
                <c:pt idx="1422">
                  <c:v>9.5826041666666661</c:v>
                </c:pt>
                <c:pt idx="1423">
                  <c:v>9.6156249999999979</c:v>
                </c:pt>
                <c:pt idx="1424">
                  <c:v>9.6461458333333319</c:v>
                </c:pt>
                <c:pt idx="1425">
                  <c:v>9.6534375000000026</c:v>
                </c:pt>
                <c:pt idx="1426">
                  <c:v>9.6823333333333341</c:v>
                </c:pt>
                <c:pt idx="1427">
                  <c:v>9.6953125</c:v>
                </c:pt>
                <c:pt idx="1428">
                  <c:v>9.6822916666666679</c:v>
                </c:pt>
                <c:pt idx="1429">
                  <c:v>9.6409374999999997</c:v>
                </c:pt>
                <c:pt idx="1430">
                  <c:v>9.625729166666666</c:v>
                </c:pt>
                <c:pt idx="1431">
                  <c:v>9.6457291666666656</c:v>
                </c:pt>
                <c:pt idx="1432">
                  <c:v>9.6483333333333334</c:v>
                </c:pt>
                <c:pt idx="1433">
                  <c:v>9.6339583333333323</c:v>
                </c:pt>
                <c:pt idx="1434">
                  <c:v>9.6482291666666669</c:v>
                </c:pt>
                <c:pt idx="1435">
                  <c:v>9.6727083333333344</c:v>
                </c:pt>
                <c:pt idx="1436">
                  <c:v>9.688229166666666</c:v>
                </c:pt>
                <c:pt idx="1437">
                  <c:v>9.714114583333334</c:v>
                </c:pt>
                <c:pt idx="1438">
                  <c:v>9.7430208333333326</c:v>
                </c:pt>
                <c:pt idx="1439">
                  <c:v>9.753541666666667</c:v>
                </c:pt>
                <c:pt idx="1440">
                  <c:v>9.7987500000000018</c:v>
                </c:pt>
                <c:pt idx="1441">
                  <c:v>9.871458333333333</c:v>
                </c:pt>
                <c:pt idx="1442">
                  <c:v>9.9726041666666667</c:v>
                </c:pt>
                <c:pt idx="1443">
                  <c:v>10.0078125</c:v>
                </c:pt>
                <c:pt idx="1444">
                  <c:v>10.014791666666667</c:v>
                </c:pt>
                <c:pt idx="1445">
                  <c:v>10.015000000000001</c:v>
                </c:pt>
                <c:pt idx="1446">
                  <c:v>10.024895833333332</c:v>
                </c:pt>
                <c:pt idx="1447">
                  <c:v>10.043749999999999</c:v>
                </c:pt>
                <c:pt idx="1448">
                  <c:v>10.054479166666667</c:v>
                </c:pt>
                <c:pt idx="1449">
                  <c:v>10.047708333333333</c:v>
                </c:pt>
                <c:pt idx="1450">
                  <c:v>10.034062500000001</c:v>
                </c:pt>
                <c:pt idx="1451">
                  <c:v>9.9734374999999993</c:v>
                </c:pt>
                <c:pt idx="1452">
                  <c:v>9.9266666666666676</c:v>
                </c:pt>
                <c:pt idx="1453">
                  <c:v>9.9021875000000001</c:v>
                </c:pt>
                <c:pt idx="1454">
                  <c:v>9.9209375000000009</c:v>
                </c:pt>
                <c:pt idx="1455">
                  <c:v>9.9782291666666652</c:v>
                </c:pt>
                <c:pt idx="1456">
                  <c:v>10.01225</c:v>
                </c:pt>
                <c:pt idx="1457">
                  <c:v>10.024999999999999</c:v>
                </c:pt>
                <c:pt idx="1458">
                  <c:v>10.0371875</c:v>
                </c:pt>
                <c:pt idx="1459">
                  <c:v>10.048541666666667</c:v>
                </c:pt>
                <c:pt idx="1460">
                  <c:v>10.073802083333334</c:v>
                </c:pt>
                <c:pt idx="1461">
                  <c:v>10.100729166666667</c:v>
                </c:pt>
                <c:pt idx="1462">
                  <c:v>10.096770833333334</c:v>
                </c:pt>
                <c:pt idx="1463">
                  <c:v>10.121770833333333</c:v>
                </c:pt>
                <c:pt idx="1464">
                  <c:v>10.136197916666665</c:v>
                </c:pt>
                <c:pt idx="1465">
                  <c:v>10.121458333333333</c:v>
                </c:pt>
                <c:pt idx="1466">
                  <c:v>10.108177083333334</c:v>
                </c:pt>
                <c:pt idx="1467">
                  <c:v>10.125624999999999</c:v>
                </c:pt>
                <c:pt idx="1468">
                  <c:v>10.1503125</c:v>
                </c:pt>
                <c:pt idx="1469">
                  <c:v>10.212291666666665</c:v>
                </c:pt>
                <c:pt idx="1470">
                  <c:v>10.299895833333334</c:v>
                </c:pt>
                <c:pt idx="1471">
                  <c:v>10.368229166666666</c:v>
                </c:pt>
                <c:pt idx="1472">
                  <c:v>10.347291666666667</c:v>
                </c:pt>
                <c:pt idx="1473">
                  <c:v>10.287812499999999</c:v>
                </c:pt>
                <c:pt idx="1474">
                  <c:v>10.222708333333333</c:v>
                </c:pt>
                <c:pt idx="1475">
                  <c:v>10.115</c:v>
                </c:pt>
                <c:pt idx="1476">
                  <c:v>10.033333333333335</c:v>
                </c:pt>
                <c:pt idx="1477">
                  <c:v>9.890625</c:v>
                </c:pt>
                <c:pt idx="1478">
                  <c:v>9.9331249999999986</c:v>
                </c:pt>
                <c:pt idx="1479">
                  <c:v>9.9093749999999989</c:v>
                </c:pt>
                <c:pt idx="1480">
                  <c:v>9.7893749999999997</c:v>
                </c:pt>
                <c:pt idx="1481">
                  <c:v>9.8057291666666675</c:v>
                </c:pt>
                <c:pt idx="1482">
                  <c:v>9.7913020833333313</c:v>
                </c:pt>
                <c:pt idx="1483">
                  <c:v>9.7718750000000014</c:v>
                </c:pt>
                <c:pt idx="1484">
                  <c:v>9.7969791666666666</c:v>
                </c:pt>
                <c:pt idx="1485">
                  <c:v>9.876458333333332</c:v>
                </c:pt>
                <c:pt idx="1486">
                  <c:v>9.9284375000000011</c:v>
                </c:pt>
                <c:pt idx="1487">
                  <c:v>9.9928124999999994</c:v>
                </c:pt>
                <c:pt idx="1488">
                  <c:v>10.042734375</c:v>
                </c:pt>
                <c:pt idx="1489">
                  <c:v>10.100260416666668</c:v>
                </c:pt>
                <c:pt idx="1490">
                  <c:v>10.121354166666666</c:v>
                </c:pt>
                <c:pt idx="1491">
                  <c:v>10.128958333333333</c:v>
                </c:pt>
                <c:pt idx="1492">
                  <c:v>10.109479166666667</c:v>
                </c:pt>
                <c:pt idx="1493">
                  <c:v>9.962395833333332</c:v>
                </c:pt>
                <c:pt idx="1494">
                  <c:v>9.784791666666667</c:v>
                </c:pt>
                <c:pt idx="1495">
                  <c:v>9.8358333333333334</c:v>
                </c:pt>
                <c:pt idx="1496">
                  <c:v>9.8319791666666667</c:v>
                </c:pt>
                <c:pt idx="1497">
                  <c:v>9.8353125000000006</c:v>
                </c:pt>
                <c:pt idx="1498">
                  <c:v>9.8173958333333342</c:v>
                </c:pt>
                <c:pt idx="1499">
                  <c:v>9.7527083333333344</c:v>
                </c:pt>
                <c:pt idx="1500">
                  <c:v>9.7800000000000011</c:v>
                </c:pt>
                <c:pt idx="1501">
                  <c:v>9.8290624999999991</c:v>
                </c:pt>
                <c:pt idx="1502">
                  <c:v>9.761354166666667</c:v>
                </c:pt>
                <c:pt idx="1503">
                  <c:v>9.7363541666666649</c:v>
                </c:pt>
                <c:pt idx="1504">
                  <c:v>9.75</c:v>
                </c:pt>
                <c:pt idx="1505">
                  <c:v>9.7307291666666664</c:v>
                </c:pt>
                <c:pt idx="1506">
                  <c:v>9.730104166666667</c:v>
                </c:pt>
                <c:pt idx="1507">
                  <c:v>9.7184375000000003</c:v>
                </c:pt>
                <c:pt idx="1508">
                  <c:v>9.753541666666667</c:v>
                </c:pt>
                <c:pt idx="1509">
                  <c:v>9.7447916666666679</c:v>
                </c:pt>
                <c:pt idx="1510">
                  <c:v>9.7653125000000003</c:v>
                </c:pt>
                <c:pt idx="1511" formatCode="General">
                  <c:v>9.8271874999999991</c:v>
                </c:pt>
                <c:pt idx="1512">
                  <c:v>9.7796000000000003</c:v>
                </c:pt>
                <c:pt idx="1513">
                  <c:v>9.7546999999999997</c:v>
                </c:pt>
                <c:pt idx="1514">
                  <c:v>9.7695000000000007</c:v>
                </c:pt>
                <c:pt idx="1515">
                  <c:v>9.7818000000000005</c:v>
                </c:pt>
                <c:pt idx="1516" formatCode="General">
                  <c:v>9.7528000000000006</c:v>
                </c:pt>
                <c:pt idx="1517">
                  <c:v>9.7297000000000011</c:v>
                </c:pt>
                <c:pt idx="1518">
                  <c:v>9.7643000000000004</c:v>
                </c:pt>
                <c:pt idx="1519">
                  <c:v>9.7983000000000011</c:v>
                </c:pt>
                <c:pt idx="1520">
                  <c:v>9.7914999999999992</c:v>
                </c:pt>
                <c:pt idx="1521">
                  <c:v>9.8139000000000003</c:v>
                </c:pt>
                <c:pt idx="1522">
                  <c:v>9.9062000000000001</c:v>
                </c:pt>
                <c:pt idx="1523">
                  <c:v>9.8466000000000005</c:v>
                </c:pt>
                <c:pt idx="1524">
                  <c:v>9.8384999999999998</c:v>
                </c:pt>
                <c:pt idx="1525">
                  <c:v>9.8483999999999998</c:v>
                </c:pt>
                <c:pt idx="1526">
                  <c:v>9.8403124999999996</c:v>
                </c:pt>
                <c:pt idx="1527">
                  <c:v>9.7523999999999997</c:v>
                </c:pt>
                <c:pt idx="1528">
                  <c:v>9.7319999999999993</c:v>
                </c:pt>
                <c:pt idx="1529">
                  <c:v>9.7597000000000005</c:v>
                </c:pt>
                <c:pt idx="1530">
                  <c:v>9.7530999999999999</c:v>
                </c:pt>
                <c:pt idx="1531">
                  <c:v>9.7542000000000009</c:v>
                </c:pt>
                <c:pt idx="1532">
                  <c:v>9.7529000000000003</c:v>
                </c:pt>
                <c:pt idx="1533">
                  <c:v>9.7437499999999986</c:v>
                </c:pt>
                <c:pt idx="1534">
                  <c:v>9.6990625000000001</c:v>
                </c:pt>
                <c:pt idx="1535">
                  <c:v>9.6278124999999992</c:v>
                </c:pt>
                <c:pt idx="1536">
                  <c:v>9.6111458333333335</c:v>
                </c:pt>
                <c:pt idx="1537">
                  <c:v>9.5814583333333339</c:v>
                </c:pt>
                <c:pt idx="1538">
                  <c:v>9.547604166666666</c:v>
                </c:pt>
                <c:pt idx="1539">
                  <c:v>9.5064583333333346</c:v>
                </c:pt>
                <c:pt idx="1540">
                  <c:v>9.5169791666666672</c:v>
                </c:pt>
                <c:pt idx="1541">
                  <c:v>9.5371874999999982</c:v>
                </c:pt>
                <c:pt idx="1542">
                  <c:v>9.5335416666666664</c:v>
                </c:pt>
                <c:pt idx="1543">
                  <c:v>9.492916666666666</c:v>
                </c:pt>
                <c:pt idx="1544">
                  <c:v>9.4729166666666664</c:v>
                </c:pt>
                <c:pt idx="1545">
                  <c:v>9.470937499999998</c:v>
                </c:pt>
                <c:pt idx="1546">
                  <c:v>9.4696874999999991</c:v>
                </c:pt>
                <c:pt idx="1547">
                  <c:v>9.4745833333333351</c:v>
                </c:pt>
                <c:pt idx="1548">
                  <c:v>9.4302083333333329</c:v>
                </c:pt>
                <c:pt idx="1549">
                  <c:v>9.3233333333333341</c:v>
                </c:pt>
                <c:pt idx="1550">
                  <c:v>9.3795833333333327</c:v>
                </c:pt>
                <c:pt idx="1551">
                  <c:v>9.4050000000000011</c:v>
                </c:pt>
                <c:pt idx="1552">
                  <c:v>9.4186458333333345</c:v>
                </c:pt>
                <c:pt idx="1553">
                  <c:v>9.4548958333333317</c:v>
                </c:pt>
                <c:pt idx="1554">
                  <c:v>9.4662499999999987</c:v>
                </c:pt>
                <c:pt idx="1555">
                  <c:v>9.505625000000002</c:v>
                </c:pt>
                <c:pt idx="1556">
                  <c:v>9.5182291666666679</c:v>
                </c:pt>
                <c:pt idx="1557">
                  <c:v>9.5505729166666669</c:v>
                </c:pt>
                <c:pt idx="1558">
                  <c:v>9.5648958333333312</c:v>
                </c:pt>
                <c:pt idx="1559">
                  <c:v>9.5251041666666669</c:v>
                </c:pt>
                <c:pt idx="1560">
                  <c:v>9.4984374999999979</c:v>
                </c:pt>
                <c:pt idx="1561">
                  <c:v>9.474932291666665</c:v>
                </c:pt>
                <c:pt idx="1562">
                  <c:v>9.4991666666666674</c:v>
                </c:pt>
                <c:pt idx="1563">
                  <c:v>9.5358333333333327</c:v>
                </c:pt>
                <c:pt idx="1564">
                  <c:v>9.5644791666666649</c:v>
                </c:pt>
                <c:pt idx="1565">
                  <c:v>9.7039583333333326</c:v>
                </c:pt>
                <c:pt idx="1566">
                  <c:v>9.7251041666666662</c:v>
                </c:pt>
                <c:pt idx="1567">
                  <c:v>9.8816666666666677</c:v>
                </c:pt>
                <c:pt idx="1568">
                  <c:v>9.9542708333333323</c:v>
                </c:pt>
                <c:pt idx="1569">
                  <c:v>9.9535416666666663</c:v>
                </c:pt>
                <c:pt idx="1570">
                  <c:v>10.035833333333333</c:v>
                </c:pt>
                <c:pt idx="1571">
                  <c:v>10.047968749999999</c:v>
                </c:pt>
                <c:pt idx="1572">
                  <c:v>9.9748999999999999</c:v>
                </c:pt>
                <c:pt idx="1573">
                  <c:v>9.8994791666666657</c:v>
                </c:pt>
                <c:pt idx="1574">
                  <c:v>9.857291666666665</c:v>
                </c:pt>
                <c:pt idx="1575">
                  <c:v>9.8740625000000009</c:v>
                </c:pt>
                <c:pt idx="1576">
                  <c:v>9.9057812500000004</c:v>
                </c:pt>
                <c:pt idx="1577">
                  <c:v>9.9676041666666677</c:v>
                </c:pt>
                <c:pt idx="1578">
                  <c:v>9.9958333333333318</c:v>
                </c:pt>
                <c:pt idx="1579">
                  <c:v>10.100833333333334</c:v>
                </c:pt>
                <c:pt idx="1580">
                  <c:v>10.156874999999999</c:v>
                </c:pt>
                <c:pt idx="1581">
                  <c:v>10.172499999999999</c:v>
                </c:pt>
                <c:pt idx="1582">
                  <c:v>10.204479166666665</c:v>
                </c:pt>
                <c:pt idx="1583">
                  <c:v>10.233125000000001</c:v>
                </c:pt>
                <c:pt idx="1584">
                  <c:v>10.2997</c:v>
                </c:pt>
                <c:pt idx="1585">
                  <c:v>10.3561</c:v>
                </c:pt>
                <c:pt idx="1586">
                  <c:v>10.3223</c:v>
                </c:pt>
                <c:pt idx="1587">
                  <c:v>10.289100000000001</c:v>
                </c:pt>
                <c:pt idx="1588">
                  <c:v>10.31935</c:v>
                </c:pt>
                <c:pt idx="1589">
                  <c:v>10.318</c:v>
                </c:pt>
                <c:pt idx="1590">
                  <c:v>10.246500000000001</c:v>
                </c:pt>
                <c:pt idx="1591">
                  <c:v>10.0749</c:v>
                </c:pt>
                <c:pt idx="1592">
                  <c:v>10.113199999999999</c:v>
                </c:pt>
                <c:pt idx="1593">
                  <c:v>10.1228</c:v>
                </c:pt>
                <c:pt idx="1594">
                  <c:v>10.131</c:v>
                </c:pt>
                <c:pt idx="1595">
                  <c:v>10.15605</c:v>
                </c:pt>
                <c:pt idx="1596">
                  <c:v>10.150208333333332</c:v>
                </c:pt>
                <c:pt idx="1597">
                  <c:v>10.068249999999999</c:v>
                </c:pt>
                <c:pt idx="1598">
                  <c:v>9.9533500000000004</c:v>
                </c:pt>
                <c:pt idx="1599">
                  <c:v>9.9416000000000011</c:v>
                </c:pt>
                <c:pt idx="1600">
                  <c:v>9.9481999999999999</c:v>
                </c:pt>
                <c:pt idx="1601">
                  <c:v>9.9493000000000009</c:v>
                </c:pt>
                <c:pt idx="1602">
                  <c:v>10.011649999999999</c:v>
                </c:pt>
                <c:pt idx="1603">
                  <c:v>10.069700000000001</c:v>
                </c:pt>
                <c:pt idx="1604">
                  <c:v>10.0543</c:v>
                </c:pt>
                <c:pt idx="1605">
                  <c:v>9.8909000000000002</c:v>
                </c:pt>
                <c:pt idx="1606">
                  <c:v>9.8834</c:v>
                </c:pt>
                <c:pt idx="1607">
                  <c:v>9.9443000000000001</c:v>
                </c:pt>
                <c:pt idx="1608">
                  <c:v>9.9599000000000011</c:v>
                </c:pt>
                <c:pt idx="1609">
                  <c:v>9.9513999999999996</c:v>
                </c:pt>
                <c:pt idx="1610">
                  <c:v>9.9191000000000003</c:v>
                </c:pt>
                <c:pt idx="1611">
                  <c:v>9.8440624999999997</c:v>
                </c:pt>
                <c:pt idx="1612">
                  <c:v>9.7519999999999989</c:v>
                </c:pt>
                <c:pt idx="1613">
                  <c:v>9.7402999999999995</c:v>
                </c:pt>
                <c:pt idx="1614">
                  <c:v>9.7114000000000011</c:v>
                </c:pt>
                <c:pt idx="1615">
                  <c:v>9.7766999999999999</c:v>
                </c:pt>
                <c:pt idx="1616">
                  <c:v>9.8763000000000005</c:v>
                </c:pt>
                <c:pt idx="1617">
                  <c:v>9.8957999999999995</c:v>
                </c:pt>
                <c:pt idx="1618">
                  <c:v>9.9541000000000004</c:v>
                </c:pt>
                <c:pt idx="1619">
                  <c:v>10.0213</c:v>
                </c:pt>
                <c:pt idx="1620">
                  <c:v>10.01970138888889</c:v>
                </c:pt>
                <c:pt idx="1621">
                  <c:v>9.8972916666666642</c:v>
                </c:pt>
                <c:pt idx="1622">
                  <c:v>9.8674999999999997</c:v>
                </c:pt>
                <c:pt idx="1623">
                  <c:v>9.8565500000000004</c:v>
                </c:pt>
                <c:pt idx="1624">
                  <c:v>9.8721875000000008</c:v>
                </c:pt>
                <c:pt idx="1625">
                  <c:v>9.9515624999999996</c:v>
                </c:pt>
                <c:pt idx="1626">
                  <c:v>9.9821874999999984</c:v>
                </c:pt>
                <c:pt idx="1627">
                  <c:v>10.005416666666667</c:v>
                </c:pt>
                <c:pt idx="1628">
                  <c:v>9.9642708333333339</c:v>
                </c:pt>
                <c:pt idx="1629">
                  <c:v>9.8841666666666654</c:v>
                </c:pt>
                <c:pt idx="1630">
                  <c:v>9.926145833333333</c:v>
                </c:pt>
                <c:pt idx="1631">
                  <c:v>9.9618749999999991</c:v>
                </c:pt>
                <c:pt idx="1632">
                  <c:v>9.9517708333333346</c:v>
                </c:pt>
                <c:pt idx="1633">
                  <c:v>9.9493000000000009</c:v>
                </c:pt>
                <c:pt idx="1634">
                  <c:v>9.9634</c:v>
                </c:pt>
                <c:pt idx="1635">
                  <c:v>9.9913500000000006</c:v>
                </c:pt>
                <c:pt idx="1636">
                  <c:v>10.021875000000001</c:v>
                </c:pt>
                <c:pt idx="1637">
                  <c:v>10.082395833333335</c:v>
                </c:pt>
                <c:pt idx="1638">
                  <c:v>10.171562499999999</c:v>
                </c:pt>
                <c:pt idx="1639">
                  <c:v>10.203958333333333</c:v>
                </c:pt>
                <c:pt idx="1640">
                  <c:v>10.220314583333334</c:v>
                </c:pt>
                <c:pt idx="1641">
                  <c:v>10.23</c:v>
                </c:pt>
                <c:pt idx="1642">
                  <c:v>10.1171875</c:v>
                </c:pt>
                <c:pt idx="1643">
                  <c:v>10.042291666666667</c:v>
                </c:pt>
                <c:pt idx="1644">
                  <c:v>10.039687499999999</c:v>
                </c:pt>
                <c:pt idx="1645">
                  <c:v>10.142916666666668</c:v>
                </c:pt>
                <c:pt idx="1646">
                  <c:v>10.238802083333335</c:v>
                </c:pt>
                <c:pt idx="1647">
                  <c:v>10.263437499999998</c:v>
                </c:pt>
                <c:pt idx="1648">
                  <c:v>10.195</c:v>
                </c:pt>
                <c:pt idx="1649">
                  <c:v>10.177291666666667</c:v>
                </c:pt>
                <c:pt idx="1650">
                  <c:v>10.279895833333333</c:v>
                </c:pt>
                <c:pt idx="1651">
                  <c:v>10.293020833333333</c:v>
                </c:pt>
                <c:pt idx="1652">
                  <c:v>10.306049999999999</c:v>
                </c:pt>
                <c:pt idx="1653">
                  <c:v>10.3193</c:v>
                </c:pt>
                <c:pt idx="1654">
                  <c:v>10.297599999999999</c:v>
                </c:pt>
                <c:pt idx="1655">
                  <c:v>10.2517</c:v>
                </c:pt>
                <c:pt idx="1656">
                  <c:v>10.289895833333333</c:v>
                </c:pt>
                <c:pt idx="1657">
                  <c:v>10.310625000000002</c:v>
                </c:pt>
                <c:pt idx="1658">
                  <c:v>10.323749999999999</c:v>
                </c:pt>
                <c:pt idx="1659">
                  <c:v>10.358541666666667</c:v>
                </c:pt>
                <c:pt idx="1660">
                  <c:v>10.520208333333333</c:v>
                </c:pt>
                <c:pt idx="1661">
                  <c:v>10.6974</c:v>
                </c:pt>
                <c:pt idx="1662">
                  <c:v>10.881399999999999</c:v>
                </c:pt>
                <c:pt idx="1663">
                  <c:v>11.086600000000001</c:v>
                </c:pt>
                <c:pt idx="1664">
                  <c:v>11.360099999999999</c:v>
                </c:pt>
                <c:pt idx="1665">
                  <c:v>11.598100000000001</c:v>
                </c:pt>
                <c:pt idx="1666">
                  <c:v>11.8081</c:v>
                </c:pt>
                <c:pt idx="1667">
                  <c:v>11.9217</c:v>
                </c:pt>
                <c:pt idx="1668">
                  <c:v>12.0014</c:v>
                </c:pt>
                <c:pt idx="1669">
                  <c:v>12.1168</c:v>
                </c:pt>
                <c:pt idx="1670">
                  <c:v>12.2888</c:v>
                </c:pt>
                <c:pt idx="1671">
                  <c:v>12.428900000000001</c:v>
                </c:pt>
                <c:pt idx="1672">
                  <c:v>12.21195</c:v>
                </c:pt>
                <c:pt idx="1673">
                  <c:v>11.671900000000001</c:v>
                </c:pt>
                <c:pt idx="1674">
                  <c:v>11.437604166666667</c:v>
                </c:pt>
                <c:pt idx="1675">
                  <c:v>11.586458333333333</c:v>
                </c:pt>
                <c:pt idx="1676">
                  <c:v>12.059583333333332</c:v>
                </c:pt>
                <c:pt idx="1677">
                  <c:v>12.359583333333333</c:v>
                </c:pt>
                <c:pt idx="1678">
                  <c:v>12.306249999999999</c:v>
                </c:pt>
                <c:pt idx="1679">
                  <c:v>12.256562500000001</c:v>
                </c:pt>
                <c:pt idx="1680">
                  <c:v>12.238020833333334</c:v>
                </c:pt>
                <c:pt idx="1681">
                  <c:v>12.215729166666666</c:v>
                </c:pt>
                <c:pt idx="1682">
                  <c:v>12.137708333333334</c:v>
                </c:pt>
                <c:pt idx="1683">
                  <c:v>11.84</c:v>
                </c:pt>
                <c:pt idx="1684">
                  <c:v>11.849583333333333</c:v>
                </c:pt>
                <c:pt idx="1685">
                  <c:v>11.728541666666665</c:v>
                </c:pt>
                <c:pt idx="1686">
                  <c:v>11.604479166666668</c:v>
                </c:pt>
                <c:pt idx="1687">
                  <c:v>11.661875000000002</c:v>
                </c:pt>
                <c:pt idx="1688">
                  <c:v>11.573020833333333</c:v>
                </c:pt>
                <c:pt idx="1689">
                  <c:v>11.579895833333332</c:v>
                </c:pt>
                <c:pt idx="1690">
                  <c:v>11.640699999999999</c:v>
                </c:pt>
                <c:pt idx="1691">
                  <c:v>11.806100000000001</c:v>
                </c:pt>
                <c:pt idx="1692">
                  <c:v>11.849687500000002</c:v>
                </c:pt>
                <c:pt idx="1693">
                  <c:v>11.854895833333334</c:v>
                </c:pt>
                <c:pt idx="1694">
                  <c:v>11.763541666666665</c:v>
                </c:pt>
                <c:pt idx="1695">
                  <c:v>11.617135416666667</c:v>
                </c:pt>
                <c:pt idx="1696">
                  <c:v>11.644739583333333</c:v>
                </c:pt>
                <c:pt idx="1697">
                  <c:v>11.694895833333334</c:v>
                </c:pt>
                <c:pt idx="1698">
                  <c:v>11.763124999999999</c:v>
                </c:pt>
                <c:pt idx="1699">
                  <c:v>11.853899999999999</c:v>
                </c:pt>
                <c:pt idx="1700">
                  <c:v>11.920999999999999</c:v>
                </c:pt>
                <c:pt idx="1701">
                  <c:v>11.917100000000001</c:v>
                </c:pt>
                <c:pt idx="1702">
                  <c:v>11.905000000000001</c:v>
                </c:pt>
                <c:pt idx="1703">
                  <c:v>11.8658</c:v>
                </c:pt>
                <c:pt idx="1704">
                  <c:v>11.8568</c:v>
                </c:pt>
              </c:numCache>
            </c:numRef>
          </c:val>
          <c:smooth val="0"/>
          <c:extLst xmlns:c16r2="http://schemas.microsoft.com/office/drawing/2015/06/chart">
            <c:ext xmlns:c16="http://schemas.microsoft.com/office/drawing/2014/chart" uri="{C3380CC4-5D6E-409C-BE32-E72D297353CC}">
              <c16:uniqueId val="{00000000-F458-43CF-B895-06ABB3F63D11}"/>
            </c:ext>
          </c:extLst>
        </c:ser>
        <c:ser>
          <c:idx val="1"/>
          <c:order val="1"/>
          <c:tx>
            <c:strRef>
              <c:f>'ZMW Data Pad-Averages'!$C$1</c:f>
              <c:strCache>
                <c:ptCount val="1"/>
                <c:pt idx="0">
                  <c:v>GBP/ZMW</c:v>
                </c:pt>
              </c:strCache>
            </c:strRef>
          </c:tx>
          <c:spPr>
            <a:ln w="38100" cap="rnd">
              <a:solidFill>
                <a:schemeClr val="tx1"/>
              </a:solidFill>
              <a:round/>
            </a:ln>
            <a:effectLst/>
          </c:spPr>
          <c:marker>
            <c:symbol val="none"/>
          </c:marker>
          <c:cat>
            <c:numRef>
              <c:f>'ZMW Data Pad-Averages'!$A$2:$A$1956</c:f>
              <c:numCache>
                <c:formatCode>[$-409]d\-mmm\-yy;@</c:formatCode>
                <c:ptCount val="1955"/>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Pad-Averages'!$C$2:$C$1991</c:f>
              <c:numCache>
                <c:formatCode>0.0000</c:formatCode>
                <c:ptCount val="1990"/>
                <c:pt idx="0">
                  <c:v>7.9826915833333336</c:v>
                </c:pt>
                <c:pt idx="1">
                  <c:v>7.9852436666666673</c:v>
                </c:pt>
                <c:pt idx="2">
                  <c:v>7.9861207962962961</c:v>
                </c:pt>
                <c:pt idx="3">
                  <c:v>7.9764464768518506</c:v>
                </c:pt>
                <c:pt idx="4">
                  <c:v>7.9820408148148152</c:v>
                </c:pt>
                <c:pt idx="5">
                  <c:v>7.9617545962962977</c:v>
                </c:pt>
                <c:pt idx="6">
                  <c:v>7.8929907222222226</c:v>
                </c:pt>
                <c:pt idx="7">
                  <c:v>7.8283039629629636</c:v>
                </c:pt>
                <c:pt idx="8">
                  <c:v>7.8001860416666657</c:v>
                </c:pt>
                <c:pt idx="9">
                  <c:v>7.8488383703703697</c:v>
                </c:pt>
                <c:pt idx="10">
                  <c:v>7.8800790046296294</c:v>
                </c:pt>
                <c:pt idx="11">
                  <c:v>7.8903338194444439</c:v>
                </c:pt>
                <c:pt idx="12">
                  <c:v>7.9507937222222225</c:v>
                </c:pt>
                <c:pt idx="13">
                  <c:v>7.9635253333333349</c:v>
                </c:pt>
                <c:pt idx="14">
                  <c:v>7.9865783518518514</c:v>
                </c:pt>
                <c:pt idx="15">
                  <c:v>7.983322088235294</c:v>
                </c:pt>
                <c:pt idx="16">
                  <c:v>7.964040237037036</c:v>
                </c:pt>
                <c:pt idx="17">
                  <c:v>8.0007717546296302</c:v>
                </c:pt>
                <c:pt idx="18">
                  <c:v>8.0454281097494551</c:v>
                </c:pt>
                <c:pt idx="19">
                  <c:v>8.0435465745098025</c:v>
                </c:pt>
                <c:pt idx="20">
                  <c:v>8.0975439221132888</c:v>
                </c:pt>
                <c:pt idx="21">
                  <c:v>8.1618809648148147</c:v>
                </c:pt>
                <c:pt idx="22">
                  <c:v>8.1601877205882349</c:v>
                </c:pt>
                <c:pt idx="23">
                  <c:v>8.1761768014705876</c:v>
                </c:pt>
                <c:pt idx="24">
                  <c:v>8.1463691541394354</c:v>
                </c:pt>
                <c:pt idx="25">
                  <c:v>8.1926531111111114</c:v>
                </c:pt>
                <c:pt idx="26">
                  <c:v>8.2521020000000007</c:v>
                </c:pt>
                <c:pt idx="27">
                  <c:v>8.247211462962964</c:v>
                </c:pt>
                <c:pt idx="28">
                  <c:v>8.2615494537037044</c:v>
                </c:pt>
                <c:pt idx="29">
                  <c:v>8.3288499074074061</c:v>
                </c:pt>
                <c:pt idx="30">
                  <c:v>8.2610065555555554</c:v>
                </c:pt>
                <c:pt idx="31">
                  <c:v>8.1563593055555561</c:v>
                </c:pt>
                <c:pt idx="32">
                  <c:v>8.1355198472222217</c:v>
                </c:pt>
                <c:pt idx="33">
                  <c:v>8.2422017777777761</c:v>
                </c:pt>
                <c:pt idx="34">
                  <c:v>8.281292924945534</c:v>
                </c:pt>
                <c:pt idx="35">
                  <c:v>8.2702451425925894</c:v>
                </c:pt>
                <c:pt idx="36">
                  <c:v>8.2040937407407402</c:v>
                </c:pt>
                <c:pt idx="37">
                  <c:v>8.2529987916666663</c:v>
                </c:pt>
                <c:pt idx="38">
                  <c:v>8.3276773240740738</c:v>
                </c:pt>
                <c:pt idx="39">
                  <c:v>8.3542226388888885</c:v>
                </c:pt>
                <c:pt idx="40">
                  <c:v>8.3534748749999999</c:v>
                </c:pt>
                <c:pt idx="41">
                  <c:v>8.363400875</c:v>
                </c:pt>
                <c:pt idx="42">
                  <c:v>8.3820865555555581</c:v>
                </c:pt>
                <c:pt idx="43">
                  <c:v>8.365553189814813</c:v>
                </c:pt>
                <c:pt idx="44">
                  <c:v>8.346008861111109</c:v>
                </c:pt>
                <c:pt idx="45">
                  <c:v>8.3212476666666664</c:v>
                </c:pt>
                <c:pt idx="46">
                  <c:v>8.2741349722222228</c:v>
                </c:pt>
                <c:pt idx="47">
                  <c:v>8.3061561388888894</c:v>
                </c:pt>
                <c:pt idx="48">
                  <c:v>8.2213828796296298</c:v>
                </c:pt>
                <c:pt idx="49">
                  <c:v>8.2436186574074064</c:v>
                </c:pt>
                <c:pt idx="50">
                  <c:v>8.2603441111111096</c:v>
                </c:pt>
                <c:pt idx="51">
                  <c:v>8.3426185092592586</c:v>
                </c:pt>
                <c:pt idx="52">
                  <c:v>8.3820010000000007</c:v>
                </c:pt>
                <c:pt idx="53">
                  <c:v>8.3889271018518521</c:v>
                </c:pt>
                <c:pt idx="54">
                  <c:v>8.4009702731481486</c:v>
                </c:pt>
                <c:pt idx="55">
                  <c:v>8.3969315555555557</c:v>
                </c:pt>
                <c:pt idx="56">
                  <c:v>8.4459312916666676</c:v>
                </c:pt>
                <c:pt idx="57">
                  <c:v>8.4667013888888896</c:v>
                </c:pt>
                <c:pt idx="58">
                  <c:v>8.4780831111111112</c:v>
                </c:pt>
                <c:pt idx="59">
                  <c:v>8.4001268469498918</c:v>
                </c:pt>
                <c:pt idx="60">
                  <c:v>8.3858736527777786</c:v>
                </c:pt>
                <c:pt idx="61">
                  <c:v>8.4350778888888893</c:v>
                </c:pt>
                <c:pt idx="62">
                  <c:v>8.4304057083333355</c:v>
                </c:pt>
                <c:pt idx="63">
                  <c:v>8.4316853540305026</c:v>
                </c:pt>
                <c:pt idx="64">
                  <c:v>8.3398848749999992</c:v>
                </c:pt>
                <c:pt idx="65">
                  <c:v>8.3311773888888876</c:v>
                </c:pt>
                <c:pt idx="66">
                  <c:v>8.3510478333333324</c:v>
                </c:pt>
                <c:pt idx="67">
                  <c:v>8.3370381851851842</c:v>
                </c:pt>
                <c:pt idx="68">
                  <c:v>8.3503953703703715</c:v>
                </c:pt>
                <c:pt idx="69">
                  <c:v>8.350284819444445</c:v>
                </c:pt>
                <c:pt idx="70">
                  <c:v>8.3000674166666677</c:v>
                </c:pt>
                <c:pt idx="71">
                  <c:v>8.3682540972222235</c:v>
                </c:pt>
                <c:pt idx="72">
                  <c:v>8.413108055555556</c:v>
                </c:pt>
                <c:pt idx="73">
                  <c:v>8.4671396111111115</c:v>
                </c:pt>
                <c:pt idx="74">
                  <c:v>8.5250313750000011</c:v>
                </c:pt>
                <c:pt idx="75">
                  <c:v>8.4655335370370377</c:v>
                </c:pt>
                <c:pt idx="76">
                  <c:v>8.406521351851854</c:v>
                </c:pt>
                <c:pt idx="77">
                  <c:v>8.3166457777777794</c:v>
                </c:pt>
                <c:pt idx="78">
                  <c:v>8.3396762314814801</c:v>
                </c:pt>
                <c:pt idx="79">
                  <c:v>8.440054688888889</c:v>
                </c:pt>
                <c:pt idx="80">
                  <c:v>8.4910499444444429</c:v>
                </c:pt>
                <c:pt idx="81">
                  <c:v>8.4766743333333316</c:v>
                </c:pt>
                <c:pt idx="82">
                  <c:v>8.3715962222222231</c:v>
                </c:pt>
                <c:pt idx="83">
                  <c:v>8.3379172500000021</c:v>
                </c:pt>
                <c:pt idx="84">
                  <c:v>8.407677870370371</c:v>
                </c:pt>
                <c:pt idx="85">
                  <c:v>8.364056324074074</c:v>
                </c:pt>
                <c:pt idx="86">
                  <c:v>8.2926368287037047</c:v>
                </c:pt>
                <c:pt idx="87">
                  <c:v>8.3175491111111111</c:v>
                </c:pt>
                <c:pt idx="88">
                  <c:v>8.247631907407408</c:v>
                </c:pt>
                <c:pt idx="89">
                  <c:v>8.3142158055555555</c:v>
                </c:pt>
                <c:pt idx="90">
                  <c:v>8.3206654907407405</c:v>
                </c:pt>
                <c:pt idx="91">
                  <c:v>8.3706827638888903</c:v>
                </c:pt>
                <c:pt idx="92">
                  <c:v>8.2369315740740756</c:v>
                </c:pt>
                <c:pt idx="93">
                  <c:v>8.2792919861111116</c:v>
                </c:pt>
                <c:pt idx="94">
                  <c:v>8.1980523749999996</c:v>
                </c:pt>
                <c:pt idx="95">
                  <c:v>8.1988440398148139</c:v>
                </c:pt>
                <c:pt idx="96">
                  <c:v>8.2252947611111118</c:v>
                </c:pt>
                <c:pt idx="97">
                  <c:v>8.2495684814814805</c:v>
                </c:pt>
                <c:pt idx="98">
                  <c:v>8.2477904444444441</c:v>
                </c:pt>
                <c:pt idx="99">
                  <c:v>8.2586328148148169</c:v>
                </c:pt>
                <c:pt idx="100">
                  <c:v>8.2613067037037027</c:v>
                </c:pt>
                <c:pt idx="101">
                  <c:v>8.2808064768518523</c:v>
                </c:pt>
                <c:pt idx="102">
                  <c:v>8.1669691111111113</c:v>
                </c:pt>
                <c:pt idx="103">
                  <c:v>8.1965084166666671</c:v>
                </c:pt>
                <c:pt idx="104">
                  <c:v>8.1807263518518525</c:v>
                </c:pt>
                <c:pt idx="105">
                  <c:v>8.226044888888886</c:v>
                </c:pt>
                <c:pt idx="106">
                  <c:v>8.2763969305555545</c:v>
                </c:pt>
                <c:pt idx="107">
                  <c:v>8.2072308148148174</c:v>
                </c:pt>
                <c:pt idx="108">
                  <c:v>8.2695010185185183</c:v>
                </c:pt>
                <c:pt idx="109">
                  <c:v>8.2755403703703685</c:v>
                </c:pt>
                <c:pt idx="110">
                  <c:v>8.2605044166666666</c:v>
                </c:pt>
                <c:pt idx="111">
                  <c:v>8.2166629120370374</c:v>
                </c:pt>
                <c:pt idx="112">
                  <c:v>8.1568043194444453</c:v>
                </c:pt>
                <c:pt idx="113">
                  <c:v>8.1439747407407399</c:v>
                </c:pt>
                <c:pt idx="114">
                  <c:v>8.1681703333333342</c:v>
                </c:pt>
                <c:pt idx="115">
                  <c:v>8.1445535277777772</c:v>
                </c:pt>
                <c:pt idx="116">
                  <c:v>8.1184895108932462</c:v>
                </c:pt>
                <c:pt idx="117">
                  <c:v>8.0451956296296299</c:v>
                </c:pt>
                <c:pt idx="118">
                  <c:v>8.0351755370370377</c:v>
                </c:pt>
                <c:pt idx="119">
                  <c:v>8.0573560833333335</c:v>
                </c:pt>
                <c:pt idx="120">
                  <c:v>8.0639995185185196</c:v>
                </c:pt>
                <c:pt idx="121">
                  <c:v>8.0473372156862748</c:v>
                </c:pt>
                <c:pt idx="122">
                  <c:v>8.0807697129629634</c:v>
                </c:pt>
                <c:pt idx="123">
                  <c:v>7.882867462962964</c:v>
                </c:pt>
                <c:pt idx="124">
                  <c:v>7.6488738564814813</c:v>
                </c:pt>
                <c:pt idx="125">
                  <c:v>7.4692476203703704</c:v>
                </c:pt>
                <c:pt idx="126">
                  <c:v>7.469269018518518</c:v>
                </c:pt>
                <c:pt idx="127">
                  <c:v>7.3324613333333337</c:v>
                </c:pt>
                <c:pt idx="128">
                  <c:v>7.3261944444444431</c:v>
                </c:pt>
                <c:pt idx="129">
                  <c:v>7.355349041666666</c:v>
                </c:pt>
                <c:pt idx="130">
                  <c:v>7.4573227777777777</c:v>
                </c:pt>
                <c:pt idx="131">
                  <c:v>7.5357032805555546</c:v>
                </c:pt>
                <c:pt idx="132">
                  <c:v>7.6281025000000007</c:v>
                </c:pt>
                <c:pt idx="133">
                  <c:v>7.6588494444444439</c:v>
                </c:pt>
                <c:pt idx="134">
                  <c:v>7.6818296333333338</c:v>
                </c:pt>
                <c:pt idx="135">
                  <c:v>7.6115447037037027</c:v>
                </c:pt>
                <c:pt idx="136">
                  <c:v>7.5395535555555542</c:v>
                </c:pt>
                <c:pt idx="137">
                  <c:v>7.5631879583333319</c:v>
                </c:pt>
                <c:pt idx="138">
                  <c:v>7.548334555555555</c:v>
                </c:pt>
                <c:pt idx="139">
                  <c:v>7.6441535046296307</c:v>
                </c:pt>
                <c:pt idx="140">
                  <c:v>7.6656139999999997</c:v>
                </c:pt>
                <c:pt idx="141">
                  <c:v>7.762936250000001</c:v>
                </c:pt>
                <c:pt idx="142">
                  <c:v>7.7817425962962954</c:v>
                </c:pt>
                <c:pt idx="143">
                  <c:v>7.737202308333333</c:v>
                </c:pt>
                <c:pt idx="144">
                  <c:v>7.711360745370369</c:v>
                </c:pt>
                <c:pt idx="145">
                  <c:v>7.6752634907407415</c:v>
                </c:pt>
                <c:pt idx="146">
                  <c:v>7.6624407083333326</c:v>
                </c:pt>
                <c:pt idx="147">
                  <c:v>7.589619537037037</c:v>
                </c:pt>
                <c:pt idx="148">
                  <c:v>7.590847518518518</c:v>
                </c:pt>
                <c:pt idx="149">
                  <c:v>7.6162134222222226</c:v>
                </c:pt>
                <c:pt idx="150">
                  <c:v>7.6927426296296293</c:v>
                </c:pt>
                <c:pt idx="151">
                  <c:v>7.7151570370370353</c:v>
                </c:pt>
                <c:pt idx="152">
                  <c:v>7.7323233981481465</c:v>
                </c:pt>
                <c:pt idx="153">
                  <c:v>7.6615557499999998</c:v>
                </c:pt>
                <c:pt idx="154">
                  <c:v>7.695016094444445</c:v>
                </c:pt>
                <c:pt idx="155">
                  <c:v>7.6544620814814817</c:v>
                </c:pt>
                <c:pt idx="156">
                  <c:v>7.6850540370370366</c:v>
                </c:pt>
                <c:pt idx="157">
                  <c:v>7.6932886111111101</c:v>
                </c:pt>
                <c:pt idx="158">
                  <c:v>7.7408908888888881</c:v>
                </c:pt>
                <c:pt idx="159">
                  <c:v>7.7496654444444451</c:v>
                </c:pt>
                <c:pt idx="160">
                  <c:v>7.7692661851851845</c:v>
                </c:pt>
                <c:pt idx="161">
                  <c:v>7.7832667777777784</c:v>
                </c:pt>
                <c:pt idx="162">
                  <c:v>7.8267677685185193</c:v>
                </c:pt>
                <c:pt idx="163">
                  <c:v>7.8737676074074079</c:v>
                </c:pt>
                <c:pt idx="164">
                  <c:v>7.9454862314814809</c:v>
                </c:pt>
                <c:pt idx="165">
                  <c:v>7.9363099305555549</c:v>
                </c:pt>
                <c:pt idx="166">
                  <c:v>7.9421318194444446</c:v>
                </c:pt>
                <c:pt idx="167">
                  <c:v>7.9786037222222221</c:v>
                </c:pt>
                <c:pt idx="168">
                  <c:v>7.9404554351851857</c:v>
                </c:pt>
                <c:pt idx="169">
                  <c:v>7.9677185925925933</c:v>
                </c:pt>
                <c:pt idx="170">
                  <c:v>7.9608310333333332</c:v>
                </c:pt>
                <c:pt idx="171">
                  <c:v>8.0254423703703708</c:v>
                </c:pt>
                <c:pt idx="172">
                  <c:v>8.0831141898148147</c:v>
                </c:pt>
                <c:pt idx="173">
                  <c:v>8.0882698055555533</c:v>
                </c:pt>
                <c:pt idx="174">
                  <c:v>8.0523400212962972</c:v>
                </c:pt>
                <c:pt idx="175">
                  <c:v>8.08186054074074</c:v>
                </c:pt>
                <c:pt idx="176">
                  <c:v>8.1507598555555543</c:v>
                </c:pt>
                <c:pt idx="177">
                  <c:v>8.1126503148148146</c:v>
                </c:pt>
                <c:pt idx="178">
                  <c:v>8.1699976537037031</c:v>
                </c:pt>
                <c:pt idx="179">
                  <c:v>8.2597925787037045</c:v>
                </c:pt>
                <c:pt idx="180">
                  <c:v>8.2006857222222216</c:v>
                </c:pt>
                <c:pt idx="181">
                  <c:v>8.2405486342592589</c:v>
                </c:pt>
                <c:pt idx="182">
                  <c:v>8.2162208148148164</c:v>
                </c:pt>
                <c:pt idx="183">
                  <c:v>8.2667560000000009</c:v>
                </c:pt>
                <c:pt idx="184">
                  <c:v>8.2551705694444451</c:v>
                </c:pt>
                <c:pt idx="185">
                  <c:v>8.2233942941176466</c:v>
                </c:pt>
                <c:pt idx="186">
                  <c:v>8.1903628703703699</c:v>
                </c:pt>
                <c:pt idx="187">
                  <c:v>8.1692399166666654</c:v>
                </c:pt>
                <c:pt idx="188">
                  <c:v>8.1690665555555562</c:v>
                </c:pt>
                <c:pt idx="189">
                  <c:v>8.1836903333333346</c:v>
                </c:pt>
                <c:pt idx="190">
                  <c:v>8.1441287500000001</c:v>
                </c:pt>
                <c:pt idx="191">
                  <c:v>8.2212715925925917</c:v>
                </c:pt>
                <c:pt idx="192">
                  <c:v>8.2526908888888872</c:v>
                </c:pt>
                <c:pt idx="193">
                  <c:v>8.2592644212962991</c:v>
                </c:pt>
                <c:pt idx="194">
                  <c:v>8.2534429259259277</c:v>
                </c:pt>
                <c:pt idx="195">
                  <c:v>8.2868487129629624</c:v>
                </c:pt>
                <c:pt idx="196">
                  <c:v>8.3667738333333332</c:v>
                </c:pt>
                <c:pt idx="197">
                  <c:v>8.4433674444444442</c:v>
                </c:pt>
                <c:pt idx="198">
                  <c:v>8.39171062037037</c:v>
                </c:pt>
                <c:pt idx="199">
                  <c:v>8.3378315000000001</c:v>
                </c:pt>
                <c:pt idx="200">
                  <c:v>8.3553652750000005</c:v>
                </c:pt>
                <c:pt idx="201">
                  <c:v>8.3597492777777767</c:v>
                </c:pt>
                <c:pt idx="202">
                  <c:v>8.4584370277777783</c:v>
                </c:pt>
                <c:pt idx="203">
                  <c:v>8.4577090916666684</c:v>
                </c:pt>
                <c:pt idx="204">
                  <c:v>8.435289591666665</c:v>
                </c:pt>
                <c:pt idx="205">
                  <c:v>8.490030921296297</c:v>
                </c:pt>
                <c:pt idx="206">
                  <c:v>8.5026842222222214</c:v>
                </c:pt>
                <c:pt idx="207">
                  <c:v>8.4550116249999991</c:v>
                </c:pt>
                <c:pt idx="208">
                  <c:v>8.2829459796296305</c:v>
                </c:pt>
                <c:pt idx="209">
                  <c:v>8.2005010000000009</c:v>
                </c:pt>
                <c:pt idx="210">
                  <c:v>8.2478051999999984</c:v>
                </c:pt>
                <c:pt idx="211">
                  <c:v>8.1971873333333356</c:v>
                </c:pt>
                <c:pt idx="212">
                  <c:v>8.2488445370370354</c:v>
                </c:pt>
                <c:pt idx="213">
                  <c:v>8.2304595000000003</c:v>
                </c:pt>
                <c:pt idx="214">
                  <c:v>8.2378203611111136</c:v>
                </c:pt>
                <c:pt idx="215">
                  <c:v>8.3047015416666667</c:v>
                </c:pt>
                <c:pt idx="216">
                  <c:v>8.2768961111111121</c:v>
                </c:pt>
                <c:pt idx="217">
                  <c:v>8.2448531851851854</c:v>
                </c:pt>
                <c:pt idx="218">
                  <c:v>8.2593833657407405</c:v>
                </c:pt>
                <c:pt idx="219">
                  <c:v>8.2776610925925933</c:v>
                </c:pt>
                <c:pt idx="220">
                  <c:v>8.2598859999999981</c:v>
                </c:pt>
                <c:pt idx="221">
                  <c:v>8.2903244722222222</c:v>
                </c:pt>
                <c:pt idx="222">
                  <c:v>8.3138382592592599</c:v>
                </c:pt>
                <c:pt idx="223">
                  <c:v>8.3077535092592587</c:v>
                </c:pt>
                <c:pt idx="224">
                  <c:v>8.3552822037037036</c:v>
                </c:pt>
                <c:pt idx="225">
                  <c:v>8.402682041666667</c:v>
                </c:pt>
                <c:pt idx="226">
                  <c:v>8.4055135000000014</c:v>
                </c:pt>
                <c:pt idx="227">
                  <c:v>8.4305683333333334</c:v>
                </c:pt>
                <c:pt idx="228">
                  <c:v>8.3630294629629649</c:v>
                </c:pt>
                <c:pt idx="229">
                  <c:v>8.413265444444443</c:v>
                </c:pt>
                <c:pt idx="230">
                  <c:v>8.4595860000000016</c:v>
                </c:pt>
                <c:pt idx="231">
                  <c:v>8.4436116574074074</c:v>
                </c:pt>
                <c:pt idx="232">
                  <c:v>8.4460584999999995</c:v>
                </c:pt>
                <c:pt idx="233">
                  <c:v>8.4030162222222202</c:v>
                </c:pt>
                <c:pt idx="234">
                  <c:v>8.4655417037037015</c:v>
                </c:pt>
                <c:pt idx="235">
                  <c:v>8.5175346111111097</c:v>
                </c:pt>
                <c:pt idx="236">
                  <c:v>8.5215273472222215</c:v>
                </c:pt>
                <c:pt idx="237">
                  <c:v>8.5284975555555551</c:v>
                </c:pt>
                <c:pt idx="238">
                  <c:v>8.4919756481481468</c:v>
                </c:pt>
                <c:pt idx="239">
                  <c:v>8.5131939703703701</c:v>
                </c:pt>
                <c:pt idx="240">
                  <c:v>8.5136652037037024</c:v>
                </c:pt>
                <c:pt idx="241">
                  <c:v>8.5562685740740729</c:v>
                </c:pt>
                <c:pt idx="242">
                  <c:v>8.5093145833333335</c:v>
                </c:pt>
                <c:pt idx="243">
                  <c:v>8.4030486851851851</c:v>
                </c:pt>
                <c:pt idx="244">
                  <c:v>8.0672337592592598</c:v>
                </c:pt>
                <c:pt idx="245">
                  <c:v>7.9990327499999996</c:v>
                </c:pt>
                <c:pt idx="246">
                  <c:v>8.2374313861111119</c:v>
                </c:pt>
                <c:pt idx="247">
                  <c:v>8.3066313333333301</c:v>
                </c:pt>
                <c:pt idx="248">
                  <c:v>8.5038675370370367</c:v>
                </c:pt>
                <c:pt idx="249">
                  <c:v>8.490245939814816</c:v>
                </c:pt>
                <c:pt idx="250">
                  <c:v>8.4178975000000005</c:v>
                </c:pt>
                <c:pt idx="251">
                  <c:v>8.4982140629629654</c:v>
                </c:pt>
                <c:pt idx="252">
                  <c:v>8.4306011666666656</c:v>
                </c:pt>
                <c:pt idx="253">
                  <c:v>8.4016215925925941</c:v>
                </c:pt>
                <c:pt idx="254">
                  <c:v>8.4436022999999985</c:v>
                </c:pt>
                <c:pt idx="255">
                  <c:v>8.5027836203703711</c:v>
                </c:pt>
                <c:pt idx="256">
                  <c:v>8.4710682222222236</c:v>
                </c:pt>
                <c:pt idx="257">
                  <c:v>8.4703992592592598</c:v>
                </c:pt>
                <c:pt idx="258">
                  <c:v>8.4392778333333336</c:v>
                </c:pt>
                <c:pt idx="259">
                  <c:v>8.4536342731481469</c:v>
                </c:pt>
                <c:pt idx="260">
                  <c:v>8.4135799120370365</c:v>
                </c:pt>
                <c:pt idx="261">
                  <c:v>8.4119314259259266</c:v>
                </c:pt>
                <c:pt idx="262">
                  <c:v>8.4126946666666669</c:v>
                </c:pt>
                <c:pt idx="263">
                  <c:v>8.4075412777777778</c:v>
                </c:pt>
                <c:pt idx="264">
                  <c:v>8.3460423842592597</c:v>
                </c:pt>
                <c:pt idx="265">
                  <c:v>8.3547749166666669</c:v>
                </c:pt>
                <c:pt idx="266">
                  <c:v>8.341820970370371</c:v>
                </c:pt>
                <c:pt idx="267">
                  <c:v>8.4185918749999988</c:v>
                </c:pt>
                <c:pt idx="268">
                  <c:v>8.4847199444444463</c:v>
                </c:pt>
                <c:pt idx="269">
                  <c:v>8.5351965925925928</c:v>
                </c:pt>
                <c:pt idx="270">
                  <c:v>8.5490351666666662</c:v>
                </c:pt>
                <c:pt idx="271">
                  <c:v>8.398848666666666</c:v>
                </c:pt>
                <c:pt idx="272">
                  <c:v>8.4041658194444437</c:v>
                </c:pt>
                <c:pt idx="273">
                  <c:v>8.3727617129629621</c:v>
                </c:pt>
                <c:pt idx="274">
                  <c:v>8.373818527777777</c:v>
                </c:pt>
                <c:pt idx="275">
                  <c:v>8.3594284907407399</c:v>
                </c:pt>
                <c:pt idx="276">
                  <c:v>8.3092661029411765</c:v>
                </c:pt>
                <c:pt idx="277">
                  <c:v>8.2839633019607835</c:v>
                </c:pt>
                <c:pt idx="278">
                  <c:v>8.2866561529411769</c:v>
                </c:pt>
                <c:pt idx="279">
                  <c:v>8.2736004398148157</c:v>
                </c:pt>
                <c:pt idx="280">
                  <c:v>8.2557417222222202</c:v>
                </c:pt>
                <c:pt idx="281">
                  <c:v>8.2412764074074065</c:v>
                </c:pt>
                <c:pt idx="282">
                  <c:v>8.2127928888888881</c:v>
                </c:pt>
                <c:pt idx="283">
                  <c:v>8.1404556666666679</c:v>
                </c:pt>
                <c:pt idx="284">
                  <c:v>8.1239169814814822</c:v>
                </c:pt>
                <c:pt idx="285">
                  <c:v>8.1484523703703715</c:v>
                </c:pt>
                <c:pt idx="286">
                  <c:v>8.0757035000000013</c:v>
                </c:pt>
                <c:pt idx="287">
                  <c:v>8.123386</c:v>
                </c:pt>
                <c:pt idx="288">
                  <c:v>8.1029090231481469</c:v>
                </c:pt>
                <c:pt idx="289">
                  <c:v>8.1348738518518502</c:v>
                </c:pt>
                <c:pt idx="290">
                  <c:v>8.0347884999999994</c:v>
                </c:pt>
                <c:pt idx="291">
                  <c:v>8.0460676111111109</c:v>
                </c:pt>
                <c:pt idx="292">
                  <c:v>8.1151852314814814</c:v>
                </c:pt>
                <c:pt idx="293">
                  <c:v>8.0839692962962957</c:v>
                </c:pt>
                <c:pt idx="294">
                  <c:v>8.0696503611111119</c:v>
                </c:pt>
                <c:pt idx="295">
                  <c:v>7.9849023703703708</c:v>
                </c:pt>
                <c:pt idx="296">
                  <c:v>8.0298136249999992</c:v>
                </c:pt>
                <c:pt idx="297">
                  <c:v>8.0414640324074078</c:v>
                </c:pt>
                <c:pt idx="298">
                  <c:v>8.1647464675925949</c:v>
                </c:pt>
                <c:pt idx="299">
                  <c:v>8.1656242500000005</c:v>
                </c:pt>
                <c:pt idx="300">
                  <c:v>8.1535590694444444</c:v>
                </c:pt>
                <c:pt idx="301">
                  <c:v>8.1682999999999986</c:v>
                </c:pt>
                <c:pt idx="302">
                  <c:v>8.1700433407407402</c:v>
                </c:pt>
                <c:pt idx="303">
                  <c:v>8.1688464444444442</c:v>
                </c:pt>
                <c:pt idx="304">
                  <c:v>8.1613760925925938</c:v>
                </c:pt>
                <c:pt idx="305">
                  <c:v>8.20182124074074</c:v>
                </c:pt>
                <c:pt idx="306">
                  <c:v>8.1609259999999999</c:v>
                </c:pt>
                <c:pt idx="307">
                  <c:v>8.1763250000000003</c:v>
                </c:pt>
                <c:pt idx="308">
                  <c:v>8.1816773981481479</c:v>
                </c:pt>
                <c:pt idx="309">
                  <c:v>8.174500296296296</c:v>
                </c:pt>
                <c:pt idx="310">
                  <c:v>8.1533328703703702</c:v>
                </c:pt>
                <c:pt idx="311">
                  <c:v>8.2402268888888894</c:v>
                </c:pt>
                <c:pt idx="312">
                  <c:v>8.2450312074074077</c:v>
                </c:pt>
                <c:pt idx="313">
                  <c:v>8.2432416574074079</c:v>
                </c:pt>
                <c:pt idx="314">
                  <c:v>8.216024222222222</c:v>
                </c:pt>
                <c:pt idx="315">
                  <c:v>8.2516056435185199</c:v>
                </c:pt>
                <c:pt idx="316">
                  <c:v>8.1603334814814801</c:v>
                </c:pt>
                <c:pt idx="317">
                  <c:v>8.1513877314814813</c:v>
                </c:pt>
                <c:pt idx="318">
                  <c:v>8.1617801944444448</c:v>
                </c:pt>
                <c:pt idx="319">
                  <c:v>8.2375816296296307</c:v>
                </c:pt>
                <c:pt idx="320">
                  <c:v>8.1648433703703702</c:v>
                </c:pt>
                <c:pt idx="321">
                  <c:v>8.2007975000000002</c:v>
                </c:pt>
                <c:pt idx="322">
                  <c:v>8.1608798888888892</c:v>
                </c:pt>
                <c:pt idx="323">
                  <c:v>8.1863694166666665</c:v>
                </c:pt>
                <c:pt idx="324">
                  <c:v>8.2056421111111106</c:v>
                </c:pt>
                <c:pt idx="325">
                  <c:v>8.3135641527777793</c:v>
                </c:pt>
                <c:pt idx="326">
                  <c:v>8.3143000277777777</c:v>
                </c:pt>
                <c:pt idx="327">
                  <c:v>8.3149534490740749</c:v>
                </c:pt>
                <c:pt idx="328">
                  <c:v>8.1934136666666664</c:v>
                </c:pt>
                <c:pt idx="329">
                  <c:v>8.2830889333333317</c:v>
                </c:pt>
                <c:pt idx="330">
                  <c:v>8.2260515555555553</c:v>
                </c:pt>
                <c:pt idx="331">
                  <c:v>8.2577430277777779</c:v>
                </c:pt>
                <c:pt idx="332">
                  <c:v>8.2465747962962954</c:v>
                </c:pt>
                <c:pt idx="333">
                  <c:v>8.2410647962962962</c:v>
                </c:pt>
                <c:pt idx="334">
                  <c:v>8.2680435277777775</c:v>
                </c:pt>
                <c:pt idx="335">
                  <c:v>8.1756381944444456</c:v>
                </c:pt>
                <c:pt idx="336">
                  <c:v>8.177692708333332</c:v>
                </c:pt>
                <c:pt idx="337">
                  <c:v>8.1467479537037022</c:v>
                </c:pt>
                <c:pt idx="338">
                  <c:v>8.1325915416666668</c:v>
                </c:pt>
                <c:pt idx="339">
                  <c:v>8.1676787546296303</c:v>
                </c:pt>
                <c:pt idx="340">
                  <c:v>8.1391811851851834</c:v>
                </c:pt>
                <c:pt idx="341">
                  <c:v>8.1371252129629621</c:v>
                </c:pt>
                <c:pt idx="342">
                  <c:v>8.1075099166666682</c:v>
                </c:pt>
                <c:pt idx="343">
                  <c:v>8.0169969629629634</c:v>
                </c:pt>
                <c:pt idx="344">
                  <c:v>7.9646858518518515</c:v>
                </c:pt>
                <c:pt idx="345">
                  <c:v>7.9595856759259265</c:v>
                </c:pt>
                <c:pt idx="346">
                  <c:v>8.0308891388888881</c:v>
                </c:pt>
                <c:pt idx="347">
                  <c:v>8.0577420416666659</c:v>
                </c:pt>
                <c:pt idx="348">
                  <c:v>8.0424835555555543</c:v>
                </c:pt>
                <c:pt idx="349">
                  <c:v>8.0578878518518522</c:v>
                </c:pt>
                <c:pt idx="350">
                  <c:v>8.133451291666665</c:v>
                </c:pt>
                <c:pt idx="351">
                  <c:v>8.1455883425925926</c:v>
                </c:pt>
                <c:pt idx="352">
                  <c:v>8.1759886851851853</c:v>
                </c:pt>
                <c:pt idx="353">
                  <c:v>8.2135384962962963</c:v>
                </c:pt>
                <c:pt idx="354">
                  <c:v>8.2744585509259245</c:v>
                </c:pt>
                <c:pt idx="355">
                  <c:v>8.3592297407407408</c:v>
                </c:pt>
                <c:pt idx="356">
                  <c:v>8.3435993333333318</c:v>
                </c:pt>
                <c:pt idx="357">
                  <c:v>8.3930684444444434</c:v>
                </c:pt>
                <c:pt idx="358">
                  <c:v>8.4449885138888892</c:v>
                </c:pt>
                <c:pt idx="359">
                  <c:v>8.4894840925925941</c:v>
                </c:pt>
                <c:pt idx="360">
                  <c:v>8.4805762777777787</c:v>
                </c:pt>
                <c:pt idx="361">
                  <c:v>8.5547807592592591</c:v>
                </c:pt>
                <c:pt idx="362">
                  <c:v>8.5067143657407414</c:v>
                </c:pt>
                <c:pt idx="363">
                  <c:v>8.5334948333333323</c:v>
                </c:pt>
                <c:pt idx="364">
                  <c:v>8.4483965231481477</c:v>
                </c:pt>
                <c:pt idx="365">
                  <c:v>8.4100276666666645</c:v>
                </c:pt>
                <c:pt idx="366">
                  <c:v>8.3888743333333338</c:v>
                </c:pt>
                <c:pt idx="367">
                  <c:v>8.4388702222222207</c:v>
                </c:pt>
                <c:pt idx="368">
                  <c:v>8.4341365555555559</c:v>
                </c:pt>
                <c:pt idx="369">
                  <c:v>8.3456168714596934</c:v>
                </c:pt>
                <c:pt idx="370">
                  <c:v>8.3439042592592578</c:v>
                </c:pt>
                <c:pt idx="371">
                  <c:v>8.36129575</c:v>
                </c:pt>
                <c:pt idx="372">
                  <c:v>8.2592182592592565</c:v>
                </c:pt>
                <c:pt idx="373">
                  <c:v>8.1536865833333323</c:v>
                </c:pt>
                <c:pt idx="374">
                  <c:v>8.230175916666667</c:v>
                </c:pt>
                <c:pt idx="375">
                  <c:v>8.1824953194444436</c:v>
                </c:pt>
                <c:pt idx="376">
                  <c:v>8.190049444444444</c:v>
                </c:pt>
                <c:pt idx="377">
                  <c:v>8.260887814814815</c:v>
                </c:pt>
                <c:pt idx="378">
                  <c:v>8.2523536388888878</c:v>
                </c:pt>
                <c:pt idx="379">
                  <c:v>8.2424424444444444</c:v>
                </c:pt>
                <c:pt idx="380">
                  <c:v>8.2652114999999995</c:v>
                </c:pt>
                <c:pt idx="381">
                  <c:v>8.3328602592592578</c:v>
                </c:pt>
                <c:pt idx="382">
                  <c:v>8.3457994629629617</c:v>
                </c:pt>
                <c:pt idx="383">
                  <c:v>8.3598745925925915</c:v>
                </c:pt>
                <c:pt idx="384">
                  <c:v>8.4111361064814822</c:v>
                </c:pt>
                <c:pt idx="385">
                  <c:v>8.4077098379629636</c:v>
                </c:pt>
                <c:pt idx="386">
                  <c:v>8.409350083333333</c:v>
                </c:pt>
                <c:pt idx="387">
                  <c:v>8.3581919074074058</c:v>
                </c:pt>
                <c:pt idx="388">
                  <c:v>8.4218047037037032</c:v>
                </c:pt>
                <c:pt idx="389">
                  <c:v>8.4187760555555542</c:v>
                </c:pt>
                <c:pt idx="390">
                  <c:v>8.3955898935185171</c:v>
                </c:pt>
                <c:pt idx="391">
                  <c:v>8.3310361064814806</c:v>
                </c:pt>
                <c:pt idx="392">
                  <c:v>8.329080273148147</c:v>
                </c:pt>
                <c:pt idx="393">
                  <c:v>8.3390811759259265</c:v>
                </c:pt>
                <c:pt idx="394">
                  <c:v>8.398646750000001</c:v>
                </c:pt>
                <c:pt idx="395">
                  <c:v>8.4583774166666679</c:v>
                </c:pt>
                <c:pt idx="396">
                  <c:v>8.4634625925925917</c:v>
                </c:pt>
                <c:pt idx="397">
                  <c:v>8.4600755833333317</c:v>
                </c:pt>
                <c:pt idx="398">
                  <c:v>8.412903296296296</c:v>
                </c:pt>
                <c:pt idx="399">
                  <c:v>8.3840677499999998</c:v>
                </c:pt>
                <c:pt idx="400">
                  <c:v>8.4218357777777797</c:v>
                </c:pt>
                <c:pt idx="401">
                  <c:v>8.4470046249999999</c:v>
                </c:pt>
                <c:pt idx="402">
                  <c:v>8.484015055555556</c:v>
                </c:pt>
                <c:pt idx="403">
                  <c:v>8.484195185185186</c:v>
                </c:pt>
                <c:pt idx="404">
                  <c:v>8.4584232499999992</c:v>
                </c:pt>
                <c:pt idx="405">
                  <c:v>8.484482240740741</c:v>
                </c:pt>
                <c:pt idx="406">
                  <c:v>8.3944956296296294</c:v>
                </c:pt>
                <c:pt idx="407">
                  <c:v>8.349167421296297</c:v>
                </c:pt>
                <c:pt idx="408">
                  <c:v>8.446028129629628</c:v>
                </c:pt>
                <c:pt idx="409">
                  <c:v>8.4068685324074082</c:v>
                </c:pt>
                <c:pt idx="410">
                  <c:v>8.3629457499999997</c:v>
                </c:pt>
                <c:pt idx="411">
                  <c:v>8.3560857407407383</c:v>
                </c:pt>
                <c:pt idx="412">
                  <c:v>8.3273291249999986</c:v>
                </c:pt>
                <c:pt idx="413">
                  <c:v>8.3671188888888892</c:v>
                </c:pt>
                <c:pt idx="414">
                  <c:v>8.3364499999999992</c:v>
                </c:pt>
                <c:pt idx="415">
                  <c:v>8.3670059212962968</c:v>
                </c:pt>
                <c:pt idx="416">
                  <c:v>8.3825710879629636</c:v>
                </c:pt>
                <c:pt idx="417">
                  <c:v>8.3685422546296291</c:v>
                </c:pt>
                <c:pt idx="418">
                  <c:v>8.4029193018518509</c:v>
                </c:pt>
                <c:pt idx="419">
                  <c:v>8.4001835000000007</c:v>
                </c:pt>
                <c:pt idx="420">
                  <c:v>8.4417888750000003</c:v>
                </c:pt>
                <c:pt idx="421">
                  <c:v>8.4445728518518521</c:v>
                </c:pt>
                <c:pt idx="422">
                  <c:v>8.4875506157407408</c:v>
                </c:pt>
                <c:pt idx="423">
                  <c:v>8.5403952499999995</c:v>
                </c:pt>
                <c:pt idx="424">
                  <c:v>8.5070183842592595</c:v>
                </c:pt>
                <c:pt idx="425">
                  <c:v>8.458561958333334</c:v>
                </c:pt>
                <c:pt idx="426">
                  <c:v>8.4288645833333327</c:v>
                </c:pt>
                <c:pt idx="427">
                  <c:v>8.4429262833333354</c:v>
                </c:pt>
                <c:pt idx="428">
                  <c:v>8.5162231222222236</c:v>
                </c:pt>
                <c:pt idx="429">
                  <c:v>8.4825335648148155</c:v>
                </c:pt>
                <c:pt idx="430">
                  <c:v>8.5338145648148149</c:v>
                </c:pt>
                <c:pt idx="431">
                  <c:v>8.5170202870370382</c:v>
                </c:pt>
                <c:pt idx="432">
                  <c:v>8.5635289999999991</c:v>
                </c:pt>
                <c:pt idx="433">
                  <c:v>8.6332520833333319</c:v>
                </c:pt>
                <c:pt idx="434">
                  <c:v>8.6338817058823523</c:v>
                </c:pt>
                <c:pt idx="435">
                  <c:v>8.6277395481481474</c:v>
                </c:pt>
                <c:pt idx="436">
                  <c:v>8.541597351851852</c:v>
                </c:pt>
                <c:pt idx="437">
                  <c:v>8.4846550972222232</c:v>
                </c:pt>
                <c:pt idx="438">
                  <c:v>8.4951398148148147</c:v>
                </c:pt>
                <c:pt idx="439">
                  <c:v>8.518068638888888</c:v>
                </c:pt>
                <c:pt idx="440">
                  <c:v>8.4454084999999992</c:v>
                </c:pt>
                <c:pt idx="441">
                  <c:v>8.4341432407407417</c:v>
                </c:pt>
                <c:pt idx="442">
                  <c:v>8.4148095740740736</c:v>
                </c:pt>
                <c:pt idx="443">
                  <c:v>8.4272413240740747</c:v>
                </c:pt>
                <c:pt idx="444">
                  <c:v>8.4071889629629624</c:v>
                </c:pt>
                <c:pt idx="445">
                  <c:v>8.4529874166666659</c:v>
                </c:pt>
                <c:pt idx="446">
                  <c:v>8.5100833148148176</c:v>
                </c:pt>
                <c:pt idx="447">
                  <c:v>8.5560801018518529</c:v>
                </c:pt>
                <c:pt idx="448">
                  <c:v>8.5394941481481474</c:v>
                </c:pt>
                <c:pt idx="449">
                  <c:v>8.5416094999999999</c:v>
                </c:pt>
                <c:pt idx="450">
                  <c:v>8.5739203333333336</c:v>
                </c:pt>
                <c:pt idx="451">
                  <c:v>8.6478136203703713</c:v>
                </c:pt>
                <c:pt idx="452">
                  <c:v>8.6871060370370383</c:v>
                </c:pt>
                <c:pt idx="453">
                  <c:v>8.7676968750000022</c:v>
                </c:pt>
                <c:pt idx="454">
                  <c:v>8.8026364000000008</c:v>
                </c:pt>
                <c:pt idx="455">
                  <c:v>8.7793209999999995</c:v>
                </c:pt>
                <c:pt idx="456">
                  <c:v>8.7560202037037023</c:v>
                </c:pt>
                <c:pt idx="457">
                  <c:v>8.8022864166666661</c:v>
                </c:pt>
                <c:pt idx="458">
                  <c:v>8.8676062685185215</c:v>
                </c:pt>
                <c:pt idx="459">
                  <c:v>8.8911322638888883</c:v>
                </c:pt>
                <c:pt idx="460">
                  <c:v>8.8873468472222239</c:v>
                </c:pt>
                <c:pt idx="461">
                  <c:v>8.9106125555555558</c:v>
                </c:pt>
                <c:pt idx="462">
                  <c:v>8.8113498611111112</c:v>
                </c:pt>
                <c:pt idx="463">
                  <c:v>8.761296013888888</c:v>
                </c:pt>
                <c:pt idx="464">
                  <c:v>8.8419633981481489</c:v>
                </c:pt>
                <c:pt idx="465">
                  <c:v>8.9011722222222218</c:v>
                </c:pt>
                <c:pt idx="466">
                  <c:v>8.930436870370368</c:v>
                </c:pt>
                <c:pt idx="467">
                  <c:v>8.9535948333333337</c:v>
                </c:pt>
                <c:pt idx="468">
                  <c:v>8.9480056009259261</c:v>
                </c:pt>
                <c:pt idx="469">
                  <c:v>8.9375387638888881</c:v>
                </c:pt>
                <c:pt idx="470">
                  <c:v>8.8829591296296293</c:v>
                </c:pt>
                <c:pt idx="471">
                  <c:v>8.9026919351851852</c:v>
                </c:pt>
                <c:pt idx="472">
                  <c:v>8.8918057685185197</c:v>
                </c:pt>
                <c:pt idx="473">
                  <c:v>8.8949281527777799</c:v>
                </c:pt>
                <c:pt idx="474">
                  <c:v>8.9655269722222215</c:v>
                </c:pt>
                <c:pt idx="475">
                  <c:v>8.9999606018518499</c:v>
                </c:pt>
                <c:pt idx="476">
                  <c:v>9.0174579333333327</c:v>
                </c:pt>
                <c:pt idx="477">
                  <c:v>9.0908153888888901</c:v>
                </c:pt>
                <c:pt idx="478">
                  <c:v>9.1107088148148136</c:v>
                </c:pt>
                <c:pt idx="479">
                  <c:v>9.1127344444444436</c:v>
                </c:pt>
                <c:pt idx="480">
                  <c:v>9.0975382499999995</c:v>
                </c:pt>
                <c:pt idx="481">
                  <c:v>9.118974546296295</c:v>
                </c:pt>
                <c:pt idx="482">
                  <c:v>9.1558235833333335</c:v>
                </c:pt>
                <c:pt idx="483">
                  <c:v>9.2146338888888906</c:v>
                </c:pt>
                <c:pt idx="484">
                  <c:v>9.1614259999999987</c:v>
                </c:pt>
                <c:pt idx="485">
                  <c:v>9.1509513888888883</c:v>
                </c:pt>
                <c:pt idx="486">
                  <c:v>9.0432227037037034</c:v>
                </c:pt>
                <c:pt idx="487">
                  <c:v>9.0741429629629629</c:v>
                </c:pt>
                <c:pt idx="488">
                  <c:v>8.9220097407407408</c:v>
                </c:pt>
                <c:pt idx="489">
                  <c:v>8.8111892500000017</c:v>
                </c:pt>
                <c:pt idx="490">
                  <c:v>8.8790400166666643</c:v>
                </c:pt>
                <c:pt idx="491">
                  <c:v>8.8965221620370372</c:v>
                </c:pt>
                <c:pt idx="492">
                  <c:v>8.9870124259259256</c:v>
                </c:pt>
                <c:pt idx="493">
                  <c:v>9.0296865333333329</c:v>
                </c:pt>
                <c:pt idx="494">
                  <c:v>9.033494680555556</c:v>
                </c:pt>
                <c:pt idx="495">
                  <c:v>9.1019992111111101</c:v>
                </c:pt>
                <c:pt idx="496">
                  <c:v>9.0914715000000008</c:v>
                </c:pt>
                <c:pt idx="497">
                  <c:v>9.115133592592592</c:v>
                </c:pt>
                <c:pt idx="498">
                  <c:v>9.0911163851851846</c:v>
                </c:pt>
                <c:pt idx="499">
                  <c:v>9.0608442175925923</c:v>
                </c:pt>
                <c:pt idx="500">
                  <c:v>9.0508093361111115</c:v>
                </c:pt>
                <c:pt idx="501">
                  <c:v>9.0686997055555558</c:v>
                </c:pt>
                <c:pt idx="502">
                  <c:v>9.0785159999999987</c:v>
                </c:pt>
                <c:pt idx="503">
                  <c:v>9.0923084249999988</c:v>
                </c:pt>
                <c:pt idx="504">
                  <c:v>9.0669873277777739</c:v>
                </c:pt>
                <c:pt idx="505">
                  <c:v>9.0292646850000011</c:v>
                </c:pt>
                <c:pt idx="506">
                  <c:v>9.0205347850000006</c:v>
                </c:pt>
                <c:pt idx="507">
                  <c:v>9.0405771349999995</c:v>
                </c:pt>
                <c:pt idx="508">
                  <c:v>9.0040308850000006</c:v>
                </c:pt>
                <c:pt idx="509">
                  <c:v>9.0691376500000001</c:v>
                </c:pt>
                <c:pt idx="510">
                  <c:v>9.0932306450000002</c:v>
                </c:pt>
                <c:pt idx="511">
                  <c:v>9.0882459650000005</c:v>
                </c:pt>
                <c:pt idx="512">
                  <c:v>9.1532362277777786</c:v>
                </c:pt>
                <c:pt idx="513">
                  <c:v>9.1682705333333328</c:v>
                </c:pt>
                <c:pt idx="514">
                  <c:v>9.1224755648148168</c:v>
                </c:pt>
                <c:pt idx="515">
                  <c:v>9.1644338800000007</c:v>
                </c:pt>
                <c:pt idx="516">
                  <c:v>9.2007021649999992</c:v>
                </c:pt>
                <c:pt idx="517">
                  <c:v>9.1933014550000003</c:v>
                </c:pt>
                <c:pt idx="518">
                  <c:v>9.1616653400000008</c:v>
                </c:pt>
                <c:pt idx="519">
                  <c:v>9.1864594200000003</c:v>
                </c:pt>
                <c:pt idx="520">
                  <c:v>9.1205304249999983</c:v>
                </c:pt>
                <c:pt idx="521">
                  <c:v>9.1164600150000012</c:v>
                </c:pt>
                <c:pt idx="522">
                  <c:v>9.0941495349999997</c:v>
                </c:pt>
                <c:pt idx="523">
                  <c:v>9.1205301649999999</c:v>
                </c:pt>
                <c:pt idx="524">
                  <c:v>9.1536284259259251</c:v>
                </c:pt>
                <c:pt idx="525">
                  <c:v>9.2028360000000013</c:v>
                </c:pt>
                <c:pt idx="526">
                  <c:v>9.263889485</c:v>
                </c:pt>
                <c:pt idx="527">
                  <c:v>9.3329082499999991</c:v>
                </c:pt>
                <c:pt idx="528">
                  <c:v>9.4306343350000006</c:v>
                </c:pt>
                <c:pt idx="529">
                  <c:v>9.519481485</c:v>
                </c:pt>
                <c:pt idx="530">
                  <c:v>9.5280349449999999</c:v>
                </c:pt>
                <c:pt idx="531">
                  <c:v>9.5183388200000003</c:v>
                </c:pt>
                <c:pt idx="532">
                  <c:v>9.575413825</c:v>
                </c:pt>
                <c:pt idx="533">
                  <c:v>9.5888766899999993</c:v>
                </c:pt>
                <c:pt idx="534">
                  <c:v>9.6405661900000013</c:v>
                </c:pt>
                <c:pt idx="535">
                  <c:v>9.6299773500000008</c:v>
                </c:pt>
                <c:pt idx="536">
                  <c:v>9.6325263148148146</c:v>
                </c:pt>
                <c:pt idx="537">
                  <c:v>9.6467263500000016</c:v>
                </c:pt>
                <c:pt idx="538">
                  <c:v>9.6334154850000004</c:v>
                </c:pt>
                <c:pt idx="539">
                  <c:v>9.7012962099999989</c:v>
                </c:pt>
                <c:pt idx="540">
                  <c:v>9.7476264254357297</c:v>
                </c:pt>
                <c:pt idx="541">
                  <c:v>9.8458340416666665</c:v>
                </c:pt>
                <c:pt idx="542">
                  <c:v>9.9392029407407438</c:v>
                </c:pt>
                <c:pt idx="543">
                  <c:v>10.06979095</c:v>
                </c:pt>
                <c:pt idx="544">
                  <c:v>9.9773523935185189</c:v>
                </c:pt>
                <c:pt idx="545">
                  <c:v>9.8888034074074085</c:v>
                </c:pt>
                <c:pt idx="546">
                  <c:v>9.8161299629629646</c:v>
                </c:pt>
                <c:pt idx="547">
                  <c:v>9.9831415999999997</c:v>
                </c:pt>
                <c:pt idx="548">
                  <c:v>10.002373466666665</c:v>
                </c:pt>
                <c:pt idx="549">
                  <c:v>10.122077533333334</c:v>
                </c:pt>
                <c:pt idx="550">
                  <c:v>10.291424486111111</c:v>
                </c:pt>
                <c:pt idx="551">
                  <c:v>10.627637041666667</c:v>
                </c:pt>
                <c:pt idx="552">
                  <c:v>10.510370129629628</c:v>
                </c:pt>
                <c:pt idx="553">
                  <c:v>10.374891607407408</c:v>
                </c:pt>
                <c:pt idx="554">
                  <c:v>9.93692450925926</c:v>
                </c:pt>
                <c:pt idx="555">
                  <c:v>10.008621579629629</c:v>
                </c:pt>
                <c:pt idx="556">
                  <c:v>10.258507185185184</c:v>
                </c:pt>
                <c:pt idx="557">
                  <c:v>10.589614944444445</c:v>
                </c:pt>
                <c:pt idx="558">
                  <c:v>10.403167486111112</c:v>
                </c:pt>
                <c:pt idx="559">
                  <c:v>10.151367314814816</c:v>
                </c:pt>
                <c:pt idx="560">
                  <c:v>10.253167796296296</c:v>
                </c:pt>
                <c:pt idx="561">
                  <c:v>10.295697574074074</c:v>
                </c:pt>
                <c:pt idx="562">
                  <c:v>10.184418666666666</c:v>
                </c:pt>
                <c:pt idx="563">
                  <c:v>10.210324079629629</c:v>
                </c:pt>
                <c:pt idx="564">
                  <c:v>10.199011050925925</c:v>
                </c:pt>
                <c:pt idx="565">
                  <c:v>10.299121333333332</c:v>
                </c:pt>
                <c:pt idx="566">
                  <c:v>10.300799999999999</c:v>
                </c:pt>
                <c:pt idx="567">
                  <c:v>10.245244472222222</c:v>
                </c:pt>
                <c:pt idx="568">
                  <c:v>10.1533555</c:v>
                </c:pt>
                <c:pt idx="569">
                  <c:v>10.234752342592593</c:v>
                </c:pt>
                <c:pt idx="570">
                  <c:v>10.374298039999999</c:v>
                </c:pt>
                <c:pt idx="571">
                  <c:v>10.485391314814816</c:v>
                </c:pt>
                <c:pt idx="572">
                  <c:v>10.422979240740744</c:v>
                </c:pt>
                <c:pt idx="573">
                  <c:v>10.468734999999999</c:v>
                </c:pt>
                <c:pt idx="574">
                  <c:v>10.505114499999999</c:v>
                </c:pt>
                <c:pt idx="575">
                  <c:v>10.445541777777777</c:v>
                </c:pt>
                <c:pt idx="576">
                  <c:v>10.535379347222223</c:v>
                </c:pt>
                <c:pt idx="577">
                  <c:v>10.609104240740741</c:v>
                </c:pt>
                <c:pt idx="578">
                  <c:v>10.679299333333333</c:v>
                </c:pt>
                <c:pt idx="579">
                  <c:v>10.647569375000002</c:v>
                </c:pt>
                <c:pt idx="580">
                  <c:v>10.703401833333334</c:v>
                </c:pt>
                <c:pt idx="581">
                  <c:v>10.808938043055555</c:v>
                </c:pt>
                <c:pt idx="582">
                  <c:v>10.964787250000001</c:v>
                </c:pt>
                <c:pt idx="583">
                  <c:v>10.993179105555555</c:v>
                </c:pt>
                <c:pt idx="584">
                  <c:v>11.004350638888887</c:v>
                </c:pt>
                <c:pt idx="585">
                  <c:v>10.93985858564815</c:v>
                </c:pt>
                <c:pt idx="586">
                  <c:v>10.969277716775601</c:v>
                </c:pt>
                <c:pt idx="587">
                  <c:v>11.02913652777778</c:v>
                </c:pt>
                <c:pt idx="588">
                  <c:v>11.023263054629629</c:v>
                </c:pt>
                <c:pt idx="589">
                  <c:v>11.109928949074073</c:v>
                </c:pt>
                <c:pt idx="590">
                  <c:v>11.188444527777778</c:v>
                </c:pt>
                <c:pt idx="591">
                  <c:v>11.163224574074075</c:v>
                </c:pt>
                <c:pt idx="592">
                  <c:v>11.248898152777777</c:v>
                </c:pt>
                <c:pt idx="593">
                  <c:v>11.242677611111112</c:v>
                </c:pt>
                <c:pt idx="594">
                  <c:v>11.345975615740739</c:v>
                </c:pt>
                <c:pt idx="595">
                  <c:v>11.403273222222223</c:v>
                </c:pt>
                <c:pt idx="596">
                  <c:v>11.629735064814817</c:v>
                </c:pt>
                <c:pt idx="597">
                  <c:v>11.361575518518521</c:v>
                </c:pt>
                <c:pt idx="598">
                  <c:v>11.370475500000001</c:v>
                </c:pt>
                <c:pt idx="599">
                  <c:v>11.408682481481481</c:v>
                </c:pt>
                <c:pt idx="600">
                  <c:v>11.1826285</c:v>
                </c:pt>
                <c:pt idx="601">
                  <c:v>10.863052555555555</c:v>
                </c:pt>
                <c:pt idx="602">
                  <c:v>11.294180555555556</c:v>
                </c:pt>
                <c:pt idx="603">
                  <c:v>11.152024555555556</c:v>
                </c:pt>
                <c:pt idx="604">
                  <c:v>10.845119546296296</c:v>
                </c:pt>
                <c:pt idx="605">
                  <c:v>10.88099554074074</c:v>
                </c:pt>
                <c:pt idx="606">
                  <c:v>10.666201712962962</c:v>
                </c:pt>
                <c:pt idx="607">
                  <c:v>10.635205351851852</c:v>
                </c:pt>
                <c:pt idx="608">
                  <c:v>10.58799</c:v>
                </c:pt>
                <c:pt idx="609">
                  <c:v>10.625090777777778</c:v>
                </c:pt>
                <c:pt idx="610">
                  <c:v>10.666271500000001</c:v>
                </c:pt>
                <c:pt idx="611">
                  <c:v>10.553868203703704</c:v>
                </c:pt>
                <c:pt idx="612">
                  <c:v>10.489568333333334</c:v>
                </c:pt>
                <c:pt idx="613">
                  <c:v>10.4302645</c:v>
                </c:pt>
                <c:pt idx="614">
                  <c:v>10.351673916666666</c:v>
                </c:pt>
                <c:pt idx="615">
                  <c:v>10.352046185185184</c:v>
                </c:pt>
                <c:pt idx="616">
                  <c:v>10.336737666666668</c:v>
                </c:pt>
                <c:pt idx="617">
                  <c:v>10.318326416666665</c:v>
                </c:pt>
                <c:pt idx="618">
                  <c:v>10.396304333333333</c:v>
                </c:pt>
                <c:pt idx="619">
                  <c:v>10.512754583333333</c:v>
                </c:pt>
                <c:pt idx="620">
                  <c:v>10.673146365740742</c:v>
                </c:pt>
                <c:pt idx="621">
                  <c:v>10.774661000000002</c:v>
                </c:pt>
                <c:pt idx="622">
                  <c:v>10.729891851851852</c:v>
                </c:pt>
                <c:pt idx="623">
                  <c:v>10.670070750000001</c:v>
                </c:pt>
                <c:pt idx="624">
                  <c:v>10.597792592592594</c:v>
                </c:pt>
                <c:pt idx="625">
                  <c:v>10.515122555555555</c:v>
                </c:pt>
                <c:pt idx="626">
                  <c:v>10.391787953703705</c:v>
                </c:pt>
                <c:pt idx="627">
                  <c:v>10.420880203703703</c:v>
                </c:pt>
                <c:pt idx="628">
                  <c:v>10.473052375000002</c:v>
                </c:pt>
                <c:pt idx="629">
                  <c:v>10.528366561111111</c:v>
                </c:pt>
                <c:pt idx="630">
                  <c:v>10.498612851851853</c:v>
                </c:pt>
                <c:pt idx="631">
                  <c:v>10.482293435185184</c:v>
                </c:pt>
                <c:pt idx="632">
                  <c:v>10.474561388888889</c:v>
                </c:pt>
                <c:pt idx="633">
                  <c:v>10.472648555555555</c:v>
                </c:pt>
                <c:pt idx="634">
                  <c:v>10.450575000000001</c:v>
                </c:pt>
                <c:pt idx="635">
                  <c:v>10.419866787037037</c:v>
                </c:pt>
                <c:pt idx="636">
                  <c:v>10.40982398148148</c:v>
                </c:pt>
                <c:pt idx="637">
                  <c:v>10.420290203703704</c:v>
                </c:pt>
                <c:pt idx="638">
                  <c:v>10.446740949074075</c:v>
                </c:pt>
                <c:pt idx="639">
                  <c:v>10.43266498148148</c:v>
                </c:pt>
                <c:pt idx="640">
                  <c:v>10.412511</c:v>
                </c:pt>
                <c:pt idx="641">
                  <c:v>10.361832555555555</c:v>
                </c:pt>
                <c:pt idx="642">
                  <c:v>10.324459888888889</c:v>
                </c:pt>
                <c:pt idx="643">
                  <c:v>10.36876149814815</c:v>
                </c:pt>
                <c:pt idx="644">
                  <c:v>10.374321203703705</c:v>
                </c:pt>
                <c:pt idx="645">
                  <c:v>10.370672759259261</c:v>
                </c:pt>
                <c:pt idx="646">
                  <c:v>10.348816824074074</c:v>
                </c:pt>
                <c:pt idx="647">
                  <c:v>10.352257999999999</c:v>
                </c:pt>
                <c:pt idx="648">
                  <c:v>10.393808388888885</c:v>
                </c:pt>
                <c:pt idx="649">
                  <c:v>10.35293038888889</c:v>
                </c:pt>
                <c:pt idx="650">
                  <c:v>10.303600629629631</c:v>
                </c:pt>
                <c:pt idx="651">
                  <c:v>10.224495555555555</c:v>
                </c:pt>
                <c:pt idx="652">
                  <c:v>10.226377740740741</c:v>
                </c:pt>
                <c:pt idx="653">
                  <c:v>10.152640166666668</c:v>
                </c:pt>
                <c:pt idx="654">
                  <c:v>10.097059166666668</c:v>
                </c:pt>
                <c:pt idx="655">
                  <c:v>10.045719625</c:v>
                </c:pt>
                <c:pt idx="656">
                  <c:v>10.075525458333335</c:v>
                </c:pt>
                <c:pt idx="657">
                  <c:v>10.057306185185185</c:v>
                </c:pt>
                <c:pt idx="658">
                  <c:v>10.029999</c:v>
                </c:pt>
                <c:pt idx="659">
                  <c:v>9.9879881666666677</c:v>
                </c:pt>
                <c:pt idx="660">
                  <c:v>9.9686614999999996</c:v>
                </c:pt>
                <c:pt idx="661">
                  <c:v>9.9497291481481493</c:v>
                </c:pt>
                <c:pt idx="662">
                  <c:v>10.034351462962965</c:v>
                </c:pt>
                <c:pt idx="663">
                  <c:v>10.003904199074075</c:v>
                </c:pt>
                <c:pt idx="664">
                  <c:v>10.013148925925925</c:v>
                </c:pt>
                <c:pt idx="665">
                  <c:v>9.9415235648148155</c:v>
                </c:pt>
                <c:pt idx="666">
                  <c:v>9.8763114999999999</c:v>
                </c:pt>
                <c:pt idx="667">
                  <c:v>9.7921679074074071</c:v>
                </c:pt>
                <c:pt idx="668">
                  <c:v>9.7595114444444473</c:v>
                </c:pt>
                <c:pt idx="669">
                  <c:v>9.9024269722222229</c:v>
                </c:pt>
                <c:pt idx="670">
                  <c:v>9.9985846666666678</c:v>
                </c:pt>
                <c:pt idx="671">
                  <c:v>10.004778925925926</c:v>
                </c:pt>
                <c:pt idx="672">
                  <c:v>10.049802944444444</c:v>
                </c:pt>
                <c:pt idx="673">
                  <c:v>9.9702561018518523</c:v>
                </c:pt>
                <c:pt idx="674">
                  <c:v>10.069598962962964</c:v>
                </c:pt>
                <c:pt idx="675">
                  <c:v>10.131383004629628</c:v>
                </c:pt>
                <c:pt idx="676">
                  <c:v>10.121566574074075</c:v>
                </c:pt>
                <c:pt idx="677">
                  <c:v>10.108658296296298</c:v>
                </c:pt>
                <c:pt idx="678">
                  <c:v>10.153732277777779</c:v>
                </c:pt>
                <c:pt idx="679">
                  <c:v>10.114364305555558</c:v>
                </c:pt>
                <c:pt idx="680">
                  <c:v>10.107290615740741</c:v>
                </c:pt>
                <c:pt idx="681">
                  <c:v>10.120003203703703</c:v>
                </c:pt>
                <c:pt idx="682">
                  <c:v>10.16615775925926</c:v>
                </c:pt>
                <c:pt idx="683">
                  <c:v>10.164927787037039</c:v>
                </c:pt>
                <c:pt idx="684">
                  <c:v>10.139388671568629</c:v>
                </c:pt>
                <c:pt idx="685">
                  <c:v>10.142125092592593</c:v>
                </c:pt>
                <c:pt idx="686">
                  <c:v>10.058685564814816</c:v>
                </c:pt>
                <c:pt idx="687">
                  <c:v>10.052735027777778</c:v>
                </c:pt>
                <c:pt idx="688">
                  <c:v>10.138736851851853</c:v>
                </c:pt>
                <c:pt idx="689">
                  <c:v>10.164150333333332</c:v>
                </c:pt>
                <c:pt idx="690">
                  <c:v>10.227573249999999</c:v>
                </c:pt>
                <c:pt idx="691">
                  <c:v>10.117937962962962</c:v>
                </c:pt>
                <c:pt idx="692">
                  <c:v>10.159222046296296</c:v>
                </c:pt>
                <c:pt idx="693">
                  <c:v>10.046628787037038</c:v>
                </c:pt>
                <c:pt idx="694">
                  <c:v>10.057567425925924</c:v>
                </c:pt>
                <c:pt idx="695">
                  <c:v>10.159912518518517</c:v>
                </c:pt>
                <c:pt idx="696">
                  <c:v>10.209698466666667</c:v>
                </c:pt>
                <c:pt idx="697">
                  <c:v>10.272767064814815</c:v>
                </c:pt>
                <c:pt idx="698">
                  <c:v>10.304514129629631</c:v>
                </c:pt>
                <c:pt idx="699">
                  <c:v>10.231358319444446</c:v>
                </c:pt>
                <c:pt idx="700">
                  <c:v>10.203560870370371</c:v>
                </c:pt>
                <c:pt idx="701">
                  <c:v>10.244399999999999</c:v>
                </c:pt>
                <c:pt idx="702">
                  <c:v>10.28718811111111</c:v>
                </c:pt>
                <c:pt idx="703">
                  <c:v>10.317654087962964</c:v>
                </c:pt>
                <c:pt idx="704">
                  <c:v>10.24016095</c:v>
                </c:pt>
                <c:pt idx="705">
                  <c:v>10.055416000000001</c:v>
                </c:pt>
                <c:pt idx="706">
                  <c:v>10.118076074074075</c:v>
                </c:pt>
                <c:pt idx="707">
                  <c:v>10.183120833333334</c:v>
                </c:pt>
                <c:pt idx="708">
                  <c:v>10.153232898148149</c:v>
                </c:pt>
                <c:pt idx="709">
                  <c:v>10.082177013888888</c:v>
                </c:pt>
                <c:pt idx="710">
                  <c:v>10.055458416666667</c:v>
                </c:pt>
                <c:pt idx="711">
                  <c:v>10.119622500000002</c:v>
                </c:pt>
                <c:pt idx="712">
                  <c:v>10.073182111111112</c:v>
                </c:pt>
                <c:pt idx="713">
                  <c:v>10.014550847222223</c:v>
                </c:pt>
                <c:pt idx="714">
                  <c:v>9.96021</c:v>
                </c:pt>
                <c:pt idx="715">
                  <c:v>9.9699796157407405</c:v>
                </c:pt>
                <c:pt idx="716">
                  <c:v>9.961546827777779</c:v>
                </c:pt>
                <c:pt idx="717">
                  <c:v>9.9369309953703713</c:v>
                </c:pt>
                <c:pt idx="718">
                  <c:v>9.9448824166666654</c:v>
                </c:pt>
                <c:pt idx="719">
                  <c:v>9.9548047777777811</c:v>
                </c:pt>
                <c:pt idx="720">
                  <c:v>9.868800499999999</c:v>
                </c:pt>
                <c:pt idx="721">
                  <c:v>9.8924548796296286</c:v>
                </c:pt>
                <c:pt idx="722">
                  <c:v>10.004910712962964</c:v>
                </c:pt>
                <c:pt idx="723">
                  <c:v>9.9723502244008717</c:v>
                </c:pt>
                <c:pt idx="724">
                  <c:v>9.8941945092592594</c:v>
                </c:pt>
                <c:pt idx="725">
                  <c:v>9.9726137941176454</c:v>
                </c:pt>
                <c:pt idx="726">
                  <c:v>9.9689892222222234</c:v>
                </c:pt>
                <c:pt idx="727">
                  <c:v>9.9790916574074089</c:v>
                </c:pt>
                <c:pt idx="728">
                  <c:v>9.9789674999999995</c:v>
                </c:pt>
                <c:pt idx="729">
                  <c:v>9.9677456666666675</c:v>
                </c:pt>
                <c:pt idx="730">
                  <c:v>9.929291680555556</c:v>
                </c:pt>
                <c:pt idx="731">
                  <c:v>9.9431692500000004</c:v>
                </c:pt>
                <c:pt idx="732">
                  <c:v>9.9619647731481482</c:v>
                </c:pt>
                <c:pt idx="733">
                  <c:v>9.9640148055555571</c:v>
                </c:pt>
                <c:pt idx="734">
                  <c:v>9.983808414814817</c:v>
                </c:pt>
                <c:pt idx="735">
                  <c:v>9.9303254444444455</c:v>
                </c:pt>
                <c:pt idx="736">
                  <c:v>9.9613208148148153</c:v>
                </c:pt>
                <c:pt idx="737">
                  <c:v>9.9068427962962957</c:v>
                </c:pt>
                <c:pt idx="738">
                  <c:v>9.7847707037037033</c:v>
                </c:pt>
                <c:pt idx="739">
                  <c:v>9.7986493703703701</c:v>
                </c:pt>
                <c:pt idx="740">
                  <c:v>9.8473058333333334</c:v>
                </c:pt>
                <c:pt idx="741">
                  <c:v>9.8193902064814829</c:v>
                </c:pt>
                <c:pt idx="742">
                  <c:v>9.8431220833333342</c:v>
                </c:pt>
                <c:pt idx="743">
                  <c:v>9.8710887777777785</c:v>
                </c:pt>
                <c:pt idx="744">
                  <c:v>9.904910009259261</c:v>
                </c:pt>
                <c:pt idx="745">
                  <c:v>9.9635278055555556</c:v>
                </c:pt>
                <c:pt idx="746">
                  <c:v>9.7528619037037032</c:v>
                </c:pt>
                <c:pt idx="747">
                  <c:v>9.8445825833333345</c:v>
                </c:pt>
                <c:pt idx="748">
                  <c:v>9.914482581481483</c:v>
                </c:pt>
                <c:pt idx="749">
                  <c:v>9.8213637361111132</c:v>
                </c:pt>
                <c:pt idx="750">
                  <c:v>9.8052869999999999</c:v>
                </c:pt>
                <c:pt idx="751">
                  <c:v>9.7971117222222226</c:v>
                </c:pt>
                <c:pt idx="752">
                  <c:v>9.8942076064814835</c:v>
                </c:pt>
                <c:pt idx="753">
                  <c:v>9.944250972222223</c:v>
                </c:pt>
                <c:pt idx="754">
                  <c:v>9.9682547962962964</c:v>
                </c:pt>
                <c:pt idx="755">
                  <c:v>9.8086993611111115</c:v>
                </c:pt>
                <c:pt idx="756">
                  <c:v>9.7478214259259239</c:v>
                </c:pt>
                <c:pt idx="757">
                  <c:v>9.7839969444444446</c:v>
                </c:pt>
                <c:pt idx="758">
                  <c:v>9.7738217499999998</c:v>
                </c:pt>
                <c:pt idx="759">
                  <c:v>9.5416008888888868</c:v>
                </c:pt>
                <c:pt idx="760">
                  <c:v>9.5835783518518518</c:v>
                </c:pt>
                <c:pt idx="761">
                  <c:v>9.7233946666666675</c:v>
                </c:pt>
                <c:pt idx="762">
                  <c:v>9.855265444444445</c:v>
                </c:pt>
                <c:pt idx="763">
                  <c:v>9.7990388611111108</c:v>
                </c:pt>
                <c:pt idx="764">
                  <c:v>9.7637948888888886</c:v>
                </c:pt>
                <c:pt idx="765">
                  <c:v>9.7781265185185209</c:v>
                </c:pt>
                <c:pt idx="766">
                  <c:v>9.8493463333333331</c:v>
                </c:pt>
                <c:pt idx="767">
                  <c:v>9.9908104074074089</c:v>
                </c:pt>
                <c:pt idx="768">
                  <c:v>9.9954130092592592</c:v>
                </c:pt>
                <c:pt idx="769">
                  <c:v>10.045778824074073</c:v>
                </c:pt>
                <c:pt idx="770">
                  <c:v>9.9729832638888887</c:v>
                </c:pt>
                <c:pt idx="771">
                  <c:v>10.009118444444443</c:v>
                </c:pt>
                <c:pt idx="772">
                  <c:v>10.112214925925926</c:v>
                </c:pt>
                <c:pt idx="773">
                  <c:v>10.242448277777779</c:v>
                </c:pt>
                <c:pt idx="774">
                  <c:v>10.251916888888889</c:v>
                </c:pt>
                <c:pt idx="775">
                  <c:v>10.269701305555557</c:v>
                </c:pt>
                <c:pt idx="776">
                  <c:v>10.403989018518519</c:v>
                </c:pt>
                <c:pt idx="777">
                  <c:v>10.731990058823531</c:v>
                </c:pt>
                <c:pt idx="778">
                  <c:v>10.836335137254903</c:v>
                </c:pt>
                <c:pt idx="779">
                  <c:v>10.740122656862745</c:v>
                </c:pt>
                <c:pt idx="780">
                  <c:v>10.719323296296299</c:v>
                </c:pt>
                <c:pt idx="781">
                  <c:v>10.766128282407408</c:v>
                </c:pt>
                <c:pt idx="782">
                  <c:v>10.816939666666666</c:v>
                </c:pt>
                <c:pt idx="783">
                  <c:v>10.793334777777778</c:v>
                </c:pt>
                <c:pt idx="784">
                  <c:v>10.597103148148147</c:v>
                </c:pt>
                <c:pt idx="785">
                  <c:v>10.600801083333334</c:v>
                </c:pt>
                <c:pt idx="786">
                  <c:v>10.690992740740743</c:v>
                </c:pt>
                <c:pt idx="787">
                  <c:v>10.680871703703703</c:v>
                </c:pt>
                <c:pt idx="788">
                  <c:v>10.64196647685185</c:v>
                </c:pt>
                <c:pt idx="789">
                  <c:v>10.603482000000001</c:v>
                </c:pt>
                <c:pt idx="790">
                  <c:v>10.702859763888888</c:v>
                </c:pt>
                <c:pt idx="791">
                  <c:v>10.820247333333334</c:v>
                </c:pt>
                <c:pt idx="792">
                  <c:v>10.816423444444446</c:v>
                </c:pt>
                <c:pt idx="793">
                  <c:v>10.876762555555556</c:v>
                </c:pt>
                <c:pt idx="794">
                  <c:v>10.977241962962962</c:v>
                </c:pt>
                <c:pt idx="795">
                  <c:v>10.933851518518519</c:v>
                </c:pt>
                <c:pt idx="796">
                  <c:v>11.270386194444445</c:v>
                </c:pt>
                <c:pt idx="797">
                  <c:v>11.422232888888889</c:v>
                </c:pt>
                <c:pt idx="798">
                  <c:v>11.401987833333333</c:v>
                </c:pt>
                <c:pt idx="799">
                  <c:v>11.444186074074075</c:v>
                </c:pt>
                <c:pt idx="800">
                  <c:v>11.342434865740739</c:v>
                </c:pt>
                <c:pt idx="801">
                  <c:v>11.281814916666669</c:v>
                </c:pt>
                <c:pt idx="802">
                  <c:v>11.30572037962963</c:v>
                </c:pt>
                <c:pt idx="803">
                  <c:v>11.191248884259259</c:v>
                </c:pt>
                <c:pt idx="804">
                  <c:v>11.20413525462963</c:v>
                </c:pt>
                <c:pt idx="805">
                  <c:v>11.260104518518521</c:v>
                </c:pt>
                <c:pt idx="806">
                  <c:v>11.213483703703705</c:v>
                </c:pt>
                <c:pt idx="807">
                  <c:v>11.185553194444445</c:v>
                </c:pt>
                <c:pt idx="808">
                  <c:v>10.884586680555557</c:v>
                </c:pt>
                <c:pt idx="809">
                  <c:v>10.98432714814815</c:v>
                </c:pt>
                <c:pt idx="810">
                  <c:v>10.741127694444446</c:v>
                </c:pt>
                <c:pt idx="811">
                  <c:v>10.575360875000001</c:v>
                </c:pt>
                <c:pt idx="812">
                  <c:v>10.622296222222221</c:v>
                </c:pt>
                <c:pt idx="813">
                  <c:v>10.809249472222223</c:v>
                </c:pt>
                <c:pt idx="814">
                  <c:v>11.085061583333335</c:v>
                </c:pt>
                <c:pt idx="815">
                  <c:v>11.04573462962963</c:v>
                </c:pt>
                <c:pt idx="816">
                  <c:v>11.058649527777778</c:v>
                </c:pt>
                <c:pt idx="817">
                  <c:v>10.946675231481482</c:v>
                </c:pt>
                <c:pt idx="818">
                  <c:v>11.06183725</c:v>
                </c:pt>
                <c:pt idx="819">
                  <c:v>11.028806388888889</c:v>
                </c:pt>
                <c:pt idx="820">
                  <c:v>11.249099333333334</c:v>
                </c:pt>
                <c:pt idx="821">
                  <c:v>11.248134499999999</c:v>
                </c:pt>
                <c:pt idx="822">
                  <c:v>11.356896796296297</c:v>
                </c:pt>
                <c:pt idx="823">
                  <c:v>11.397380236111111</c:v>
                </c:pt>
                <c:pt idx="824">
                  <c:v>11.413769018518519</c:v>
                </c:pt>
                <c:pt idx="825">
                  <c:v>11.228416000000001</c:v>
                </c:pt>
                <c:pt idx="826">
                  <c:v>11.179822921296299</c:v>
                </c:pt>
                <c:pt idx="827">
                  <c:v>11.145491208333334</c:v>
                </c:pt>
                <c:pt idx="828">
                  <c:v>11.175568851851851</c:v>
                </c:pt>
                <c:pt idx="829">
                  <c:v>11.380358842592592</c:v>
                </c:pt>
                <c:pt idx="830">
                  <c:v>11.415645277777777</c:v>
                </c:pt>
                <c:pt idx="831">
                  <c:v>11.498617777777778</c:v>
                </c:pt>
                <c:pt idx="832">
                  <c:v>11.492837111111111</c:v>
                </c:pt>
                <c:pt idx="833">
                  <c:v>11.456115888888888</c:v>
                </c:pt>
                <c:pt idx="834">
                  <c:v>11.368389050925925</c:v>
                </c:pt>
                <c:pt idx="835">
                  <c:v>11.3401915</c:v>
                </c:pt>
                <c:pt idx="836">
                  <c:v>11.120097111111111</c:v>
                </c:pt>
                <c:pt idx="837">
                  <c:v>11.068180435185186</c:v>
                </c:pt>
                <c:pt idx="838">
                  <c:v>11.059782092592592</c:v>
                </c:pt>
                <c:pt idx="839">
                  <c:v>11.01685825</c:v>
                </c:pt>
                <c:pt idx="840">
                  <c:v>11.011770231481481</c:v>
                </c:pt>
                <c:pt idx="841">
                  <c:v>11.029997685185185</c:v>
                </c:pt>
                <c:pt idx="842">
                  <c:v>11.109671476851851</c:v>
                </c:pt>
                <c:pt idx="843">
                  <c:v>11.125311689814815</c:v>
                </c:pt>
                <c:pt idx="844">
                  <c:v>11.049424500000001</c:v>
                </c:pt>
                <c:pt idx="845">
                  <c:v>11.014526305555556</c:v>
                </c:pt>
                <c:pt idx="846">
                  <c:v>10.98882725</c:v>
                </c:pt>
                <c:pt idx="847">
                  <c:v>11.099804222222222</c:v>
                </c:pt>
                <c:pt idx="848">
                  <c:v>11.026448564814814</c:v>
                </c:pt>
                <c:pt idx="849">
                  <c:v>11.070909750000002</c:v>
                </c:pt>
                <c:pt idx="850">
                  <c:v>11.099763111111111</c:v>
                </c:pt>
                <c:pt idx="851">
                  <c:v>11.254226638888888</c:v>
                </c:pt>
                <c:pt idx="852">
                  <c:v>11.266486537037039</c:v>
                </c:pt>
                <c:pt idx="853">
                  <c:v>11.317547328703705</c:v>
                </c:pt>
                <c:pt idx="854">
                  <c:v>11.392510412037037</c:v>
                </c:pt>
                <c:pt idx="855">
                  <c:v>11.550117351851853</c:v>
                </c:pt>
                <c:pt idx="856">
                  <c:v>11.662704944444446</c:v>
                </c:pt>
                <c:pt idx="857">
                  <c:v>11.800529129629631</c:v>
                </c:pt>
                <c:pt idx="858">
                  <c:v>11.778345851851853</c:v>
                </c:pt>
                <c:pt idx="859">
                  <c:v>11.710230555555556</c:v>
                </c:pt>
                <c:pt idx="860">
                  <c:v>11.614879083333333</c:v>
                </c:pt>
                <c:pt idx="861">
                  <c:v>11.590156787037039</c:v>
                </c:pt>
                <c:pt idx="862">
                  <c:v>11.565468370370372</c:v>
                </c:pt>
                <c:pt idx="863">
                  <c:v>11.597352916666667</c:v>
                </c:pt>
                <c:pt idx="864">
                  <c:v>11.71014675</c:v>
                </c:pt>
                <c:pt idx="865">
                  <c:v>11.845900333333335</c:v>
                </c:pt>
                <c:pt idx="866">
                  <c:v>11.75194598611111</c:v>
                </c:pt>
                <c:pt idx="867">
                  <c:v>11.743665842592591</c:v>
                </c:pt>
                <c:pt idx="868">
                  <c:v>11.797400666666668</c:v>
                </c:pt>
                <c:pt idx="869">
                  <c:v>11.867930629629631</c:v>
                </c:pt>
                <c:pt idx="870">
                  <c:v>11.934455481481482</c:v>
                </c:pt>
                <c:pt idx="871">
                  <c:v>12.088749731481482</c:v>
                </c:pt>
                <c:pt idx="872">
                  <c:v>12.127124500000001</c:v>
                </c:pt>
                <c:pt idx="873">
                  <c:v>12.235081972222222</c:v>
                </c:pt>
                <c:pt idx="874">
                  <c:v>12.276285166666668</c:v>
                </c:pt>
                <c:pt idx="875">
                  <c:v>12.158093851851852</c:v>
                </c:pt>
                <c:pt idx="876">
                  <c:v>11.957068759259259</c:v>
                </c:pt>
                <c:pt idx="877">
                  <c:v>11.898221314814815</c:v>
                </c:pt>
                <c:pt idx="878">
                  <c:v>11.717724833333335</c:v>
                </c:pt>
                <c:pt idx="879">
                  <c:v>11.966141958333335</c:v>
                </c:pt>
                <c:pt idx="880">
                  <c:v>11.817271597222224</c:v>
                </c:pt>
                <c:pt idx="881">
                  <c:v>11.68231477777778</c:v>
                </c:pt>
                <c:pt idx="882">
                  <c:v>11.899961203703704</c:v>
                </c:pt>
                <c:pt idx="883">
                  <c:v>11.945257259259261</c:v>
                </c:pt>
                <c:pt idx="884">
                  <c:v>11.959948199074073</c:v>
                </c:pt>
                <c:pt idx="885">
                  <c:v>11.940632430555556</c:v>
                </c:pt>
                <c:pt idx="886">
                  <c:v>11.991856166666668</c:v>
                </c:pt>
                <c:pt idx="887">
                  <c:v>12.259467587962963</c:v>
                </c:pt>
                <c:pt idx="888">
                  <c:v>12.258034824074077</c:v>
                </c:pt>
                <c:pt idx="889">
                  <c:v>12.184254953703705</c:v>
                </c:pt>
                <c:pt idx="890">
                  <c:v>12.14564818611111</c:v>
                </c:pt>
                <c:pt idx="891">
                  <c:v>12.163120000000001</c:v>
                </c:pt>
                <c:pt idx="892">
                  <c:v>12.175393124999999</c:v>
                </c:pt>
                <c:pt idx="893">
                  <c:v>12.161251986111111</c:v>
                </c:pt>
                <c:pt idx="894">
                  <c:v>12.247653722222221</c:v>
                </c:pt>
                <c:pt idx="895">
                  <c:v>12.318111518518517</c:v>
                </c:pt>
                <c:pt idx="896">
                  <c:v>12.425510002995644</c:v>
                </c:pt>
                <c:pt idx="897">
                  <c:v>12.497382370370371</c:v>
                </c:pt>
                <c:pt idx="898">
                  <c:v>12.504949851851851</c:v>
                </c:pt>
                <c:pt idx="899">
                  <c:v>12.652592277777778</c:v>
                </c:pt>
                <c:pt idx="900">
                  <c:v>12.832652263888889</c:v>
                </c:pt>
                <c:pt idx="901">
                  <c:v>13.342737601851852</c:v>
                </c:pt>
                <c:pt idx="902">
                  <c:v>13.37854962962963</c:v>
                </c:pt>
                <c:pt idx="903">
                  <c:v>13.189700111111112</c:v>
                </c:pt>
                <c:pt idx="904">
                  <c:v>13.030007319444445</c:v>
                </c:pt>
                <c:pt idx="905">
                  <c:v>13.172854888888889</c:v>
                </c:pt>
                <c:pt idx="906">
                  <c:v>13.43974445288671</c:v>
                </c:pt>
                <c:pt idx="907">
                  <c:v>13.736511958333336</c:v>
                </c:pt>
                <c:pt idx="908">
                  <c:v>14.239941416666667</c:v>
                </c:pt>
                <c:pt idx="909">
                  <c:v>14.866682018518517</c:v>
                </c:pt>
                <c:pt idx="910">
                  <c:v>15.103767222222221</c:v>
                </c:pt>
                <c:pt idx="911">
                  <c:v>15.131827759259259</c:v>
                </c:pt>
                <c:pt idx="912">
                  <c:v>15.106172495370371</c:v>
                </c:pt>
                <c:pt idx="913">
                  <c:v>15.152599953703703</c:v>
                </c:pt>
                <c:pt idx="914">
                  <c:v>15.178760268518522</c:v>
                </c:pt>
                <c:pt idx="915">
                  <c:v>15.090914000000001</c:v>
                </c:pt>
                <c:pt idx="916">
                  <c:v>15.128483129629632</c:v>
                </c:pt>
                <c:pt idx="917">
                  <c:v>15.202975060185183</c:v>
                </c:pt>
                <c:pt idx="918">
                  <c:v>15.379376458333336</c:v>
                </c:pt>
                <c:pt idx="919">
                  <c:v>15.475111222222225</c:v>
                </c:pt>
                <c:pt idx="920">
                  <c:v>15.608304624999999</c:v>
                </c:pt>
                <c:pt idx="921">
                  <c:v>15.526370444444444</c:v>
                </c:pt>
                <c:pt idx="922">
                  <c:v>15.509408125</c:v>
                </c:pt>
                <c:pt idx="923">
                  <c:v>15.877393625000002</c:v>
                </c:pt>
                <c:pt idx="924">
                  <c:v>16.034168555555556</c:v>
                </c:pt>
                <c:pt idx="925">
                  <c:v>16.27035166666667</c:v>
                </c:pt>
                <c:pt idx="926">
                  <c:v>17.603514222222223</c:v>
                </c:pt>
                <c:pt idx="927">
                  <c:v>18.62277264814815</c:v>
                </c:pt>
                <c:pt idx="928">
                  <c:v>18.233366953703705</c:v>
                </c:pt>
                <c:pt idx="929">
                  <c:v>17.759319795955882</c:v>
                </c:pt>
                <c:pt idx="930">
                  <c:v>18.377783000000001</c:v>
                </c:pt>
                <c:pt idx="931">
                  <c:v>18.584076500000002</c:v>
                </c:pt>
                <c:pt idx="932">
                  <c:v>18.492940629629629</c:v>
                </c:pt>
                <c:pt idx="933">
                  <c:v>18.247987370370375</c:v>
                </c:pt>
                <c:pt idx="934">
                  <c:v>18.139033787037036</c:v>
                </c:pt>
                <c:pt idx="935">
                  <c:v>18.128179648148148</c:v>
                </c:pt>
                <c:pt idx="936">
                  <c:v>18.041553041666667</c:v>
                </c:pt>
                <c:pt idx="937">
                  <c:v>17.773417111111112</c:v>
                </c:pt>
                <c:pt idx="938">
                  <c:v>17.996276166666668</c:v>
                </c:pt>
                <c:pt idx="939">
                  <c:v>18.063629208333332</c:v>
                </c:pt>
                <c:pt idx="940">
                  <c:v>18.111871953703705</c:v>
                </c:pt>
                <c:pt idx="941">
                  <c:v>18.591069888888889</c:v>
                </c:pt>
                <c:pt idx="942">
                  <c:v>18.709487166666669</c:v>
                </c:pt>
                <c:pt idx="943">
                  <c:v>18.683679148148148</c:v>
                </c:pt>
                <c:pt idx="944">
                  <c:v>18.776275814814817</c:v>
                </c:pt>
                <c:pt idx="945">
                  <c:v>18.612824865740741</c:v>
                </c:pt>
                <c:pt idx="946">
                  <c:v>18.527193648148149</c:v>
                </c:pt>
                <c:pt idx="947">
                  <c:v>18.66627861111111</c:v>
                </c:pt>
                <c:pt idx="948">
                  <c:v>19.001536379629634</c:v>
                </c:pt>
                <c:pt idx="949">
                  <c:v>19.094110000000001</c:v>
                </c:pt>
                <c:pt idx="950">
                  <c:v>19.254376620370369</c:v>
                </c:pt>
                <c:pt idx="951">
                  <c:v>19.424791472222225</c:v>
                </c:pt>
                <c:pt idx="952">
                  <c:v>19.291649787037038</c:v>
                </c:pt>
                <c:pt idx="953">
                  <c:v>19.407414662037038</c:v>
                </c:pt>
                <c:pt idx="954">
                  <c:v>19.423250074074073</c:v>
                </c:pt>
                <c:pt idx="955">
                  <c:v>19.764108685185185</c:v>
                </c:pt>
                <c:pt idx="956">
                  <c:v>20.362824099945527</c:v>
                </c:pt>
                <c:pt idx="957">
                  <c:v>21.306172768518522</c:v>
                </c:pt>
                <c:pt idx="958">
                  <c:v>20.787994435185187</c:v>
                </c:pt>
                <c:pt idx="959">
                  <c:v>19.312943287037037</c:v>
                </c:pt>
                <c:pt idx="960">
                  <c:v>18.289508592592593</c:v>
                </c:pt>
                <c:pt idx="961">
                  <c:v>18.55989675925926</c:v>
                </c:pt>
                <c:pt idx="962">
                  <c:v>19.333039666666664</c:v>
                </c:pt>
                <c:pt idx="963">
                  <c:v>17.873116037037036</c:v>
                </c:pt>
                <c:pt idx="964">
                  <c:v>17.226841333333333</c:v>
                </c:pt>
                <c:pt idx="965">
                  <c:v>17.88819135</c:v>
                </c:pt>
                <c:pt idx="966">
                  <c:v>17.78895962</c:v>
                </c:pt>
                <c:pt idx="967">
                  <c:v>17.619432849999999</c:v>
                </c:pt>
                <c:pt idx="968">
                  <c:v>17.471486518518518</c:v>
                </c:pt>
                <c:pt idx="969">
                  <c:v>17.087891055555559</c:v>
                </c:pt>
                <c:pt idx="970">
                  <c:v>15.024499611111111</c:v>
                </c:pt>
                <c:pt idx="971">
                  <c:v>15.495836685185186</c:v>
                </c:pt>
                <c:pt idx="972">
                  <c:v>15.620133925925927</c:v>
                </c:pt>
                <c:pt idx="973">
                  <c:v>15.653328499999997</c:v>
                </c:pt>
                <c:pt idx="974">
                  <c:v>15.662222000000002</c:v>
                </c:pt>
                <c:pt idx="975">
                  <c:v>16.010016398148149</c:v>
                </c:pt>
                <c:pt idx="976">
                  <c:v>16.062718722222222</c:v>
                </c:pt>
                <c:pt idx="977">
                  <c:v>16.123434879629627</c:v>
                </c:pt>
                <c:pt idx="978">
                  <c:v>16.41421025925926</c:v>
                </c:pt>
                <c:pt idx="979">
                  <c:v>16.5271732</c:v>
                </c:pt>
                <c:pt idx="980">
                  <c:v>16.575020555555554</c:v>
                </c:pt>
                <c:pt idx="981">
                  <c:v>16.544878120370367</c:v>
                </c:pt>
                <c:pt idx="982">
                  <c:v>16.572476037037035</c:v>
                </c:pt>
                <c:pt idx="983">
                  <c:v>16.445511259259256</c:v>
                </c:pt>
                <c:pt idx="984">
                  <c:v>16.356328222222224</c:v>
                </c:pt>
                <c:pt idx="985">
                  <c:v>16.360008888888885</c:v>
                </c:pt>
                <c:pt idx="986">
                  <c:v>16.340684791666664</c:v>
                </c:pt>
                <c:pt idx="987">
                  <c:v>16.30644195833333</c:v>
                </c:pt>
                <c:pt idx="988">
                  <c:v>16.318480902777779</c:v>
                </c:pt>
                <c:pt idx="989">
                  <c:v>16.33862511111111</c:v>
                </c:pt>
                <c:pt idx="990">
                  <c:v>16.340857</c:v>
                </c:pt>
                <c:pt idx="991">
                  <c:v>16.271256111111111</c:v>
                </c:pt>
                <c:pt idx="992">
                  <c:v>16.247659666666671</c:v>
                </c:pt>
                <c:pt idx="993">
                  <c:v>16.276068217592595</c:v>
                </c:pt>
                <c:pt idx="994">
                  <c:v>16.220559666666666</c:v>
                </c:pt>
                <c:pt idx="995">
                  <c:v>16.139648527777776</c:v>
                </c:pt>
                <c:pt idx="996">
                  <c:v>16.118400208333334</c:v>
                </c:pt>
                <c:pt idx="997">
                  <c:v>16.056540240740738</c:v>
                </c:pt>
                <c:pt idx="998">
                  <c:v>16.091260097222222</c:v>
                </c:pt>
                <c:pt idx="999">
                  <c:v>16.088447291666668</c:v>
                </c:pt>
                <c:pt idx="1000">
                  <c:v>15.948692305555557</c:v>
                </c:pt>
                <c:pt idx="1001">
                  <c:v>15.953643148148149</c:v>
                </c:pt>
                <c:pt idx="1002">
                  <c:v>15.977973555555556</c:v>
                </c:pt>
                <c:pt idx="1003">
                  <c:v>15.938189999999999</c:v>
                </c:pt>
                <c:pt idx="1004">
                  <c:v>15.895724111111111</c:v>
                </c:pt>
                <c:pt idx="1005">
                  <c:v>15.891980083333333</c:v>
                </c:pt>
                <c:pt idx="1006">
                  <c:v>15.876856138888888</c:v>
                </c:pt>
                <c:pt idx="1007">
                  <c:v>15.812230222222222</c:v>
                </c:pt>
                <c:pt idx="1008">
                  <c:v>16.092950009259255</c:v>
                </c:pt>
                <c:pt idx="1009">
                  <c:v>15.990051708333331</c:v>
                </c:pt>
                <c:pt idx="1010">
                  <c:v>16.035377055555557</c:v>
                </c:pt>
                <c:pt idx="1011">
                  <c:v>16.115524370370366</c:v>
                </c:pt>
                <c:pt idx="1012">
                  <c:v>16.084622458333332</c:v>
                </c:pt>
                <c:pt idx="1013">
                  <c:v>16.068403356481483</c:v>
                </c:pt>
                <c:pt idx="1014">
                  <c:v>16.091800324074072</c:v>
                </c:pt>
                <c:pt idx="1015">
                  <c:v>16.231503648148148</c:v>
                </c:pt>
                <c:pt idx="1016">
                  <c:v>16.351002888888889</c:v>
                </c:pt>
                <c:pt idx="1017">
                  <c:v>16.453080666666672</c:v>
                </c:pt>
                <c:pt idx="1018">
                  <c:v>16.405032824074077</c:v>
                </c:pt>
                <c:pt idx="1019">
                  <c:v>16.275097882352942</c:v>
                </c:pt>
                <c:pt idx="1020">
                  <c:v>16.270590352941177</c:v>
                </c:pt>
                <c:pt idx="1021">
                  <c:v>16.426019470588237</c:v>
                </c:pt>
                <c:pt idx="1022">
                  <c:v>16.322297171296299</c:v>
                </c:pt>
                <c:pt idx="1023">
                  <c:v>16.472447805555557</c:v>
                </c:pt>
                <c:pt idx="1024">
                  <c:v>16.428961069444448</c:v>
                </c:pt>
                <c:pt idx="1025">
                  <c:v>16.375815523148148</c:v>
                </c:pt>
                <c:pt idx="1026">
                  <c:v>16.23956323611111</c:v>
                </c:pt>
                <c:pt idx="1027">
                  <c:v>16.313202754629632</c:v>
                </c:pt>
                <c:pt idx="1028">
                  <c:v>16.21399784259259</c:v>
                </c:pt>
                <c:pt idx="1029">
                  <c:v>16.004372569444442</c:v>
                </c:pt>
                <c:pt idx="1030">
                  <c:v>16.046775666666669</c:v>
                </c:pt>
                <c:pt idx="1031">
                  <c:v>15.793180555555557</c:v>
                </c:pt>
                <c:pt idx="1032">
                  <c:v>15.885757814814816</c:v>
                </c:pt>
                <c:pt idx="1033">
                  <c:v>15.909972972222224</c:v>
                </c:pt>
                <c:pt idx="1034">
                  <c:v>15.761314055555555</c:v>
                </c:pt>
                <c:pt idx="1035">
                  <c:v>15.910450180555557</c:v>
                </c:pt>
                <c:pt idx="1036">
                  <c:v>15.954021037037039</c:v>
                </c:pt>
                <c:pt idx="1037">
                  <c:v>16.02461811574074</c:v>
                </c:pt>
                <c:pt idx="1038">
                  <c:v>16.110012583333329</c:v>
                </c:pt>
                <c:pt idx="1039">
                  <c:v>16.1074755462963</c:v>
                </c:pt>
                <c:pt idx="1040">
                  <c:v>16.184765111111112</c:v>
                </c:pt>
                <c:pt idx="1041">
                  <c:v>16.12594553703704</c:v>
                </c:pt>
                <c:pt idx="1042">
                  <c:v>16.273466458333335</c:v>
                </c:pt>
                <c:pt idx="1043">
                  <c:v>16.344675425925928</c:v>
                </c:pt>
                <c:pt idx="1044">
                  <c:v>16.131502310185184</c:v>
                </c:pt>
                <c:pt idx="1045">
                  <c:v>16.000439675925929</c:v>
                </c:pt>
                <c:pt idx="1046">
                  <c:v>16.388378009259259</c:v>
                </c:pt>
                <c:pt idx="1047">
                  <c:v>16.462997189814814</c:v>
                </c:pt>
                <c:pt idx="1048">
                  <c:v>16.336026328703703</c:v>
                </c:pt>
                <c:pt idx="1049">
                  <c:v>16.14125247222222</c:v>
                </c:pt>
                <c:pt idx="1050">
                  <c:v>16.032373407407405</c:v>
                </c:pt>
                <c:pt idx="1051">
                  <c:v>15.988760583333335</c:v>
                </c:pt>
                <c:pt idx="1052">
                  <c:v>16.155317425925929</c:v>
                </c:pt>
                <c:pt idx="1053">
                  <c:v>16.194537185185183</c:v>
                </c:pt>
                <c:pt idx="1054">
                  <c:v>16.018100083333334</c:v>
                </c:pt>
                <c:pt idx="1055">
                  <c:v>15.611083944444445</c:v>
                </c:pt>
                <c:pt idx="1056">
                  <c:v>15.593639833333334</c:v>
                </c:pt>
                <c:pt idx="1057">
                  <c:v>15.273935981481481</c:v>
                </c:pt>
                <c:pt idx="1058">
                  <c:v>14.796334759259256</c:v>
                </c:pt>
                <c:pt idx="1059">
                  <c:v>14.49148250925926</c:v>
                </c:pt>
                <c:pt idx="1060">
                  <c:v>13.845977025</c:v>
                </c:pt>
                <c:pt idx="1061">
                  <c:v>13.948647666666666</c:v>
                </c:pt>
                <c:pt idx="1062">
                  <c:v>13.878687555555555</c:v>
                </c:pt>
                <c:pt idx="1063">
                  <c:v>13.374352388888887</c:v>
                </c:pt>
                <c:pt idx="1064">
                  <c:v>13.028351430000001</c:v>
                </c:pt>
                <c:pt idx="1065">
                  <c:v>13.017017575000001</c:v>
                </c:pt>
                <c:pt idx="1066">
                  <c:v>13.048407833333336</c:v>
                </c:pt>
                <c:pt idx="1067">
                  <c:v>13.291499999999999</c:v>
                </c:pt>
                <c:pt idx="1068">
                  <c:v>13.365349999999999</c:v>
                </c:pt>
                <c:pt idx="1069">
                  <c:v>13.47312999</c:v>
                </c:pt>
                <c:pt idx="1070">
                  <c:v>13.473699999999999</c:v>
                </c:pt>
                <c:pt idx="1071">
                  <c:v>13.652329720000001</c:v>
                </c:pt>
                <c:pt idx="1072">
                  <c:v>13.834859074074075</c:v>
                </c:pt>
                <c:pt idx="1073">
                  <c:v>13.853097527777777</c:v>
                </c:pt>
                <c:pt idx="1074">
                  <c:v>13.948605416666666</c:v>
                </c:pt>
                <c:pt idx="1075">
                  <c:v>14.049657555555555</c:v>
                </c:pt>
                <c:pt idx="1076">
                  <c:v>14.07815885185185</c:v>
                </c:pt>
                <c:pt idx="1077">
                  <c:v>14.037157819444445</c:v>
                </c:pt>
                <c:pt idx="1078">
                  <c:v>14.099161425925924</c:v>
                </c:pt>
                <c:pt idx="1079">
                  <c:v>14.166410759259257</c:v>
                </c:pt>
                <c:pt idx="1080">
                  <c:v>14.176875175925925</c:v>
                </c:pt>
                <c:pt idx="1081">
                  <c:v>14.283313587962962</c:v>
                </c:pt>
                <c:pt idx="1082">
                  <c:v>14.348005999999998</c:v>
                </c:pt>
                <c:pt idx="1083">
                  <c:v>14.404101666666666</c:v>
                </c:pt>
                <c:pt idx="1084">
                  <c:v>14.364719874999999</c:v>
                </c:pt>
                <c:pt idx="1085">
                  <c:v>14.417099634259262</c:v>
                </c:pt>
                <c:pt idx="1086">
                  <c:v>14.581927416666669</c:v>
                </c:pt>
                <c:pt idx="1087">
                  <c:v>14.740724537037039</c:v>
                </c:pt>
                <c:pt idx="1088">
                  <c:v>14.839676194444444</c:v>
                </c:pt>
                <c:pt idx="1089">
                  <c:v>14.871523074074073</c:v>
                </c:pt>
                <c:pt idx="1090">
                  <c:v>14.840201870370374</c:v>
                </c:pt>
                <c:pt idx="1091">
                  <c:v>15.036509555555547</c:v>
                </c:pt>
                <c:pt idx="1092">
                  <c:v>15.170562574074076</c:v>
                </c:pt>
                <c:pt idx="1093">
                  <c:v>15.141723074074076</c:v>
                </c:pt>
                <c:pt idx="1094">
                  <c:v>15.204695629629629</c:v>
                </c:pt>
                <c:pt idx="1095">
                  <c:v>15.275156129629636</c:v>
                </c:pt>
                <c:pt idx="1096">
                  <c:v>15.118984976851852</c:v>
                </c:pt>
                <c:pt idx="1097">
                  <c:v>15.194969837962962</c:v>
                </c:pt>
                <c:pt idx="1098">
                  <c:v>15.287373847222224</c:v>
                </c:pt>
                <c:pt idx="1099">
                  <c:v>15.203049277777778</c:v>
                </c:pt>
                <c:pt idx="1100">
                  <c:v>15.397876425925926</c:v>
                </c:pt>
                <c:pt idx="1101">
                  <c:v>15.496233425925926</c:v>
                </c:pt>
                <c:pt idx="1102">
                  <c:v>15.49532611111111</c:v>
                </c:pt>
                <c:pt idx="1103">
                  <c:v>15.472007384259257</c:v>
                </c:pt>
                <c:pt idx="1104">
                  <c:v>15.301944324074075</c:v>
                </c:pt>
                <c:pt idx="1105">
                  <c:v>15.317380902777781</c:v>
                </c:pt>
                <c:pt idx="1106">
                  <c:v>15.366931148148147</c:v>
                </c:pt>
                <c:pt idx="1107">
                  <c:v>15.384958037037039</c:v>
                </c:pt>
                <c:pt idx="1108">
                  <c:v>15.578212296296297</c:v>
                </c:pt>
                <c:pt idx="1109">
                  <c:v>16.070804592592594</c:v>
                </c:pt>
                <c:pt idx="1110">
                  <c:v>16.141479259259256</c:v>
                </c:pt>
                <c:pt idx="1111">
                  <c:v>16.140722208333333</c:v>
                </c:pt>
                <c:pt idx="1112">
                  <c:v>16.225499055555552</c:v>
                </c:pt>
                <c:pt idx="1113">
                  <c:v>14.910650537037039</c:v>
                </c:pt>
                <c:pt idx="1114">
                  <c:v>14.23449387962963</c:v>
                </c:pt>
                <c:pt idx="1115">
                  <c:v>14.330452458333335</c:v>
                </c:pt>
                <c:pt idx="1116">
                  <c:v>14.009302412037037</c:v>
                </c:pt>
                <c:pt idx="1117">
                  <c:v>13.309928444444445</c:v>
                </c:pt>
                <c:pt idx="1118">
                  <c:v>12.771523361111113</c:v>
                </c:pt>
                <c:pt idx="1119">
                  <c:v>12.415818986111113</c:v>
                </c:pt>
                <c:pt idx="1120">
                  <c:v>12.658991759259258</c:v>
                </c:pt>
                <c:pt idx="1121">
                  <c:v>12.941736796296297</c:v>
                </c:pt>
                <c:pt idx="1122">
                  <c:v>13.244202722222223</c:v>
                </c:pt>
                <c:pt idx="1123">
                  <c:v>13.776059259259259</c:v>
                </c:pt>
                <c:pt idx="1124">
                  <c:v>13.801252861111109</c:v>
                </c:pt>
                <c:pt idx="1125">
                  <c:v>13.499172129629629</c:v>
                </c:pt>
                <c:pt idx="1126">
                  <c:v>13.464917064814816</c:v>
                </c:pt>
                <c:pt idx="1127">
                  <c:v>13.193046513888891</c:v>
                </c:pt>
                <c:pt idx="1128">
                  <c:v>12.84003951851852</c:v>
                </c:pt>
                <c:pt idx="1129">
                  <c:v>12.729280750000001</c:v>
                </c:pt>
                <c:pt idx="1130">
                  <c:v>12.458796925925927</c:v>
                </c:pt>
                <c:pt idx="1131">
                  <c:v>12.20656073</c:v>
                </c:pt>
                <c:pt idx="1132">
                  <c:v>12.491804972222223</c:v>
                </c:pt>
                <c:pt idx="1133">
                  <c:v>12.840770624999998</c:v>
                </c:pt>
                <c:pt idx="1134">
                  <c:v>13.164079467592586</c:v>
                </c:pt>
                <c:pt idx="1135">
                  <c:v>13.451370597222223</c:v>
                </c:pt>
                <c:pt idx="1136">
                  <c:v>13.556798652777776</c:v>
                </c:pt>
                <c:pt idx="1137">
                  <c:v>13.636746194444445</c:v>
                </c:pt>
                <c:pt idx="1138">
                  <c:v>13.486872416666667</c:v>
                </c:pt>
                <c:pt idx="1139">
                  <c:v>13.436405851851863</c:v>
                </c:pt>
                <c:pt idx="1140">
                  <c:v>13.062656074074074</c:v>
                </c:pt>
                <c:pt idx="1141">
                  <c:v>12.997074888888889</c:v>
                </c:pt>
                <c:pt idx="1142">
                  <c:v>13.231624921296298</c:v>
                </c:pt>
                <c:pt idx="1143">
                  <c:v>13.627485166666665</c:v>
                </c:pt>
                <c:pt idx="1144">
                  <c:v>13.663020166666668</c:v>
                </c:pt>
                <c:pt idx="1145">
                  <c:v>13.444279055555556</c:v>
                </c:pt>
                <c:pt idx="1146">
                  <c:v>13.071221500000002</c:v>
                </c:pt>
                <c:pt idx="1147">
                  <c:v>13.002953708333333</c:v>
                </c:pt>
                <c:pt idx="1148">
                  <c:v>13.019146412037037</c:v>
                </c:pt>
                <c:pt idx="1149">
                  <c:v>12.953591972222224</c:v>
                </c:pt>
                <c:pt idx="1150">
                  <c:v>12.946172166666667</c:v>
                </c:pt>
                <c:pt idx="1151">
                  <c:v>13.035708129629628</c:v>
                </c:pt>
                <c:pt idx="1152">
                  <c:v>13.166502537037037</c:v>
                </c:pt>
                <c:pt idx="1153">
                  <c:v>13.16445</c:v>
                </c:pt>
                <c:pt idx="1154">
                  <c:v>13.060040287037037</c:v>
                </c:pt>
                <c:pt idx="1155">
                  <c:v>12.707804874999999</c:v>
                </c:pt>
                <c:pt idx="1156">
                  <c:v>12.560138592592594</c:v>
                </c:pt>
                <c:pt idx="1157">
                  <c:v>12.493044152777776</c:v>
                </c:pt>
                <c:pt idx="1158">
                  <c:v>12.770870944444443</c:v>
                </c:pt>
                <c:pt idx="1159">
                  <c:v>12.929078499999999</c:v>
                </c:pt>
                <c:pt idx="1160">
                  <c:v>13.071972027777779</c:v>
                </c:pt>
                <c:pt idx="1161">
                  <c:v>13.297503972222223</c:v>
                </c:pt>
                <c:pt idx="1162">
                  <c:v>13.556834518518517</c:v>
                </c:pt>
                <c:pt idx="1163">
                  <c:v>13.628361875</c:v>
                </c:pt>
                <c:pt idx="1164">
                  <c:v>13.609285305555554</c:v>
                </c:pt>
                <c:pt idx="1165">
                  <c:v>13.426014152777777</c:v>
                </c:pt>
                <c:pt idx="1166">
                  <c:v>13.221669717592592</c:v>
                </c:pt>
                <c:pt idx="1167">
                  <c:v>13.145274763888889</c:v>
                </c:pt>
                <c:pt idx="1168">
                  <c:v>13.305667888888888</c:v>
                </c:pt>
                <c:pt idx="1169">
                  <c:v>13.263504916666665</c:v>
                </c:pt>
                <c:pt idx="1170">
                  <c:v>12.920367277777778</c:v>
                </c:pt>
                <c:pt idx="1171">
                  <c:v>12.931226319444443</c:v>
                </c:pt>
                <c:pt idx="1172">
                  <c:v>13.105942768518519</c:v>
                </c:pt>
                <c:pt idx="1173">
                  <c:v>13.009002458333335</c:v>
                </c:pt>
                <c:pt idx="1174">
                  <c:v>12.952300291666667</c:v>
                </c:pt>
                <c:pt idx="1175">
                  <c:v>12.841599435185183</c:v>
                </c:pt>
                <c:pt idx="1176">
                  <c:v>12.766689583333335</c:v>
                </c:pt>
                <c:pt idx="1177">
                  <c:v>12.783261388888889</c:v>
                </c:pt>
                <c:pt idx="1178">
                  <c:v>12.894581361111111</c:v>
                </c:pt>
                <c:pt idx="1179">
                  <c:v>12.893821722222224</c:v>
                </c:pt>
                <c:pt idx="1180">
                  <c:v>12.703579962962966</c:v>
                </c:pt>
                <c:pt idx="1181">
                  <c:v>12.532841981481479</c:v>
                </c:pt>
                <c:pt idx="1182">
                  <c:v>12.457361388888888</c:v>
                </c:pt>
                <c:pt idx="1183">
                  <c:v>12.325504611111111</c:v>
                </c:pt>
                <c:pt idx="1184">
                  <c:v>12.336361930555555</c:v>
                </c:pt>
                <c:pt idx="1185">
                  <c:v>12.174652333333334</c:v>
                </c:pt>
                <c:pt idx="1186">
                  <c:v>12.136243166666667</c:v>
                </c:pt>
                <c:pt idx="1187" formatCode="_(* #,##0.0000_);_(* \(#,##0.0000\);_(* &quot;-&quot;??_);_(@_)">
                  <c:v>12.125987888888886</c:v>
                </c:pt>
                <c:pt idx="1188">
                  <c:v>12.147397259259257</c:v>
                </c:pt>
                <c:pt idx="1189">
                  <c:v>12.049801416666668</c:v>
                </c:pt>
                <c:pt idx="1190">
                  <c:v>12.17489872222222</c:v>
                </c:pt>
                <c:pt idx="1191">
                  <c:v>12.013937833333333</c:v>
                </c:pt>
                <c:pt idx="1192">
                  <c:v>11.998181462962965</c:v>
                </c:pt>
                <c:pt idx="1193">
                  <c:v>12.066975291666665</c:v>
                </c:pt>
                <c:pt idx="1194">
                  <c:v>11.998900254629632</c:v>
                </c:pt>
                <c:pt idx="1195">
                  <c:v>11.940304009259259</c:v>
                </c:pt>
                <c:pt idx="1196">
                  <c:v>11.913951694444442</c:v>
                </c:pt>
                <c:pt idx="1197">
                  <c:v>11.793906736111108</c:v>
                </c:pt>
                <c:pt idx="1198">
                  <c:v>11.8598985</c:v>
                </c:pt>
                <c:pt idx="1199">
                  <c:v>12.075392703703704</c:v>
                </c:pt>
                <c:pt idx="1200">
                  <c:v>12.18411037962963</c:v>
                </c:pt>
                <c:pt idx="1201" formatCode="_(* #,##0.0000_);_(* \(#,##0.0000\);_(* &quot;-&quot;??_);_(@_)">
                  <c:v>12.234196425925925</c:v>
                </c:pt>
                <c:pt idx="1202">
                  <c:v>12.12373151851852</c:v>
                </c:pt>
                <c:pt idx="1203">
                  <c:v>11.944148018518518</c:v>
                </c:pt>
                <c:pt idx="1204">
                  <c:v>12.101878231481482</c:v>
                </c:pt>
                <c:pt idx="1205">
                  <c:v>12.23007212962963</c:v>
                </c:pt>
                <c:pt idx="1206">
                  <c:v>12.400288236111113</c:v>
                </c:pt>
                <c:pt idx="1207">
                  <c:v>12.307902902777776</c:v>
                </c:pt>
                <c:pt idx="1208">
                  <c:v>12.199981898148145</c:v>
                </c:pt>
                <c:pt idx="1209">
                  <c:v>12.257146231481483</c:v>
                </c:pt>
                <c:pt idx="1210">
                  <c:v>12.368608833333333</c:v>
                </c:pt>
                <c:pt idx="1211">
                  <c:v>12.283464912037036</c:v>
                </c:pt>
                <c:pt idx="1212">
                  <c:v>12.120571388888889</c:v>
                </c:pt>
                <c:pt idx="1213">
                  <c:v>12.219587560185186</c:v>
                </c:pt>
                <c:pt idx="1214">
                  <c:v>12.178565745370371</c:v>
                </c:pt>
                <c:pt idx="1215">
                  <c:v>12.238533666666667</c:v>
                </c:pt>
                <c:pt idx="1216">
                  <c:v>12.258005231481484</c:v>
                </c:pt>
                <c:pt idx="1217">
                  <c:v>12.249089</c:v>
                </c:pt>
                <c:pt idx="1218">
                  <c:v>12.330756078431373</c:v>
                </c:pt>
                <c:pt idx="1219">
                  <c:v>12.354400862745099</c:v>
                </c:pt>
                <c:pt idx="1220">
                  <c:v>12.478282421568627</c:v>
                </c:pt>
                <c:pt idx="1221">
                  <c:v>12.393323470588236</c:v>
                </c:pt>
                <c:pt idx="1222">
                  <c:v>12.456947196078431</c:v>
                </c:pt>
                <c:pt idx="1223">
                  <c:v>12.528756617647058</c:v>
                </c:pt>
                <c:pt idx="1224">
                  <c:v>12.430497333333333</c:v>
                </c:pt>
                <c:pt idx="1225" formatCode="0.0%">
                  <c:v>12.094592843137253</c:v>
                </c:pt>
                <c:pt idx="1226">
                  <c:v>12.40359930882353</c:v>
                </c:pt>
                <c:pt idx="1227">
                  <c:v>12.423481044117647</c:v>
                </c:pt>
                <c:pt idx="1228">
                  <c:v>12.540061161764704</c:v>
                </c:pt>
                <c:pt idx="1229">
                  <c:v>12.512963470588236</c:v>
                </c:pt>
                <c:pt idx="1230">
                  <c:v>12.308942892156862</c:v>
                </c:pt>
                <c:pt idx="1231">
                  <c:v>12.273112852941175</c:v>
                </c:pt>
                <c:pt idx="1232">
                  <c:v>12.182278450980395</c:v>
                </c:pt>
                <c:pt idx="1233">
                  <c:v>12.137003862745097</c:v>
                </c:pt>
                <c:pt idx="1234">
                  <c:v>12.158204441176469</c:v>
                </c:pt>
                <c:pt idx="1235">
                  <c:v>12.118342696078432</c:v>
                </c:pt>
                <c:pt idx="1236">
                  <c:v>12.043020460784312</c:v>
                </c:pt>
                <c:pt idx="1237">
                  <c:v>12.026831911764702</c:v>
                </c:pt>
                <c:pt idx="1238">
                  <c:v>12.011715661764706</c:v>
                </c:pt>
                <c:pt idx="1239">
                  <c:v>12.0398</c:v>
                </c:pt>
                <c:pt idx="1240">
                  <c:v>12.1974</c:v>
                </c:pt>
                <c:pt idx="1241">
                  <c:v>12.176346921568628</c:v>
                </c:pt>
                <c:pt idx="1242">
                  <c:v>12.189323921568628</c:v>
                </c:pt>
                <c:pt idx="1243">
                  <c:v>12.202622754901963</c:v>
                </c:pt>
                <c:pt idx="1244">
                  <c:v>12.352564125000001</c:v>
                </c:pt>
                <c:pt idx="1245">
                  <c:v>12.255703068627454</c:v>
                </c:pt>
                <c:pt idx="1246">
                  <c:v>12.311287637254903</c:v>
                </c:pt>
                <c:pt idx="1247">
                  <c:v>12.203431514705883</c:v>
                </c:pt>
                <c:pt idx="1248">
                  <c:v>12.312979725490198</c:v>
                </c:pt>
                <c:pt idx="1249">
                  <c:v>12.126564862745099</c:v>
                </c:pt>
                <c:pt idx="1250">
                  <c:v>11.985514647058825</c:v>
                </c:pt>
                <c:pt idx="1251">
                  <c:v>12.24730768627451</c:v>
                </c:pt>
                <c:pt idx="1252">
                  <c:v>12.148535514705882</c:v>
                </c:pt>
                <c:pt idx="1253">
                  <c:v>12.222031294117647</c:v>
                </c:pt>
                <c:pt idx="1254">
                  <c:v>12.121829960784316</c:v>
                </c:pt>
                <c:pt idx="1255">
                  <c:v>12.264027901960784</c:v>
                </c:pt>
                <c:pt idx="1256">
                  <c:v>12.259195774509806</c:v>
                </c:pt>
                <c:pt idx="1257">
                  <c:v>12.337977196078434</c:v>
                </c:pt>
                <c:pt idx="1258">
                  <c:v>12.361298720588238</c:v>
                </c:pt>
                <c:pt idx="1259">
                  <c:v>12.309622392156864</c:v>
                </c:pt>
                <c:pt idx="1260">
                  <c:v>12.363327020833333</c:v>
                </c:pt>
                <c:pt idx="1261">
                  <c:v>12.426571411458333</c:v>
                </c:pt>
                <c:pt idx="1262">
                  <c:v>12.508980833333332</c:v>
                </c:pt>
                <c:pt idx="1263">
                  <c:v>12.438987171568629</c:v>
                </c:pt>
                <c:pt idx="1264">
                  <c:v>12.371781186274509</c:v>
                </c:pt>
                <c:pt idx="1265" formatCode="_(* #,##0.0000_);_(* \(#,##0.0000\);_(* &quot;-&quot;??_);_(@_)">
                  <c:v>12.327015794117649</c:v>
                </c:pt>
                <c:pt idx="1266" formatCode="_(* #,##0.0000_);_(* \(#,##0.0000\);_(* &quot;-&quot;??_);_(@_)">
                  <c:v>12.215375529411766</c:v>
                </c:pt>
                <c:pt idx="1267" formatCode="_(* #,##0.0000_);_(* \(#,##0.0000\);_(* &quot;-&quot;??_);_(@_)">
                  <c:v>12.279016147058826</c:v>
                </c:pt>
                <c:pt idx="1268">
                  <c:v>12.069192686274512</c:v>
                </c:pt>
                <c:pt idx="1269">
                  <c:v>12.266736044117645</c:v>
                </c:pt>
                <c:pt idx="1270">
                  <c:v>12.348391000000001</c:v>
                </c:pt>
                <c:pt idx="1271">
                  <c:v>12.288</c:v>
                </c:pt>
                <c:pt idx="1272">
                  <c:v>12.1182</c:v>
                </c:pt>
                <c:pt idx="1273">
                  <c:v>12.166315137254902</c:v>
                </c:pt>
                <c:pt idx="1274">
                  <c:v>12.111066235294118</c:v>
                </c:pt>
                <c:pt idx="1275">
                  <c:v>12.198476774509805</c:v>
                </c:pt>
                <c:pt idx="1276">
                  <c:v>12.120824725490198</c:v>
                </c:pt>
                <c:pt idx="1277">
                  <c:v>12.084955083333334</c:v>
                </c:pt>
                <c:pt idx="1278">
                  <c:v>11.987405843137257</c:v>
                </c:pt>
                <c:pt idx="1279">
                  <c:v>11.968703529411764</c:v>
                </c:pt>
                <c:pt idx="1280">
                  <c:v>11.80652344117647</c:v>
                </c:pt>
                <c:pt idx="1281" formatCode="_(* #,##0.0000_);_(* \(#,##0.0000\);_(* &quot;-&quot;??_);_(@_)">
                  <c:v>11.768130301470588</c:v>
                </c:pt>
                <c:pt idx="1282">
                  <c:v>11.76288100490196</c:v>
                </c:pt>
                <c:pt idx="1283">
                  <c:v>11.866001372549022</c:v>
                </c:pt>
                <c:pt idx="1284">
                  <c:v>11.886809495098039</c:v>
                </c:pt>
                <c:pt idx="1285">
                  <c:v>12.000400794117649</c:v>
                </c:pt>
                <c:pt idx="1286">
                  <c:v>11.842901656862745</c:v>
                </c:pt>
                <c:pt idx="1287">
                  <c:v>11.725465686274511</c:v>
                </c:pt>
                <c:pt idx="1288">
                  <c:v>11.696766514705882</c:v>
                </c:pt>
                <c:pt idx="1289">
                  <c:v>11.677638823529412</c:v>
                </c:pt>
                <c:pt idx="1290">
                  <c:v>11.699326215686273</c:v>
                </c:pt>
                <c:pt idx="1291">
                  <c:v>11.780319794117645</c:v>
                </c:pt>
                <c:pt idx="1292">
                  <c:v>11.832402696078432</c:v>
                </c:pt>
                <c:pt idx="1293">
                  <c:v>11.882624558823528</c:v>
                </c:pt>
                <c:pt idx="1294">
                  <c:v>11.845475490196078</c:v>
                </c:pt>
                <c:pt idx="1295">
                  <c:v>11.884423455882354</c:v>
                </c:pt>
                <c:pt idx="1296">
                  <c:v>11.932468578431374</c:v>
                </c:pt>
                <c:pt idx="1297">
                  <c:v>11.902556965686275</c:v>
                </c:pt>
                <c:pt idx="1298">
                  <c:v>12.039183583333333</c:v>
                </c:pt>
                <c:pt idx="1299">
                  <c:v>11.975659372549021</c:v>
                </c:pt>
                <c:pt idx="1300">
                  <c:v>11.858749710784313</c:v>
                </c:pt>
                <c:pt idx="1301">
                  <c:v>11.932551176470588</c:v>
                </c:pt>
                <c:pt idx="1302">
                  <c:v>12.032646</c:v>
                </c:pt>
                <c:pt idx="1303">
                  <c:v>12.078199541666667</c:v>
                </c:pt>
                <c:pt idx="1304">
                  <c:v>12.005209703124999</c:v>
                </c:pt>
                <c:pt idx="1305">
                  <c:v>11.880102666666666</c:v>
                </c:pt>
                <c:pt idx="1306">
                  <c:v>11.8117684375</c:v>
                </c:pt>
                <c:pt idx="1307">
                  <c:v>11.763003492187499</c:v>
                </c:pt>
                <c:pt idx="1308">
                  <c:v>11.807882614583335</c:v>
                </c:pt>
                <c:pt idx="1309">
                  <c:v>11.786744666666666</c:v>
                </c:pt>
                <c:pt idx="1310">
                  <c:v>11.818468830729167</c:v>
                </c:pt>
                <c:pt idx="1311">
                  <c:v>11.821059075520836</c:v>
                </c:pt>
                <c:pt idx="1312">
                  <c:v>11.978036606770834</c:v>
                </c:pt>
                <c:pt idx="1313">
                  <c:v>12.046722070312502</c:v>
                </c:pt>
                <c:pt idx="1314">
                  <c:v>11.961390921874999</c:v>
                </c:pt>
                <c:pt idx="1315">
                  <c:v>12.020058919270832</c:v>
                </c:pt>
                <c:pt idx="1316">
                  <c:v>12.014977554687498</c:v>
                </c:pt>
                <c:pt idx="1317">
                  <c:v>11.975014765624998</c:v>
                </c:pt>
                <c:pt idx="1318">
                  <c:v>11.976754468750002</c:v>
                </c:pt>
                <c:pt idx="1319">
                  <c:v>12.036072393229166</c:v>
                </c:pt>
                <c:pt idx="1320">
                  <c:v>12.048154278645834</c:v>
                </c:pt>
                <c:pt idx="1321">
                  <c:v>12.035881218749998</c:v>
                </c:pt>
                <c:pt idx="1322">
                  <c:v>12.039156958333333</c:v>
                </c:pt>
                <c:pt idx="1323">
                  <c:v>11.9711</c:v>
                </c:pt>
                <c:pt idx="1324">
                  <c:v>11.9878</c:v>
                </c:pt>
                <c:pt idx="1325">
                  <c:v>11.977739947916666</c:v>
                </c:pt>
                <c:pt idx="1326">
                  <c:v>11.864201885416666</c:v>
                </c:pt>
                <c:pt idx="1327">
                  <c:v>11.851050000000001</c:v>
                </c:pt>
                <c:pt idx="1328">
                  <c:v>11.848239531250002</c:v>
                </c:pt>
                <c:pt idx="1329">
                  <c:v>11.883362218749998</c:v>
                </c:pt>
                <c:pt idx="1330">
                  <c:v>11.88762621875</c:v>
                </c:pt>
                <c:pt idx="1331">
                  <c:v>11.893438895833334</c:v>
                </c:pt>
                <c:pt idx="1332">
                  <c:v>11.965216895833333</c:v>
                </c:pt>
                <c:pt idx="1333">
                  <c:v>12.062653458333335</c:v>
                </c:pt>
                <c:pt idx="1334">
                  <c:v>12.128551640625</c:v>
                </c:pt>
                <c:pt idx="1335">
                  <c:v>12.140224718749998</c:v>
                </c:pt>
                <c:pt idx="1336">
                  <c:v>12.108770447916665</c:v>
                </c:pt>
                <c:pt idx="1337">
                  <c:v>12.076494781249998</c:v>
                </c:pt>
                <c:pt idx="1338">
                  <c:v>11.924069270833332</c:v>
                </c:pt>
                <c:pt idx="1339">
                  <c:v>11.837291979166666</c:v>
                </c:pt>
                <c:pt idx="1340">
                  <c:v>11.866223843749999</c:v>
                </c:pt>
                <c:pt idx="1341">
                  <c:v>11.892144458333334</c:v>
                </c:pt>
                <c:pt idx="1342">
                  <c:v>11.966502854166666</c:v>
                </c:pt>
                <c:pt idx="1343">
                  <c:v>12.0189460625</c:v>
                </c:pt>
                <c:pt idx="1344">
                  <c:v>12.086426031249999</c:v>
                </c:pt>
                <c:pt idx="1345">
                  <c:v>12.05742421875</c:v>
                </c:pt>
                <c:pt idx="1346">
                  <c:v>12.012214046875</c:v>
                </c:pt>
                <c:pt idx="1347">
                  <c:v>11.035587140624999</c:v>
                </c:pt>
                <c:pt idx="1348">
                  <c:v>11.769180979166666</c:v>
                </c:pt>
                <c:pt idx="1349">
                  <c:v>11.647605104166665</c:v>
                </c:pt>
                <c:pt idx="1350">
                  <c:v>11.697769906249999</c:v>
                </c:pt>
                <c:pt idx="1351">
                  <c:v>11.845081937499998</c:v>
                </c:pt>
                <c:pt idx="1352" formatCode="_(* #,##0.0000_);_(* \(#,##0.0000\);_(* &quot;-&quot;??_);_(@_)">
                  <c:v>11.759572864583333</c:v>
                </c:pt>
                <c:pt idx="1353" formatCode="_(* #,##0.0000_);_(* \(#,##0.0000\);_(* &quot;-&quot;??_);_(@_)">
                  <c:v>11.754776770833335</c:v>
                </c:pt>
                <c:pt idx="1354" formatCode="_(* #,##0.0000_);_(* \(#,##0.0000\);_(* &quot;-&quot;??_);_(@_)">
                  <c:v>11.75216160416667</c:v>
                </c:pt>
                <c:pt idx="1355" formatCode="_(* #,##0.0000_);_(* \(#,##0.0000\);_(* &quot;-&quot;??_);_(@_)">
                  <c:v>11.670944427083334</c:v>
                </c:pt>
                <c:pt idx="1356" formatCode="_(* #,##0.0000_);_(* \(#,##0.0000\);_(* &quot;-&quot;??_);_(@_)">
                  <c:v>11.718800874999999</c:v>
                </c:pt>
                <c:pt idx="1357" formatCode="_(* #,##0.0000_);_(* \(#,##0.0000\);_(* &quot;-&quot;??_);_(@_)">
                  <c:v>11.708395718750001</c:v>
                </c:pt>
                <c:pt idx="1358" formatCode="_(* #,##0.0000_);_(* \(#,##0.0000\);_(* &quot;-&quot;??_);_(@_)">
                  <c:v>11.811854</c:v>
                </c:pt>
                <c:pt idx="1359">
                  <c:v>11.777499416666668</c:v>
                </c:pt>
                <c:pt idx="1360">
                  <c:v>11.8258509375</c:v>
                </c:pt>
                <c:pt idx="1361">
                  <c:v>11.965127916666667</c:v>
                </c:pt>
                <c:pt idx="1362">
                  <c:v>11.991113343750001</c:v>
                </c:pt>
                <c:pt idx="1363">
                  <c:v>11.746109666666667</c:v>
                </c:pt>
                <c:pt idx="1364">
                  <c:v>11.730692791666668</c:v>
                </c:pt>
                <c:pt idx="1365">
                  <c:v>11.780712296874999</c:v>
                </c:pt>
                <c:pt idx="1366">
                  <c:v>11.718539833333331</c:v>
                </c:pt>
                <c:pt idx="1367">
                  <c:v>11.662384687500001</c:v>
                </c:pt>
                <c:pt idx="1368">
                  <c:v>11.5821763125</c:v>
                </c:pt>
                <c:pt idx="1369">
                  <c:v>11.505376796874998</c:v>
                </c:pt>
                <c:pt idx="1370">
                  <c:v>11.492310249999999</c:v>
                </c:pt>
                <c:pt idx="1371">
                  <c:v>11.529878937500001</c:v>
                </c:pt>
                <c:pt idx="1372">
                  <c:v>11.591264750000001</c:v>
                </c:pt>
                <c:pt idx="1373">
                  <c:v>11.5514889375</c:v>
                </c:pt>
                <c:pt idx="1374">
                  <c:v>11.563840765625001</c:v>
                </c:pt>
                <c:pt idx="1375">
                  <c:v>11.443062708333333</c:v>
                </c:pt>
                <c:pt idx="1376">
                  <c:v>11.481538802083334</c:v>
                </c:pt>
                <c:pt idx="1377">
                  <c:v>11.518322046874999</c:v>
                </c:pt>
                <c:pt idx="1378">
                  <c:v>11.558473203125001</c:v>
                </c:pt>
                <c:pt idx="1379">
                  <c:v>11.55599745</c:v>
                </c:pt>
                <c:pt idx="1380">
                  <c:v>11.531505619791666</c:v>
                </c:pt>
                <c:pt idx="1381">
                  <c:v>11.635804125</c:v>
                </c:pt>
                <c:pt idx="1382">
                  <c:v>11.669690239583336</c:v>
                </c:pt>
                <c:pt idx="1383">
                  <c:v>11.822780312500001</c:v>
                </c:pt>
                <c:pt idx="1384">
                  <c:v>11.928114989583335</c:v>
                </c:pt>
                <c:pt idx="1385">
                  <c:v>11.902082901041666</c:v>
                </c:pt>
                <c:pt idx="1386">
                  <c:v>11.889444375</c:v>
                </c:pt>
                <c:pt idx="1387">
                  <c:v>11.696570520833333</c:v>
                </c:pt>
                <c:pt idx="1388">
                  <c:v>11.587868937500001</c:v>
                </c:pt>
                <c:pt idx="1389">
                  <c:v>11.608967312500001</c:v>
                </c:pt>
                <c:pt idx="1390">
                  <c:v>11.637540390624999</c:v>
                </c:pt>
                <c:pt idx="1391">
                  <c:v>11.705187265625</c:v>
                </c:pt>
                <c:pt idx="1392">
                  <c:v>11.582995385416668</c:v>
                </c:pt>
                <c:pt idx="1393">
                  <c:v>11.576856500000002</c:v>
                </c:pt>
                <c:pt idx="1394">
                  <c:v>11.60232234375</c:v>
                </c:pt>
                <c:pt idx="1395">
                  <c:v>11.608946114583333</c:v>
                </c:pt>
                <c:pt idx="1396">
                  <c:v>11.619025135416665</c:v>
                </c:pt>
                <c:pt idx="1397">
                  <c:v>11.583020749999999</c:v>
                </c:pt>
                <c:pt idx="1398">
                  <c:v>11.550835854166667</c:v>
                </c:pt>
                <c:pt idx="1399">
                  <c:v>11.543577776041666</c:v>
                </c:pt>
                <c:pt idx="1400">
                  <c:v>11.560938406250001</c:v>
                </c:pt>
                <c:pt idx="1401">
                  <c:v>11.673162812500001</c:v>
                </c:pt>
                <c:pt idx="1402">
                  <c:v>11.721041250000001</c:v>
                </c:pt>
                <c:pt idx="1403">
                  <c:v>11.755024875</c:v>
                </c:pt>
                <c:pt idx="1404">
                  <c:v>11.787724885416669</c:v>
                </c:pt>
                <c:pt idx="1405">
                  <c:v>11.838002770833334</c:v>
                </c:pt>
                <c:pt idx="1406">
                  <c:v>11.788342999999999</c:v>
                </c:pt>
                <c:pt idx="1407">
                  <c:v>11.849001088541666</c:v>
                </c:pt>
                <c:pt idx="1408">
                  <c:v>11.928722005208332</c:v>
                </c:pt>
                <c:pt idx="1409">
                  <c:v>11.985069750000001</c:v>
                </c:pt>
                <c:pt idx="1410">
                  <c:v>12.107291656249998</c:v>
                </c:pt>
                <c:pt idx="1411">
                  <c:v>12.165306874999999</c:v>
                </c:pt>
                <c:pt idx="1412">
                  <c:v>12.289389635416667</c:v>
                </c:pt>
                <c:pt idx="1413">
                  <c:v>12.308198479166666</c:v>
                </c:pt>
                <c:pt idx="1414">
                  <c:v>12.547841442708336</c:v>
                </c:pt>
                <c:pt idx="1415">
                  <c:v>12.899335453124998</c:v>
                </c:pt>
                <c:pt idx="1416">
                  <c:v>12.981408552083334</c:v>
                </c:pt>
                <c:pt idx="1417">
                  <c:v>13.010992890624999</c:v>
                </c:pt>
                <c:pt idx="1418">
                  <c:v>12.960870031250002</c:v>
                </c:pt>
                <c:pt idx="1419">
                  <c:v>12.817460328125001</c:v>
                </c:pt>
                <c:pt idx="1420">
                  <c:v>12.918520000000001</c:v>
                </c:pt>
                <c:pt idx="1421">
                  <c:v>12.867560869791667</c:v>
                </c:pt>
                <c:pt idx="1422">
                  <c:v>12.878542119791668</c:v>
                </c:pt>
                <c:pt idx="1423">
                  <c:v>12.879173124999999</c:v>
                </c:pt>
                <c:pt idx="1424">
                  <c:v>12.939345020833334</c:v>
                </c:pt>
                <c:pt idx="1425">
                  <c:v>12.973738578125003</c:v>
                </c:pt>
                <c:pt idx="1426">
                  <c:v>12.857658300000002</c:v>
                </c:pt>
                <c:pt idx="1427">
                  <c:v>12.832718093750001</c:v>
                </c:pt>
                <c:pt idx="1428">
                  <c:v>12.846469583333334</c:v>
                </c:pt>
                <c:pt idx="1429">
                  <c:v>12.688440343749999</c:v>
                </c:pt>
                <c:pt idx="1430">
                  <c:v>12.740617614583332</c:v>
                </c:pt>
                <c:pt idx="1431">
                  <c:v>12.696194765625</c:v>
                </c:pt>
                <c:pt idx="1432">
                  <c:v>12.721813666666666</c:v>
                </c:pt>
                <c:pt idx="1433">
                  <c:v>12.725500562500001</c:v>
                </c:pt>
                <c:pt idx="1434">
                  <c:v>12.675367317708334</c:v>
                </c:pt>
                <c:pt idx="1435">
                  <c:v>12.875829447916669</c:v>
                </c:pt>
                <c:pt idx="1436" formatCode="_(* #,##0.0000_);_(* \(#,##0.0000\);_(* &quot;-&quot;??_);_(@_)">
                  <c:v>12.855796927083333</c:v>
                </c:pt>
                <c:pt idx="1437" formatCode="_(* #,##0.0000_);_(* \(#,##0.0000\);_(* &quot;-&quot;??_);_(@_)">
                  <c:v>12.808065067708334</c:v>
                </c:pt>
                <c:pt idx="1438">
                  <c:v>12.831560937500001</c:v>
                </c:pt>
                <c:pt idx="1439">
                  <c:v>12.856145770833335</c:v>
                </c:pt>
                <c:pt idx="1440">
                  <c:v>12.908387062500003</c:v>
                </c:pt>
                <c:pt idx="1441">
                  <c:v>13.093507333333335</c:v>
                </c:pt>
                <c:pt idx="1442">
                  <c:v>13.167831541666668</c:v>
                </c:pt>
                <c:pt idx="1443">
                  <c:v>13.090221249999999</c:v>
                </c:pt>
                <c:pt idx="1444">
                  <c:v>13.213016635416668</c:v>
                </c:pt>
                <c:pt idx="1445">
                  <c:v>13.263871000000002</c:v>
                </c:pt>
                <c:pt idx="1446">
                  <c:v>13.328101510416667</c:v>
                </c:pt>
                <c:pt idx="1447">
                  <c:v>13.173890937500001</c:v>
                </c:pt>
                <c:pt idx="1448">
                  <c:v>13.177906838541666</c:v>
                </c:pt>
                <c:pt idx="1449" formatCode="_(* #,##0.0000_);_(* \(#,##0.0000\);_(* &quot;-&quot;??_);_(@_)">
                  <c:v>13.170541083333333</c:v>
                </c:pt>
                <c:pt idx="1450" formatCode="_(* #,##0.0000_);_(* \(#,##0.0000\);_(* &quot;-&quot;??_);_(@_)">
                  <c:v>13.180249046875002</c:v>
                </c:pt>
                <c:pt idx="1451">
                  <c:v>13.073186833333335</c:v>
                </c:pt>
                <c:pt idx="1452" formatCode="_(* #,##0.0000_);_(* \(#,##0.0000\);_(* &quot;-&quot;??_);_(@_)">
                  <c:v>13.012869833333333</c:v>
                </c:pt>
                <c:pt idx="1453">
                  <c:v>12.980780083333334</c:v>
                </c:pt>
                <c:pt idx="1454">
                  <c:v>12.988496374999999</c:v>
                </c:pt>
                <c:pt idx="1455">
                  <c:v>13.078467468749999</c:v>
                </c:pt>
                <c:pt idx="1456">
                  <c:v>13.178599999999999</c:v>
                </c:pt>
                <c:pt idx="1457">
                  <c:v>13.226990000000001</c:v>
                </c:pt>
                <c:pt idx="1458">
                  <c:v>13.24607884375</c:v>
                </c:pt>
                <c:pt idx="1459">
                  <c:v>13.309298437500001</c:v>
                </c:pt>
                <c:pt idx="1460">
                  <c:v>13.343255776041666</c:v>
                </c:pt>
                <c:pt idx="1461">
                  <c:v>13.376400635416667</c:v>
                </c:pt>
                <c:pt idx="1462">
                  <c:v>13.442843187499999</c:v>
                </c:pt>
                <c:pt idx="1463">
                  <c:v>13.477647703124999</c:v>
                </c:pt>
                <c:pt idx="1464">
                  <c:v>13.55919439583333</c:v>
                </c:pt>
                <c:pt idx="1465">
                  <c:v>13.44079184375</c:v>
                </c:pt>
                <c:pt idx="1466">
                  <c:v>13.54900553125</c:v>
                </c:pt>
                <c:pt idx="1467">
                  <c:v>13.637194239583334</c:v>
                </c:pt>
                <c:pt idx="1468">
                  <c:v>13.706478234375002</c:v>
                </c:pt>
                <c:pt idx="1469">
                  <c:v>13.811105697916666</c:v>
                </c:pt>
                <c:pt idx="1470">
                  <c:v>13.835855010416665</c:v>
                </c:pt>
                <c:pt idx="1471">
                  <c:v>13.866991802083334</c:v>
                </c:pt>
                <c:pt idx="1472">
                  <c:v>13.8436465</c:v>
                </c:pt>
                <c:pt idx="1473">
                  <c:v>13.836081531249999</c:v>
                </c:pt>
                <c:pt idx="1474">
                  <c:v>13.662139786458333</c:v>
                </c:pt>
                <c:pt idx="1475">
                  <c:v>13.508587500000001</c:v>
                </c:pt>
                <c:pt idx="1476">
                  <c:v>13.390989583333337</c:v>
                </c:pt>
                <c:pt idx="1477">
                  <c:v>13.280640468749999</c:v>
                </c:pt>
                <c:pt idx="1478">
                  <c:v>13.295492812499999</c:v>
                </c:pt>
                <c:pt idx="1479">
                  <c:v>13.255279171874999</c:v>
                </c:pt>
                <c:pt idx="1480">
                  <c:v>13.0776310625</c:v>
                </c:pt>
                <c:pt idx="1481">
                  <c:v>13.145563020833334</c:v>
                </c:pt>
                <c:pt idx="1482">
                  <c:v>13.081184552083332</c:v>
                </c:pt>
                <c:pt idx="1483">
                  <c:v>13.074283890625001</c:v>
                </c:pt>
                <c:pt idx="1484">
                  <c:v>13.080440484375</c:v>
                </c:pt>
                <c:pt idx="1485">
                  <c:v>13.262110729166665</c:v>
                </c:pt>
                <c:pt idx="1486">
                  <c:v>13.358717656250001</c:v>
                </c:pt>
                <c:pt idx="1487">
                  <c:v>13.509789109374999</c:v>
                </c:pt>
                <c:pt idx="1488">
                  <c:v>13.624479335937501</c:v>
                </c:pt>
                <c:pt idx="1489">
                  <c:v>13.693938072916668</c:v>
                </c:pt>
                <c:pt idx="1490">
                  <c:v>13.711905807291666</c:v>
                </c:pt>
                <c:pt idx="1491">
                  <c:v>13.751078833333331</c:v>
                </c:pt>
                <c:pt idx="1492">
                  <c:v>13.687733067708333</c:v>
                </c:pt>
                <c:pt idx="1493">
                  <c:v>13.461194249999998</c:v>
                </c:pt>
                <c:pt idx="1494">
                  <c:v>13.263290104166668</c:v>
                </c:pt>
                <c:pt idx="1495">
                  <c:v>13.267560520833332</c:v>
                </c:pt>
                <c:pt idx="1496">
                  <c:v>13.4088581875</c:v>
                </c:pt>
                <c:pt idx="1497">
                  <c:v>13.561424390625</c:v>
                </c:pt>
                <c:pt idx="1498">
                  <c:v>13.50972340625</c:v>
                </c:pt>
                <c:pt idx="1499">
                  <c:v>13.444110937500003</c:v>
                </c:pt>
                <c:pt idx="1500">
                  <c:v>13.561440750000001</c:v>
                </c:pt>
                <c:pt idx="1501">
                  <c:v>13.638319421875</c:v>
                </c:pt>
                <c:pt idx="1502">
                  <c:v>13.569750244791667</c:v>
                </c:pt>
                <c:pt idx="1503" formatCode="_(* #,##0.0000_);_(* \(#,##0.0000\);_(* &quot;-&quot;??_);_(@_)">
                  <c:v>13.574915515624998</c:v>
                </c:pt>
                <c:pt idx="1504">
                  <c:v>13.820629999999998</c:v>
                </c:pt>
                <c:pt idx="1505">
                  <c:v>13.880887635416666</c:v>
                </c:pt>
                <c:pt idx="1506">
                  <c:v>13.855188078125</c:v>
                </c:pt>
                <c:pt idx="1507">
                  <c:v>13.66898734375</c:v>
                </c:pt>
                <c:pt idx="1508">
                  <c:v>13.770544052083334</c:v>
                </c:pt>
                <c:pt idx="1509">
                  <c:v>13.805451354166669</c:v>
                </c:pt>
                <c:pt idx="1510">
                  <c:v>13.886768890625</c:v>
                </c:pt>
                <c:pt idx="1511" formatCode="General">
                  <c:v>13.974755734374998</c:v>
                </c:pt>
                <c:pt idx="1512">
                  <c:v>13.735453200000002</c:v>
                </c:pt>
                <c:pt idx="1513">
                  <c:v>13.521481139999999</c:v>
                </c:pt>
                <c:pt idx="1514">
                  <c:v>13.594264249999998</c:v>
                </c:pt>
                <c:pt idx="1515">
                  <c:v>13.696481339999998</c:v>
                </c:pt>
                <c:pt idx="1516" formatCode="General">
                  <c:v>13.480814049999999</c:v>
                </c:pt>
                <c:pt idx="1517">
                  <c:v>13.44547493</c:v>
                </c:pt>
                <c:pt idx="1518">
                  <c:v>13.5430916</c:v>
                </c:pt>
                <c:pt idx="1519">
                  <c:v>13.587798775</c:v>
                </c:pt>
                <c:pt idx="1520">
                  <c:v>13.78154123</c:v>
                </c:pt>
                <c:pt idx="1521">
                  <c:v>13.78363002</c:v>
                </c:pt>
                <c:pt idx="1522">
                  <c:v>13.873638100000001</c:v>
                </c:pt>
                <c:pt idx="1523">
                  <c:v>13.78475392</c:v>
                </c:pt>
                <c:pt idx="1524">
                  <c:v>13.689296369999999</c:v>
                </c:pt>
                <c:pt idx="1525">
                  <c:v>13.680419910000001</c:v>
                </c:pt>
                <c:pt idx="1526">
                  <c:v>13.772015609375</c:v>
                </c:pt>
                <c:pt idx="1527">
                  <c:v>13.687987270000001</c:v>
                </c:pt>
                <c:pt idx="1528">
                  <c:v>13.563493340000001</c:v>
                </c:pt>
                <c:pt idx="1529">
                  <c:v>13.477666465</c:v>
                </c:pt>
                <c:pt idx="1530">
                  <c:v>13.403203900000001</c:v>
                </c:pt>
                <c:pt idx="1531">
                  <c:v>13.44665616</c:v>
                </c:pt>
                <c:pt idx="1532">
                  <c:v>13.471201875</c:v>
                </c:pt>
                <c:pt idx="1533">
                  <c:v>13.559407429999998</c:v>
                </c:pt>
                <c:pt idx="1534">
                  <c:v>13.445326630208335</c:v>
                </c:pt>
                <c:pt idx="1535">
                  <c:v>13.434171921874999</c:v>
                </c:pt>
                <c:pt idx="1536">
                  <c:v>13.432060609375</c:v>
                </c:pt>
                <c:pt idx="1537">
                  <c:v>13.369491635416669</c:v>
                </c:pt>
                <c:pt idx="1538">
                  <c:v>13.332758036458333</c:v>
                </c:pt>
                <c:pt idx="1539">
                  <c:v>13.3442205625</c:v>
                </c:pt>
                <c:pt idx="1540">
                  <c:v>13.35898865625</c:v>
                </c:pt>
                <c:pt idx="1541">
                  <c:v>13.402614593749998</c:v>
                </c:pt>
                <c:pt idx="1542">
                  <c:v>13.455645708333332</c:v>
                </c:pt>
                <c:pt idx="1543">
                  <c:v>13.41444303125</c:v>
                </c:pt>
                <c:pt idx="1544">
                  <c:v>13.453441249999999</c:v>
                </c:pt>
                <c:pt idx="1545">
                  <c:v>13.371074562499995</c:v>
                </c:pt>
                <c:pt idx="1546">
                  <c:v>13.395347703124999</c:v>
                </c:pt>
                <c:pt idx="1547">
                  <c:v>13.326481437500002</c:v>
                </c:pt>
                <c:pt idx="1548">
                  <c:v>13.263593020833335</c:v>
                </c:pt>
                <c:pt idx="1549">
                  <c:v>13.113273333333336</c:v>
                </c:pt>
                <c:pt idx="1550">
                  <c:v>13.145023208333331</c:v>
                </c:pt>
                <c:pt idx="1551">
                  <c:v>13.184405473958332</c:v>
                </c:pt>
                <c:pt idx="1552">
                  <c:v>13.311844338541668</c:v>
                </c:pt>
                <c:pt idx="1553">
                  <c:v>13.391442963541666</c:v>
                </c:pt>
                <c:pt idx="1554">
                  <c:v>13.422198374999999</c:v>
                </c:pt>
                <c:pt idx="1555">
                  <c:v>13.498940510416666</c:v>
                </c:pt>
                <c:pt idx="1556">
                  <c:v>13.516839718749999</c:v>
                </c:pt>
                <c:pt idx="1557">
                  <c:v>13.662099546875002</c:v>
                </c:pt>
                <c:pt idx="1558">
                  <c:v>13.682588489583331</c:v>
                </c:pt>
                <c:pt idx="1559">
                  <c:v>13.551368197916666</c:v>
                </c:pt>
                <c:pt idx="1560">
                  <c:v>13.513905703124998</c:v>
                </c:pt>
                <c:pt idx="1561">
                  <c:v>13.296177477604164</c:v>
                </c:pt>
                <c:pt idx="1562">
                  <c:v>13.259891687499998</c:v>
                </c:pt>
                <c:pt idx="1563">
                  <c:v>13.315842666666668</c:v>
                </c:pt>
                <c:pt idx="1564">
                  <c:v>13.332888958333331</c:v>
                </c:pt>
                <c:pt idx="1565">
                  <c:v>13.568079520833333</c:v>
                </c:pt>
                <c:pt idx="1566">
                  <c:v>13.373480744791667</c:v>
                </c:pt>
                <c:pt idx="1567">
                  <c:v>13.563085333333333</c:v>
                </c:pt>
                <c:pt idx="1568">
                  <c:v>13.593557229166667</c:v>
                </c:pt>
                <c:pt idx="1569">
                  <c:v>13.541798437500002</c:v>
                </c:pt>
                <c:pt idx="1570">
                  <c:v>13.6005663125</c:v>
                </c:pt>
                <c:pt idx="1571">
                  <c:v>13.606964270833334</c:v>
                </c:pt>
                <c:pt idx="1572">
                  <c:v>13.466119899999999</c:v>
                </c:pt>
                <c:pt idx="1573">
                  <c:v>13.457356937499998</c:v>
                </c:pt>
                <c:pt idx="1574">
                  <c:v>13.362549583333331</c:v>
                </c:pt>
                <c:pt idx="1575">
                  <c:v>13.39466565625</c:v>
                </c:pt>
                <c:pt idx="1576">
                  <c:v>13.458989911458335</c:v>
                </c:pt>
                <c:pt idx="1577">
                  <c:v>13.542988781249999</c:v>
                </c:pt>
                <c:pt idx="1578">
                  <c:v>13.460394166666665</c:v>
                </c:pt>
                <c:pt idx="1579">
                  <c:v>13.646737125000001</c:v>
                </c:pt>
                <c:pt idx="1580">
                  <c:v>13.70416484375</c:v>
                </c:pt>
                <c:pt idx="1581">
                  <c:v>13.65658625</c:v>
                </c:pt>
                <c:pt idx="1582">
                  <c:v>13.712781604166665</c:v>
                </c:pt>
                <c:pt idx="1583">
                  <c:v>13.629506687500001</c:v>
                </c:pt>
                <c:pt idx="1584">
                  <c:v>13.792847004999999</c:v>
                </c:pt>
                <c:pt idx="1585">
                  <c:v>13.868375064999999</c:v>
                </c:pt>
                <c:pt idx="1586">
                  <c:v>13.70698466</c:v>
                </c:pt>
                <c:pt idx="1587">
                  <c:v>13.67678991</c:v>
                </c:pt>
                <c:pt idx="1588">
                  <c:v>13.762404855</c:v>
                </c:pt>
                <c:pt idx="1589">
                  <c:v>13.73171155</c:v>
                </c:pt>
                <c:pt idx="1590">
                  <c:v>13.719043849999998</c:v>
                </c:pt>
                <c:pt idx="1591">
                  <c:v>13.457551380000002</c:v>
                </c:pt>
                <c:pt idx="1592">
                  <c:v>13.56989926</c:v>
                </c:pt>
                <c:pt idx="1593">
                  <c:v>13.60960221</c:v>
                </c:pt>
                <c:pt idx="1594">
                  <c:v>13.574024100000001</c:v>
                </c:pt>
                <c:pt idx="1595">
                  <c:v>13.573565635</c:v>
                </c:pt>
                <c:pt idx="1596">
                  <c:v>13.567788291666666</c:v>
                </c:pt>
                <c:pt idx="1597">
                  <c:v>13.428032330000001</c:v>
                </c:pt>
                <c:pt idx="1598">
                  <c:v>13.259361290000001</c:v>
                </c:pt>
                <c:pt idx="1599">
                  <c:v>13.202948055</c:v>
                </c:pt>
                <c:pt idx="1600">
                  <c:v>13.182364799999998</c:v>
                </c:pt>
                <c:pt idx="1601" formatCode="_(* #,##0.0000_);_(* \(#,##0.0000\);_(* &quot;-&quot;??_);_(@_)">
                  <c:v>13.10074695</c:v>
                </c:pt>
                <c:pt idx="1602">
                  <c:v>13.190353744999999</c:v>
                </c:pt>
                <c:pt idx="1603">
                  <c:v>13.305099609999999</c:v>
                </c:pt>
                <c:pt idx="1604">
                  <c:v>13.365185989999999</c:v>
                </c:pt>
                <c:pt idx="1605">
                  <c:v>13.134621900000001</c:v>
                </c:pt>
                <c:pt idx="1606">
                  <c:v>13.085626600000001</c:v>
                </c:pt>
                <c:pt idx="1607">
                  <c:v>13.09863696</c:v>
                </c:pt>
                <c:pt idx="1608">
                  <c:v>13.02058227</c:v>
                </c:pt>
                <c:pt idx="1609">
                  <c:v>13.089081419999999</c:v>
                </c:pt>
                <c:pt idx="1610">
                  <c:v>13.105617124999998</c:v>
                </c:pt>
                <c:pt idx="1611">
                  <c:v>13.032068390625</c:v>
                </c:pt>
                <c:pt idx="1612">
                  <c:v>12.92677235</c:v>
                </c:pt>
                <c:pt idx="1613">
                  <c:v>12.997461319999999</c:v>
                </c:pt>
                <c:pt idx="1614">
                  <c:v>12.87343684</c:v>
                </c:pt>
                <c:pt idx="1615">
                  <c:v>12.966354625000001</c:v>
                </c:pt>
                <c:pt idx="1616">
                  <c:v>13.047589930000001</c:v>
                </c:pt>
                <c:pt idx="1617">
                  <c:v>13.020405099999998</c:v>
                </c:pt>
                <c:pt idx="1618">
                  <c:v>13.206111790000001</c:v>
                </c:pt>
                <c:pt idx="1619">
                  <c:v>13.185031909999999</c:v>
                </c:pt>
                <c:pt idx="1620">
                  <c:v>13.069703488888891</c:v>
                </c:pt>
                <c:pt idx="1621">
                  <c:v>12.843224281249999</c:v>
                </c:pt>
                <c:pt idx="1622">
                  <c:v>12.90176125</c:v>
                </c:pt>
                <c:pt idx="1623">
                  <c:v>12.952005615000001</c:v>
                </c:pt>
                <c:pt idx="1624">
                  <c:v>12.956263875000001</c:v>
                </c:pt>
                <c:pt idx="1625">
                  <c:v>13.104222499999999</c:v>
                </c:pt>
                <c:pt idx="1626">
                  <c:v>13.083157796875</c:v>
                </c:pt>
                <c:pt idx="1627">
                  <c:v>13.134614416666668</c:v>
                </c:pt>
                <c:pt idx="1628">
                  <c:v>13.089570630208332</c:v>
                </c:pt>
                <c:pt idx="1629">
                  <c:v>12.982857916666667</c:v>
                </c:pt>
                <c:pt idx="1630">
                  <c:v>12.949654854166667</c:v>
                </c:pt>
                <c:pt idx="1631">
                  <c:v>12.952432374999999</c:v>
                </c:pt>
                <c:pt idx="1632">
                  <c:v>12.897499979166668</c:v>
                </c:pt>
                <c:pt idx="1633">
                  <c:v>12.802766739999999</c:v>
                </c:pt>
                <c:pt idx="1634">
                  <c:v>12.845319700000001</c:v>
                </c:pt>
                <c:pt idx="1635">
                  <c:v>12.76145795</c:v>
                </c:pt>
                <c:pt idx="1636">
                  <c:v>12.799441390625002</c:v>
                </c:pt>
                <c:pt idx="1637">
                  <c:v>12.878246687500003</c:v>
                </c:pt>
                <c:pt idx="1638">
                  <c:v>12.89449478125</c:v>
                </c:pt>
                <c:pt idx="1639">
                  <c:v>12.960561395833333</c:v>
                </c:pt>
                <c:pt idx="1640">
                  <c:v>12.981336302083333</c:v>
                </c:pt>
                <c:pt idx="1641">
                  <c:v>13.055530999999998</c:v>
                </c:pt>
                <c:pt idx="1642">
                  <c:v>12.981368281249999</c:v>
                </c:pt>
                <c:pt idx="1643">
                  <c:v>12.98017034375</c:v>
                </c:pt>
                <c:pt idx="1644">
                  <c:v>12.91204459375</c:v>
                </c:pt>
                <c:pt idx="1645">
                  <c:v>13.041261354166668</c:v>
                </c:pt>
                <c:pt idx="1646">
                  <c:v>13.187579536458337</c:v>
                </c:pt>
                <c:pt idx="1647">
                  <c:v>13.265500468749998</c:v>
                </c:pt>
                <c:pt idx="1648">
                  <c:v>13.125554000000001</c:v>
                </c:pt>
                <c:pt idx="1649">
                  <c:v>13.257962854166667</c:v>
                </c:pt>
                <c:pt idx="1650">
                  <c:v>13.348449739583334</c:v>
                </c:pt>
                <c:pt idx="1651">
                  <c:v>13.251240020833333</c:v>
                </c:pt>
                <c:pt idx="1652">
                  <c:v>13.232970665</c:v>
                </c:pt>
                <c:pt idx="1653" formatCode="_(* #,##0.0000_);_(* \(#,##0.0000\);_(* &quot;-&quot;??_);_(@_)">
                  <c:v>13.227283740000001</c:v>
                </c:pt>
                <c:pt idx="1654" formatCode="_(* #,##0.0000_);_(* \(#,##0.0000\);_(* &quot;-&quot;??_);_(@_)">
                  <c:v>13.342089190000001</c:v>
                </c:pt>
                <c:pt idx="1655">
                  <c:v>13.342592549999999</c:v>
                </c:pt>
                <c:pt idx="1656">
                  <c:v>13.393333333333333</c:v>
                </c:pt>
                <c:pt idx="1657">
                  <c:v>13.401755333333334</c:v>
                </c:pt>
                <c:pt idx="1658">
                  <c:v>13.433785937499998</c:v>
                </c:pt>
                <c:pt idx="1659">
                  <c:v>13.563996135416668</c:v>
                </c:pt>
                <c:pt idx="1660">
                  <c:v>13.798835010416667</c:v>
                </c:pt>
                <c:pt idx="1661">
                  <c:v>14.04943654</c:v>
                </c:pt>
                <c:pt idx="1662">
                  <c:v>14.295993320000001</c:v>
                </c:pt>
                <c:pt idx="1663">
                  <c:v>14.562259099999999</c:v>
                </c:pt>
                <c:pt idx="1664">
                  <c:v>15.086217780000002</c:v>
                </c:pt>
                <c:pt idx="1665">
                  <c:v>15.248608225000002</c:v>
                </c:pt>
                <c:pt idx="1666">
                  <c:v>15.534743859999999</c:v>
                </c:pt>
                <c:pt idx="1667">
                  <c:v>15.679424839999999</c:v>
                </c:pt>
                <c:pt idx="1668">
                  <c:v>15.8028522</c:v>
                </c:pt>
                <c:pt idx="1669">
                  <c:v>15.934811179999999</c:v>
                </c:pt>
                <c:pt idx="1670">
                  <c:v>16.027673650000001</c:v>
                </c:pt>
                <c:pt idx="1671">
                  <c:v>16.174975459999999</c:v>
                </c:pt>
                <c:pt idx="1672">
                  <c:v>15.830967619999999</c:v>
                </c:pt>
                <c:pt idx="1673">
                  <c:v>15.162390445</c:v>
                </c:pt>
                <c:pt idx="1674">
                  <c:v>14.884903062500001</c:v>
                </c:pt>
                <c:pt idx="1675">
                  <c:v>15.128446145833333</c:v>
                </c:pt>
                <c:pt idx="1676">
                  <c:v>15.7287153125</c:v>
                </c:pt>
                <c:pt idx="1677">
                  <c:v>16.122464729166666</c:v>
                </c:pt>
                <c:pt idx="1678">
                  <c:v>16.185184999999997</c:v>
                </c:pt>
                <c:pt idx="1679">
                  <c:v>16.215437187500001</c:v>
                </c:pt>
                <c:pt idx="1680">
                  <c:v>16.129716458333334</c:v>
                </c:pt>
                <c:pt idx="1681">
                  <c:v>16.07468301041667</c:v>
                </c:pt>
                <c:pt idx="1682">
                  <c:v>16.056368718750001</c:v>
                </c:pt>
                <c:pt idx="1683">
                  <c:v>15.522835749999999</c:v>
                </c:pt>
                <c:pt idx="1684">
                  <c:v>15.438824624999999</c:v>
                </c:pt>
                <c:pt idx="1685">
                  <c:v>15.281119437499999</c:v>
                </c:pt>
                <c:pt idx="1686">
                  <c:v>15.107876427083333</c:v>
                </c:pt>
                <c:pt idx="1687">
                  <c:v>15.043823666666668</c:v>
                </c:pt>
                <c:pt idx="1688">
                  <c:v>14.929201875</c:v>
                </c:pt>
                <c:pt idx="1689">
                  <c:v>14.839641510416666</c:v>
                </c:pt>
                <c:pt idx="1690">
                  <c:v>14.852954915000002</c:v>
                </c:pt>
                <c:pt idx="1691">
                  <c:v>15.04215701</c:v>
                </c:pt>
                <c:pt idx="1692">
                  <c:v>15.309210015625002</c:v>
                </c:pt>
                <c:pt idx="1693">
                  <c:v>15.407219119791669</c:v>
                </c:pt>
                <c:pt idx="1694">
                  <c:v>15.279079843749997</c:v>
                </c:pt>
                <c:pt idx="1695">
                  <c:v>15.195218114583334</c:v>
                </c:pt>
                <c:pt idx="1696">
                  <c:v>15.316909453125</c:v>
                </c:pt>
                <c:pt idx="1697">
                  <c:v>15.347216802083334</c:v>
                </c:pt>
                <c:pt idx="1698">
                  <c:v>15.322649124999998</c:v>
                </c:pt>
                <c:pt idx="1699">
                  <c:v>15.251232739999999</c:v>
                </c:pt>
                <c:pt idx="1700">
                  <c:v>15.421607875000001</c:v>
                </c:pt>
                <c:pt idx="1701">
                  <c:v>15.43264948</c:v>
                </c:pt>
                <c:pt idx="1702">
                  <c:v>15.274713999999999</c:v>
                </c:pt>
                <c:pt idx="1703">
                  <c:v>15.210774020000001</c:v>
                </c:pt>
                <c:pt idx="1704">
                  <c:v>15.19034557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F458-43CF-B895-06ABB3F63D11}"/>
            </c:ext>
          </c:extLst>
        </c:ser>
        <c:ser>
          <c:idx val="2"/>
          <c:order val="2"/>
          <c:tx>
            <c:strRef>
              <c:f>'ZMW Data Pad-Averages'!$D$1</c:f>
              <c:strCache>
                <c:ptCount val="1"/>
                <c:pt idx="0">
                  <c:v>EUR/ZMW</c:v>
                </c:pt>
              </c:strCache>
            </c:strRef>
          </c:tx>
          <c:spPr>
            <a:ln w="38100" cap="rnd">
              <a:solidFill>
                <a:srgbClr val="0070C0"/>
              </a:solidFill>
              <a:round/>
            </a:ln>
            <a:effectLst/>
          </c:spPr>
          <c:marker>
            <c:symbol val="none"/>
          </c:marker>
          <c:cat>
            <c:numRef>
              <c:f>'ZMW Data Pad-Averages'!$A$2:$A$1956</c:f>
              <c:numCache>
                <c:formatCode>[$-409]d\-mmm\-yy;@</c:formatCode>
                <c:ptCount val="1955"/>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Pad-Averages'!$D$2:$D$1991</c:f>
              <c:numCache>
                <c:formatCode>0.0000</c:formatCode>
                <c:ptCount val="1990"/>
                <c:pt idx="0">
                  <c:v>6.6644040555555559</c:v>
                </c:pt>
                <c:pt idx="1">
                  <c:v>6.6377208287037046</c:v>
                </c:pt>
                <c:pt idx="2">
                  <c:v>6.6088571250000001</c:v>
                </c:pt>
                <c:pt idx="3">
                  <c:v>6.5884891574074063</c:v>
                </c:pt>
                <c:pt idx="4">
                  <c:v>6.5825483333333343</c:v>
                </c:pt>
                <c:pt idx="5">
                  <c:v>6.5952420749999998</c:v>
                </c:pt>
                <c:pt idx="6">
                  <c:v>6.5148004074074075</c:v>
                </c:pt>
                <c:pt idx="7">
                  <c:v>6.5062899629629642</c:v>
                </c:pt>
                <c:pt idx="8">
                  <c:v>6.5018077824074076</c:v>
                </c:pt>
                <c:pt idx="9">
                  <c:v>6.4949371481481473</c:v>
                </c:pt>
                <c:pt idx="10">
                  <c:v>6.551414976851853</c:v>
                </c:pt>
                <c:pt idx="11">
                  <c:v>6.5795130092592595</c:v>
                </c:pt>
                <c:pt idx="12">
                  <c:v>6.6410915462962965</c:v>
                </c:pt>
                <c:pt idx="13">
                  <c:v>6.6474658444444463</c:v>
                </c:pt>
                <c:pt idx="14">
                  <c:v>6.6833954444444448</c:v>
                </c:pt>
                <c:pt idx="15">
                  <c:v>6.6589183676470585</c:v>
                </c:pt>
                <c:pt idx="16">
                  <c:v>6.6283375296296292</c:v>
                </c:pt>
                <c:pt idx="17">
                  <c:v>6.7038172083333336</c:v>
                </c:pt>
                <c:pt idx="18">
                  <c:v>6.7335147122004342</c:v>
                </c:pt>
                <c:pt idx="19">
                  <c:v>6.7218849372549014</c:v>
                </c:pt>
                <c:pt idx="20">
                  <c:v>6.7636955927559912</c:v>
                </c:pt>
                <c:pt idx="21">
                  <c:v>6.7836269870370369</c:v>
                </c:pt>
                <c:pt idx="22">
                  <c:v>6.7535965627450976</c:v>
                </c:pt>
                <c:pt idx="23">
                  <c:v>6.7996528259803917</c:v>
                </c:pt>
                <c:pt idx="24">
                  <c:v>6.7534079095860582</c:v>
                </c:pt>
                <c:pt idx="25">
                  <c:v>6.7952347222222214</c:v>
                </c:pt>
                <c:pt idx="26">
                  <c:v>6.8879109999999999</c:v>
                </c:pt>
                <c:pt idx="27">
                  <c:v>6.8940445555555554</c:v>
                </c:pt>
                <c:pt idx="28">
                  <c:v>6.9065185925925929</c:v>
                </c:pt>
                <c:pt idx="29">
                  <c:v>6.9870261805555556</c:v>
                </c:pt>
                <c:pt idx="30">
                  <c:v>6.9183303981481474</c:v>
                </c:pt>
                <c:pt idx="31">
                  <c:v>6.8133311296296286</c:v>
                </c:pt>
                <c:pt idx="32">
                  <c:v>6.7430393472222221</c:v>
                </c:pt>
                <c:pt idx="33">
                  <c:v>6.8493442222222214</c:v>
                </c:pt>
                <c:pt idx="34">
                  <c:v>6.9290583457516339</c:v>
                </c:pt>
                <c:pt idx="35">
                  <c:v>6.9166323509259255</c:v>
                </c:pt>
                <c:pt idx="36">
                  <c:v>6.9254989259259254</c:v>
                </c:pt>
                <c:pt idx="37">
                  <c:v>6.9820340833333319</c:v>
                </c:pt>
                <c:pt idx="38">
                  <c:v>7.0631165000000005</c:v>
                </c:pt>
                <c:pt idx="39">
                  <c:v>7.0651031574074068</c:v>
                </c:pt>
                <c:pt idx="40">
                  <c:v>7.0886109166666662</c:v>
                </c:pt>
                <c:pt idx="41">
                  <c:v>7.0559718472222226</c:v>
                </c:pt>
                <c:pt idx="42">
                  <c:v>6.993832055555556</c:v>
                </c:pt>
                <c:pt idx="43">
                  <c:v>6.96632898611111</c:v>
                </c:pt>
                <c:pt idx="44">
                  <c:v>6.9651058888888882</c:v>
                </c:pt>
                <c:pt idx="45">
                  <c:v>6.9287101111111093</c:v>
                </c:pt>
                <c:pt idx="46">
                  <c:v>6.9079642129629626</c:v>
                </c:pt>
                <c:pt idx="47">
                  <c:v>6.9435041851851853</c:v>
                </c:pt>
                <c:pt idx="48">
                  <c:v>6.8740842407407419</c:v>
                </c:pt>
                <c:pt idx="49">
                  <c:v>6.8568684166666669</c:v>
                </c:pt>
                <c:pt idx="50">
                  <c:v>6.8819509027777785</c:v>
                </c:pt>
                <c:pt idx="51">
                  <c:v>6.9233453824074074</c:v>
                </c:pt>
                <c:pt idx="52">
                  <c:v>6.9442569999999995</c:v>
                </c:pt>
                <c:pt idx="53">
                  <c:v>6.9826595231481496</c:v>
                </c:pt>
                <c:pt idx="54">
                  <c:v>7.0138391157407396</c:v>
                </c:pt>
                <c:pt idx="55">
                  <c:v>6.9953162222222227</c:v>
                </c:pt>
                <c:pt idx="56">
                  <c:v>7.0635454583333344</c:v>
                </c:pt>
                <c:pt idx="57">
                  <c:v>7.0816856666666661</c:v>
                </c:pt>
                <c:pt idx="58">
                  <c:v>7.0752317500000013</c:v>
                </c:pt>
                <c:pt idx="59">
                  <c:v>7.0379568120915037</c:v>
                </c:pt>
                <c:pt idx="60">
                  <c:v>7.0095697500000007</c:v>
                </c:pt>
                <c:pt idx="61">
                  <c:v>7.0379312546296298</c:v>
                </c:pt>
                <c:pt idx="62">
                  <c:v>7.0008807916666678</c:v>
                </c:pt>
                <c:pt idx="63">
                  <c:v>7.0242066211873633</c:v>
                </c:pt>
                <c:pt idx="64">
                  <c:v>6.9076395555555559</c:v>
                </c:pt>
                <c:pt idx="65">
                  <c:v>6.8676700601851843</c:v>
                </c:pt>
                <c:pt idx="66">
                  <c:v>6.9006360833333327</c:v>
                </c:pt>
                <c:pt idx="67">
                  <c:v>6.8827784814814805</c:v>
                </c:pt>
                <c:pt idx="68">
                  <c:v>6.8821424444444457</c:v>
                </c:pt>
                <c:pt idx="69">
                  <c:v>6.8784468472222224</c:v>
                </c:pt>
                <c:pt idx="70">
                  <c:v>6.8353812222222228</c:v>
                </c:pt>
                <c:pt idx="71">
                  <c:v>6.8921820833333349</c:v>
                </c:pt>
                <c:pt idx="72">
                  <c:v>6.8833565740740745</c:v>
                </c:pt>
                <c:pt idx="73">
                  <c:v>6.9133734444444457</c:v>
                </c:pt>
                <c:pt idx="74">
                  <c:v>6.9815203749999997</c:v>
                </c:pt>
                <c:pt idx="75">
                  <c:v>6.9059536203703704</c:v>
                </c:pt>
                <c:pt idx="76">
                  <c:v>6.8535297592592599</c:v>
                </c:pt>
                <c:pt idx="77">
                  <c:v>6.8166993333333341</c:v>
                </c:pt>
                <c:pt idx="78">
                  <c:v>6.8043412638888894</c:v>
                </c:pt>
                <c:pt idx="79">
                  <c:v>6.8868936518518522</c:v>
                </c:pt>
                <c:pt idx="80">
                  <c:v>6.8806990277777773</c:v>
                </c:pt>
                <c:pt idx="81">
                  <c:v>6.8882809999999992</c:v>
                </c:pt>
                <c:pt idx="82">
                  <c:v>6.8129117037037039</c:v>
                </c:pt>
                <c:pt idx="83">
                  <c:v>6.7731726527777774</c:v>
                </c:pt>
                <c:pt idx="84">
                  <c:v>6.787041962962963</c:v>
                </c:pt>
                <c:pt idx="85">
                  <c:v>6.7386764953703713</c:v>
                </c:pt>
                <c:pt idx="86">
                  <c:v>6.6703373472222225</c:v>
                </c:pt>
                <c:pt idx="87">
                  <c:v>6.6651940000000014</c:v>
                </c:pt>
                <c:pt idx="88">
                  <c:v>6.6340321296296301</c:v>
                </c:pt>
                <c:pt idx="89">
                  <c:v>6.6434564027777778</c:v>
                </c:pt>
                <c:pt idx="90">
                  <c:v>6.6582431898148151</c:v>
                </c:pt>
                <c:pt idx="91">
                  <c:v>6.6902965787037028</c:v>
                </c:pt>
                <c:pt idx="92">
                  <c:v>6.6182372638888882</c:v>
                </c:pt>
                <c:pt idx="93">
                  <c:v>6.6482328055555557</c:v>
                </c:pt>
                <c:pt idx="94">
                  <c:v>6.6211939444444434</c:v>
                </c:pt>
                <c:pt idx="95">
                  <c:v>6.6249713481481471</c:v>
                </c:pt>
                <c:pt idx="96">
                  <c:v>6.6256559250000011</c:v>
                </c:pt>
                <c:pt idx="97">
                  <c:v>6.6179127407407412</c:v>
                </c:pt>
                <c:pt idx="98">
                  <c:v>6.6004911481481479</c:v>
                </c:pt>
                <c:pt idx="99">
                  <c:v>6.6164484953703715</c:v>
                </c:pt>
                <c:pt idx="100">
                  <c:v>6.5920371157407409</c:v>
                </c:pt>
                <c:pt idx="101">
                  <c:v>6.6299361898148135</c:v>
                </c:pt>
                <c:pt idx="102">
                  <c:v>6.5799260740740744</c:v>
                </c:pt>
                <c:pt idx="103">
                  <c:v>6.6265894722222232</c:v>
                </c:pt>
                <c:pt idx="104">
                  <c:v>6.6303010555555559</c:v>
                </c:pt>
                <c:pt idx="105">
                  <c:v>6.6300262777777768</c:v>
                </c:pt>
                <c:pt idx="106">
                  <c:v>6.6919698287037024</c:v>
                </c:pt>
                <c:pt idx="107">
                  <c:v>6.6302476759259275</c:v>
                </c:pt>
                <c:pt idx="108">
                  <c:v>6.6779328518518524</c:v>
                </c:pt>
                <c:pt idx="109">
                  <c:v>6.6587170833333316</c:v>
                </c:pt>
                <c:pt idx="110">
                  <c:v>6.6625968888888893</c:v>
                </c:pt>
                <c:pt idx="111">
                  <c:v>6.6479485925925932</c:v>
                </c:pt>
                <c:pt idx="112">
                  <c:v>6.5993370416666668</c:v>
                </c:pt>
                <c:pt idx="113">
                  <c:v>6.5591086296296295</c:v>
                </c:pt>
                <c:pt idx="114">
                  <c:v>6.5806952824074072</c:v>
                </c:pt>
                <c:pt idx="115">
                  <c:v>6.5696400555555554</c:v>
                </c:pt>
                <c:pt idx="116">
                  <c:v>6.5554493496732027</c:v>
                </c:pt>
                <c:pt idx="117">
                  <c:v>6.4707541388888892</c:v>
                </c:pt>
                <c:pt idx="118">
                  <c:v>6.453460472222222</c:v>
                </c:pt>
                <c:pt idx="119">
                  <c:v>6.4444884166666663</c:v>
                </c:pt>
                <c:pt idx="120">
                  <c:v>6.4552359537037045</c:v>
                </c:pt>
                <c:pt idx="121">
                  <c:v>6.4452347685185174</c:v>
                </c:pt>
                <c:pt idx="122">
                  <c:v>6.5344076018518527</c:v>
                </c:pt>
                <c:pt idx="123">
                  <c:v>6.333167421296297</c:v>
                </c:pt>
                <c:pt idx="124">
                  <c:v>6.1040312685185194</c:v>
                </c:pt>
                <c:pt idx="125">
                  <c:v>5.9409539953703705</c:v>
                </c:pt>
                <c:pt idx="126">
                  <c:v>5.9281317314814812</c:v>
                </c:pt>
                <c:pt idx="127">
                  <c:v>5.8025012685185189</c:v>
                </c:pt>
                <c:pt idx="128">
                  <c:v>5.7724604305555554</c:v>
                </c:pt>
                <c:pt idx="129">
                  <c:v>5.8021176250000002</c:v>
                </c:pt>
                <c:pt idx="130">
                  <c:v>5.8667257592592597</c:v>
                </c:pt>
                <c:pt idx="131">
                  <c:v>5.9178161740740745</c:v>
                </c:pt>
                <c:pt idx="132">
                  <c:v>5.9967007777777779</c:v>
                </c:pt>
                <c:pt idx="133">
                  <c:v>6.0006267777777778</c:v>
                </c:pt>
                <c:pt idx="134">
                  <c:v>6.001162092592593</c:v>
                </c:pt>
                <c:pt idx="135">
                  <c:v>5.9256242037037037</c:v>
                </c:pt>
                <c:pt idx="136">
                  <c:v>5.8799658611111099</c:v>
                </c:pt>
                <c:pt idx="137">
                  <c:v>5.8895686249999999</c:v>
                </c:pt>
                <c:pt idx="138">
                  <c:v>5.9197338796296295</c:v>
                </c:pt>
                <c:pt idx="139">
                  <c:v>5.991007550925926</c:v>
                </c:pt>
                <c:pt idx="140">
                  <c:v>5.9945363333333335</c:v>
                </c:pt>
                <c:pt idx="141">
                  <c:v>6.0566383055555564</c:v>
                </c:pt>
                <c:pt idx="142">
                  <c:v>6.1099200185185181</c:v>
                </c:pt>
                <c:pt idx="143">
                  <c:v>6.0882252666666661</c:v>
                </c:pt>
                <c:pt idx="144">
                  <c:v>6.0652585277777771</c:v>
                </c:pt>
                <c:pt idx="145">
                  <c:v>6.0595738055555559</c:v>
                </c:pt>
                <c:pt idx="146">
                  <c:v>6.0732809861111106</c:v>
                </c:pt>
                <c:pt idx="147">
                  <c:v>5.985843074074074</c:v>
                </c:pt>
                <c:pt idx="148">
                  <c:v>5.9793351018518512</c:v>
                </c:pt>
                <c:pt idx="149">
                  <c:v>5.9917221111111125</c:v>
                </c:pt>
                <c:pt idx="150">
                  <c:v>6.0521694351851849</c:v>
                </c:pt>
                <c:pt idx="151">
                  <c:v>6.0718491527777765</c:v>
                </c:pt>
                <c:pt idx="152">
                  <c:v>6.0526572824074067</c:v>
                </c:pt>
                <c:pt idx="153">
                  <c:v>5.9931460648148152</c:v>
                </c:pt>
                <c:pt idx="154">
                  <c:v>6.0465381296296297</c:v>
                </c:pt>
                <c:pt idx="155">
                  <c:v>6.0034234</c:v>
                </c:pt>
                <c:pt idx="156">
                  <c:v>6.0712513703703701</c:v>
                </c:pt>
                <c:pt idx="157">
                  <c:v>6.0653756249999988</c:v>
                </c:pt>
                <c:pt idx="158">
                  <c:v>6.1240281851851854</c:v>
                </c:pt>
                <c:pt idx="159">
                  <c:v>6.1169976666666672</c:v>
                </c:pt>
                <c:pt idx="160">
                  <c:v>6.1574455555555563</c:v>
                </c:pt>
                <c:pt idx="161">
                  <c:v>6.1868210555555549</c:v>
                </c:pt>
                <c:pt idx="162">
                  <c:v>6.2025646759259265</c:v>
                </c:pt>
                <c:pt idx="163">
                  <c:v>6.2310831925925925</c:v>
                </c:pt>
                <c:pt idx="164">
                  <c:v>6.3128213425925912</c:v>
                </c:pt>
                <c:pt idx="165">
                  <c:v>6.2811942685185187</c:v>
                </c:pt>
                <c:pt idx="166">
                  <c:v>6.2881781574074065</c:v>
                </c:pt>
                <c:pt idx="167">
                  <c:v>6.3195275185185187</c:v>
                </c:pt>
                <c:pt idx="168">
                  <c:v>6.2887108175925936</c:v>
                </c:pt>
                <c:pt idx="169">
                  <c:v>6.3574555925925926</c:v>
                </c:pt>
                <c:pt idx="170">
                  <c:v>6.3754960333333326</c:v>
                </c:pt>
                <c:pt idx="171">
                  <c:v>6.4104964999999989</c:v>
                </c:pt>
                <c:pt idx="172">
                  <c:v>6.4808629166666671</c:v>
                </c:pt>
                <c:pt idx="173">
                  <c:v>6.4816738888888885</c:v>
                </c:pt>
                <c:pt idx="174">
                  <c:v>6.5038033240740738</c:v>
                </c:pt>
                <c:pt idx="175">
                  <c:v>6.525877488888888</c:v>
                </c:pt>
                <c:pt idx="176">
                  <c:v>6.5504077444444446</c:v>
                </c:pt>
                <c:pt idx="177">
                  <c:v>6.5134589166666661</c:v>
                </c:pt>
                <c:pt idx="178">
                  <c:v>6.5366042185185176</c:v>
                </c:pt>
                <c:pt idx="179">
                  <c:v>6.6094081249999999</c:v>
                </c:pt>
                <c:pt idx="180">
                  <c:v>6.5357289166666668</c:v>
                </c:pt>
                <c:pt idx="181">
                  <c:v>6.571746685185186</c:v>
                </c:pt>
                <c:pt idx="182">
                  <c:v>6.5341975833333343</c:v>
                </c:pt>
                <c:pt idx="183">
                  <c:v>6.5624101111111104</c:v>
                </c:pt>
                <c:pt idx="184">
                  <c:v>6.5868194074074076</c:v>
                </c:pt>
                <c:pt idx="185">
                  <c:v>6.5718368323529415</c:v>
                </c:pt>
                <c:pt idx="186">
                  <c:v>6.5584810925925918</c:v>
                </c:pt>
                <c:pt idx="187">
                  <c:v>6.546661499999999</c:v>
                </c:pt>
                <c:pt idx="188">
                  <c:v>6.569130361111112</c:v>
                </c:pt>
                <c:pt idx="189">
                  <c:v>6.9774444166666676</c:v>
                </c:pt>
                <c:pt idx="190">
                  <c:v>6.5870245555555549</c:v>
                </c:pt>
                <c:pt idx="191">
                  <c:v>6.6401592962962956</c:v>
                </c:pt>
                <c:pt idx="192">
                  <c:v>6.6372940555555555</c:v>
                </c:pt>
                <c:pt idx="193">
                  <c:v>6.6545038842592605</c:v>
                </c:pt>
                <c:pt idx="194">
                  <c:v>6.65923737962963</c:v>
                </c:pt>
                <c:pt idx="195">
                  <c:v>6.6867722314814824</c:v>
                </c:pt>
                <c:pt idx="196">
                  <c:v>6.772065500000001</c:v>
                </c:pt>
                <c:pt idx="197">
                  <c:v>6.8533476296296296</c:v>
                </c:pt>
                <c:pt idx="198">
                  <c:v>6.8128991064814803</c:v>
                </c:pt>
                <c:pt idx="199">
                  <c:v>6.7819583750000003</c:v>
                </c:pt>
                <c:pt idx="200">
                  <c:v>6.8044845833333341</c:v>
                </c:pt>
                <c:pt idx="201">
                  <c:v>6.7948504305555559</c:v>
                </c:pt>
                <c:pt idx="202">
                  <c:v>6.8056518333333331</c:v>
                </c:pt>
                <c:pt idx="203">
                  <c:v>6.7783443666666665</c:v>
                </c:pt>
                <c:pt idx="204">
                  <c:v>6.7846841583333335</c:v>
                </c:pt>
                <c:pt idx="205">
                  <c:v>6.8444655509259267</c:v>
                </c:pt>
                <c:pt idx="206">
                  <c:v>6.8639816296296292</c:v>
                </c:pt>
                <c:pt idx="207">
                  <c:v>6.7910700416666678</c:v>
                </c:pt>
                <c:pt idx="208">
                  <c:v>6.6379111407407416</c:v>
                </c:pt>
                <c:pt idx="209">
                  <c:v>6.5570638333333333</c:v>
                </c:pt>
                <c:pt idx="210">
                  <c:v>6.6040739018518515</c:v>
                </c:pt>
                <c:pt idx="211">
                  <c:v>6.547176888888889</c:v>
                </c:pt>
                <c:pt idx="212">
                  <c:v>6.5747249999999999</c:v>
                </c:pt>
                <c:pt idx="213">
                  <c:v>6.5627484999999997</c:v>
                </c:pt>
                <c:pt idx="214">
                  <c:v>6.6002685787037052</c:v>
                </c:pt>
                <c:pt idx="215">
                  <c:v>6.6386900416666679</c:v>
                </c:pt>
                <c:pt idx="216">
                  <c:v>6.6407171481481484</c:v>
                </c:pt>
                <c:pt idx="217">
                  <c:v>6.6401841018518519</c:v>
                </c:pt>
                <c:pt idx="218">
                  <c:v>6.6332251388888892</c:v>
                </c:pt>
                <c:pt idx="219">
                  <c:v>6.6476548981481471</c:v>
                </c:pt>
                <c:pt idx="220">
                  <c:v>6.6416440000000003</c:v>
                </c:pt>
                <c:pt idx="221">
                  <c:v>6.6588488379629638</c:v>
                </c:pt>
                <c:pt idx="222">
                  <c:v>6.7163856296296309</c:v>
                </c:pt>
                <c:pt idx="223">
                  <c:v>6.7292953611111095</c:v>
                </c:pt>
                <c:pt idx="224">
                  <c:v>6.7675905416666664</c:v>
                </c:pt>
                <c:pt idx="225">
                  <c:v>6.791991430555556</c:v>
                </c:pt>
                <c:pt idx="226">
                  <c:v>6.7859725000000006</c:v>
                </c:pt>
                <c:pt idx="227">
                  <c:v>6.835830416666667</c:v>
                </c:pt>
                <c:pt idx="228">
                  <c:v>6.7774051388888896</c:v>
                </c:pt>
                <c:pt idx="229">
                  <c:v>6.8310694444444433</c:v>
                </c:pt>
                <c:pt idx="230">
                  <c:v>6.8689540138888896</c:v>
                </c:pt>
                <c:pt idx="231">
                  <c:v>6.8531776203703707</c:v>
                </c:pt>
                <c:pt idx="232">
                  <c:v>6.8518443425925923</c:v>
                </c:pt>
                <c:pt idx="233">
                  <c:v>6.7744320370370366</c:v>
                </c:pt>
                <c:pt idx="234">
                  <c:v>6.8080704814814812</c:v>
                </c:pt>
                <c:pt idx="235">
                  <c:v>6.8719761944444455</c:v>
                </c:pt>
                <c:pt idx="236">
                  <c:v>6.8864780555555551</c:v>
                </c:pt>
                <c:pt idx="237">
                  <c:v>6.9044368888888883</c:v>
                </c:pt>
                <c:pt idx="238">
                  <c:v>6.8942781296296296</c:v>
                </c:pt>
                <c:pt idx="239">
                  <c:v>6.9156558601851845</c:v>
                </c:pt>
                <c:pt idx="240">
                  <c:v>6.9237064259259258</c:v>
                </c:pt>
                <c:pt idx="241">
                  <c:v>6.9816804999999995</c:v>
                </c:pt>
                <c:pt idx="242">
                  <c:v>6.937527212962963</c:v>
                </c:pt>
                <c:pt idx="243">
                  <c:v>6.8412983981481474</c:v>
                </c:pt>
                <c:pt idx="244">
                  <c:v>6.5945684259259263</c:v>
                </c:pt>
                <c:pt idx="245">
                  <c:v>6.5459926666666668</c:v>
                </c:pt>
                <c:pt idx="246">
                  <c:v>6.7686006314814824</c:v>
                </c:pt>
                <c:pt idx="247">
                  <c:v>6.78786639444444</c:v>
                </c:pt>
                <c:pt idx="248">
                  <c:v>6.9254172777777772</c:v>
                </c:pt>
                <c:pt idx="249">
                  <c:v>6.8842527962962965</c:v>
                </c:pt>
                <c:pt idx="250">
                  <c:v>6.8353072499999996</c:v>
                </c:pt>
                <c:pt idx="251">
                  <c:v>6.89165181851852</c:v>
                </c:pt>
                <c:pt idx="252">
                  <c:v>6.8681849722222239</c:v>
                </c:pt>
                <c:pt idx="253">
                  <c:v>6.8446682499999998</c:v>
                </c:pt>
                <c:pt idx="254">
                  <c:v>6.8988871500000002</c:v>
                </c:pt>
                <c:pt idx="255">
                  <c:v>7.0019663009259254</c:v>
                </c:pt>
                <c:pt idx="256">
                  <c:v>7.0469023888888902</c:v>
                </c:pt>
                <c:pt idx="257">
                  <c:v>7.0334935870370376</c:v>
                </c:pt>
                <c:pt idx="258">
                  <c:v>7.0051907083333322</c:v>
                </c:pt>
                <c:pt idx="259">
                  <c:v>7.0502750787037041</c:v>
                </c:pt>
                <c:pt idx="260">
                  <c:v>7.0479805555555561</c:v>
                </c:pt>
                <c:pt idx="261">
                  <c:v>7.051965212962962</c:v>
                </c:pt>
                <c:pt idx="262">
                  <c:v>7.0719519166666664</c:v>
                </c:pt>
                <c:pt idx="263">
                  <c:v>7.0660332962962968</c:v>
                </c:pt>
                <c:pt idx="264">
                  <c:v>7.0482498148148149</c:v>
                </c:pt>
                <c:pt idx="265">
                  <c:v>7.1064643333333324</c:v>
                </c:pt>
                <c:pt idx="266">
                  <c:v>7.1305691777777769</c:v>
                </c:pt>
                <c:pt idx="267">
                  <c:v>7.1868178333333326</c:v>
                </c:pt>
                <c:pt idx="268">
                  <c:v>7.2815669722222234</c:v>
                </c:pt>
                <c:pt idx="269">
                  <c:v>7.3254931111111112</c:v>
                </c:pt>
                <c:pt idx="270">
                  <c:v>7.370443250000001</c:v>
                </c:pt>
                <c:pt idx="271">
                  <c:v>7.2472114166666657</c:v>
                </c:pt>
                <c:pt idx="272">
                  <c:v>7.2332053472222215</c:v>
                </c:pt>
                <c:pt idx="273">
                  <c:v>7.233696606481482</c:v>
                </c:pt>
                <c:pt idx="274">
                  <c:v>7.2286874212962964</c:v>
                </c:pt>
                <c:pt idx="275">
                  <c:v>7.0971867870370371</c:v>
                </c:pt>
                <c:pt idx="276">
                  <c:v>7.0921207156862742</c:v>
                </c:pt>
                <c:pt idx="277">
                  <c:v>7.1317019235294108</c:v>
                </c:pt>
                <c:pt idx="278">
                  <c:v>7.1782021529411768</c:v>
                </c:pt>
                <c:pt idx="279">
                  <c:v>7.1098626481481482</c:v>
                </c:pt>
                <c:pt idx="280">
                  <c:v>7.0973260972222212</c:v>
                </c:pt>
                <c:pt idx="281">
                  <c:v>7.1075146157407403</c:v>
                </c:pt>
                <c:pt idx="282">
                  <c:v>7.0842512916666669</c:v>
                </c:pt>
                <c:pt idx="283">
                  <c:v>7.1082782638888897</c:v>
                </c:pt>
                <c:pt idx="284">
                  <c:v>7.0226157268518516</c:v>
                </c:pt>
                <c:pt idx="285">
                  <c:v>7.0173735277777762</c:v>
                </c:pt>
                <c:pt idx="286">
                  <c:v>7.0949143194444453</c:v>
                </c:pt>
                <c:pt idx="287">
                  <c:v>7.0196443333333338</c:v>
                </c:pt>
                <c:pt idx="288">
                  <c:v>7.0154729074074069</c:v>
                </c:pt>
                <c:pt idx="289">
                  <c:v>7.0246720277777754</c:v>
                </c:pt>
                <c:pt idx="290">
                  <c:v>6.963750291666666</c:v>
                </c:pt>
                <c:pt idx="291">
                  <c:v>6.9535565555555561</c:v>
                </c:pt>
                <c:pt idx="292">
                  <c:v>6.9818125277777776</c:v>
                </c:pt>
                <c:pt idx="293">
                  <c:v>6.9860034814814806</c:v>
                </c:pt>
                <c:pt idx="294">
                  <c:v>6.9769039500000005</c:v>
                </c:pt>
                <c:pt idx="295">
                  <c:v>6.9716390000000006</c:v>
                </c:pt>
                <c:pt idx="296">
                  <c:v>6.9719074166666672</c:v>
                </c:pt>
                <c:pt idx="297">
                  <c:v>6.9611581157407407</c:v>
                </c:pt>
                <c:pt idx="298">
                  <c:v>7.0509186296296313</c:v>
                </c:pt>
                <c:pt idx="299">
                  <c:v>7.0002253981481495</c:v>
                </c:pt>
                <c:pt idx="300">
                  <c:v>6.9827908287037044</c:v>
                </c:pt>
                <c:pt idx="301">
                  <c:v>6.9730499999999997</c:v>
                </c:pt>
                <c:pt idx="302">
                  <c:v>6.9585100074074067</c:v>
                </c:pt>
                <c:pt idx="303">
                  <c:v>6.9647609999999993</c:v>
                </c:pt>
                <c:pt idx="304">
                  <c:v>6.954234277777779</c:v>
                </c:pt>
                <c:pt idx="305">
                  <c:v>6.962703657407407</c:v>
                </c:pt>
                <c:pt idx="306">
                  <c:v>6.9046500000000002</c:v>
                </c:pt>
                <c:pt idx="307">
                  <c:v>6.9186996666666669</c:v>
                </c:pt>
                <c:pt idx="308">
                  <c:v>6.9337202870370378</c:v>
                </c:pt>
                <c:pt idx="309">
                  <c:v>6.9315055555555558</c:v>
                </c:pt>
                <c:pt idx="310">
                  <c:v>6.8833763148148144</c:v>
                </c:pt>
                <c:pt idx="311">
                  <c:v>7.0073026666666669</c:v>
                </c:pt>
                <c:pt idx="312">
                  <c:v>7.0129347333333332</c:v>
                </c:pt>
                <c:pt idx="313">
                  <c:v>7.0229272453703704</c:v>
                </c:pt>
                <c:pt idx="314">
                  <c:v>7.018657675925926</c:v>
                </c:pt>
                <c:pt idx="315">
                  <c:v>7.0263867453703712</c:v>
                </c:pt>
                <c:pt idx="316">
                  <c:v>6.9320358518518521</c:v>
                </c:pt>
                <c:pt idx="317">
                  <c:v>6.9657938703703692</c:v>
                </c:pt>
                <c:pt idx="318">
                  <c:v>6.9994263611111105</c:v>
                </c:pt>
                <c:pt idx="319">
                  <c:v>7.0005574166666671</c:v>
                </c:pt>
                <c:pt idx="320">
                  <c:v>6.9762369629629628</c:v>
                </c:pt>
                <c:pt idx="321">
                  <c:v>6.9987946944444452</c:v>
                </c:pt>
                <c:pt idx="322">
                  <c:v>6.9739651620370378</c:v>
                </c:pt>
                <c:pt idx="323">
                  <c:v>6.9689103750000001</c:v>
                </c:pt>
                <c:pt idx="324">
                  <c:v>6.9831301388888889</c:v>
                </c:pt>
                <c:pt idx="325">
                  <c:v>7.0282060833333331</c:v>
                </c:pt>
                <c:pt idx="326">
                  <c:v>6.9909469861111111</c:v>
                </c:pt>
                <c:pt idx="327">
                  <c:v>7.0134389490740734</c:v>
                </c:pt>
                <c:pt idx="328">
                  <c:v>6.9140353333333335</c:v>
                </c:pt>
                <c:pt idx="329">
                  <c:v>7.0162887259259259</c:v>
                </c:pt>
                <c:pt idx="330">
                  <c:v>6.9270906666666665</c:v>
                </c:pt>
                <c:pt idx="331">
                  <c:v>6.9554120972222222</c:v>
                </c:pt>
                <c:pt idx="332">
                  <c:v>6.9671074861111109</c:v>
                </c:pt>
                <c:pt idx="333">
                  <c:v>6.994920708333332</c:v>
                </c:pt>
                <c:pt idx="334">
                  <c:v>6.9785675138888887</c:v>
                </c:pt>
                <c:pt idx="335">
                  <c:v>6.9038251666666666</c:v>
                </c:pt>
                <c:pt idx="336">
                  <c:v>6.9088545324074078</c:v>
                </c:pt>
                <c:pt idx="337">
                  <c:v>6.918268046296296</c:v>
                </c:pt>
                <c:pt idx="338">
                  <c:v>6.8777262916666668</c:v>
                </c:pt>
                <c:pt idx="339">
                  <c:v>6.9070777824074074</c:v>
                </c:pt>
                <c:pt idx="340">
                  <c:v>6.8654441481481472</c:v>
                </c:pt>
                <c:pt idx="341">
                  <c:v>6.8798664629629638</c:v>
                </c:pt>
                <c:pt idx="342">
                  <c:v>6.8814410833333337</c:v>
                </c:pt>
                <c:pt idx="343">
                  <c:v>6.8715211481481484</c:v>
                </c:pt>
                <c:pt idx="344">
                  <c:v>6.807737333333332</c:v>
                </c:pt>
                <c:pt idx="345">
                  <c:v>6.8199793240740743</c:v>
                </c:pt>
                <c:pt idx="346">
                  <c:v>6.8710638055555542</c:v>
                </c:pt>
                <c:pt idx="347">
                  <c:v>6.8961285833333328</c:v>
                </c:pt>
                <c:pt idx="348">
                  <c:v>6.8875909629629621</c:v>
                </c:pt>
                <c:pt idx="349">
                  <c:v>6.9058099629629632</c:v>
                </c:pt>
                <c:pt idx="350">
                  <c:v>6.945403300925924</c:v>
                </c:pt>
                <c:pt idx="351">
                  <c:v>6.9411886666666671</c:v>
                </c:pt>
                <c:pt idx="352">
                  <c:v>6.99406249074074</c:v>
                </c:pt>
                <c:pt idx="353">
                  <c:v>6.9986679129629623</c:v>
                </c:pt>
                <c:pt idx="354">
                  <c:v>7.0231561296296299</c:v>
                </c:pt>
                <c:pt idx="355">
                  <c:v>7.1104958518518533</c:v>
                </c:pt>
                <c:pt idx="356">
                  <c:v>7.0967075555555548</c:v>
                </c:pt>
                <c:pt idx="357">
                  <c:v>7.1579668148148139</c:v>
                </c:pt>
                <c:pt idx="358">
                  <c:v>7.163490125</c:v>
                </c:pt>
                <c:pt idx="359">
                  <c:v>7.2179847685185194</c:v>
                </c:pt>
                <c:pt idx="360">
                  <c:v>7.2194442083333321</c:v>
                </c:pt>
                <c:pt idx="361">
                  <c:v>7.2561218472222215</c:v>
                </c:pt>
                <c:pt idx="362">
                  <c:v>7.2803115046296307</c:v>
                </c:pt>
                <c:pt idx="363">
                  <c:v>7.3044170833333331</c:v>
                </c:pt>
                <c:pt idx="364">
                  <c:v>7.2190413564814797</c:v>
                </c:pt>
                <c:pt idx="365">
                  <c:v>7.1760004999999989</c:v>
                </c:pt>
                <c:pt idx="366">
                  <c:v>7.1304894166666681</c:v>
                </c:pt>
                <c:pt idx="367">
                  <c:v>7.1567499259259257</c:v>
                </c:pt>
                <c:pt idx="368">
                  <c:v>7.1485120185185185</c:v>
                </c:pt>
                <c:pt idx="369">
                  <c:v>7.1263152361111093</c:v>
                </c:pt>
                <c:pt idx="370">
                  <c:v>7.1671222824074077</c:v>
                </c:pt>
                <c:pt idx="371">
                  <c:v>7.1050453055555547</c:v>
                </c:pt>
                <c:pt idx="372">
                  <c:v>7.0722430462962951</c:v>
                </c:pt>
                <c:pt idx="373">
                  <c:v>7.0293785833333313</c:v>
                </c:pt>
                <c:pt idx="374">
                  <c:v>7.0856405000000002</c:v>
                </c:pt>
                <c:pt idx="375">
                  <c:v>7.0748930833333334</c:v>
                </c:pt>
                <c:pt idx="376">
                  <c:v>7.0477763703703697</c:v>
                </c:pt>
                <c:pt idx="377">
                  <c:v>7.1285781851851846</c:v>
                </c:pt>
                <c:pt idx="378">
                  <c:v>7.1247968472222212</c:v>
                </c:pt>
                <c:pt idx="379">
                  <c:v>7.1272131111111108</c:v>
                </c:pt>
                <c:pt idx="380">
                  <c:v>7.1837329999999984</c:v>
                </c:pt>
                <c:pt idx="381">
                  <c:v>7.1865486666666651</c:v>
                </c:pt>
                <c:pt idx="382">
                  <c:v>7.1833333518518518</c:v>
                </c:pt>
                <c:pt idx="383">
                  <c:v>7.1889873703703691</c:v>
                </c:pt>
                <c:pt idx="384">
                  <c:v>7.2205158796296303</c:v>
                </c:pt>
                <c:pt idx="385">
                  <c:v>7.2242174444444451</c:v>
                </c:pt>
                <c:pt idx="386">
                  <c:v>7.2515815185185177</c:v>
                </c:pt>
                <c:pt idx="387">
                  <c:v>7.2194824907407398</c:v>
                </c:pt>
                <c:pt idx="388">
                  <c:v>7.2586124259259241</c:v>
                </c:pt>
                <c:pt idx="389">
                  <c:v>7.2697022777777773</c:v>
                </c:pt>
                <c:pt idx="390">
                  <c:v>7.2888216990740728</c:v>
                </c:pt>
                <c:pt idx="391">
                  <c:v>7.2649694583333329</c:v>
                </c:pt>
                <c:pt idx="392">
                  <c:v>7.2533346435185182</c:v>
                </c:pt>
                <c:pt idx="393">
                  <c:v>7.26255038425926</c:v>
                </c:pt>
                <c:pt idx="394">
                  <c:v>7.2754166250000001</c:v>
                </c:pt>
                <c:pt idx="395">
                  <c:v>7.2751289999999997</c:v>
                </c:pt>
                <c:pt idx="396">
                  <c:v>7.2902846944444439</c:v>
                </c:pt>
                <c:pt idx="397">
                  <c:v>7.2903836203703687</c:v>
                </c:pt>
                <c:pt idx="398">
                  <c:v>7.2222494444444454</c:v>
                </c:pt>
                <c:pt idx="399">
                  <c:v>7.2098260000000005</c:v>
                </c:pt>
                <c:pt idx="400">
                  <c:v>7.1956183703703713</c:v>
                </c:pt>
                <c:pt idx="401">
                  <c:v>7.2082508472222209</c:v>
                </c:pt>
                <c:pt idx="402">
                  <c:v>7.2410290462962967</c:v>
                </c:pt>
                <c:pt idx="403">
                  <c:v>7.2407002962962963</c:v>
                </c:pt>
                <c:pt idx="404">
                  <c:v>7.2461447500000009</c:v>
                </c:pt>
                <c:pt idx="405">
                  <c:v>7.2384503388888888</c:v>
                </c:pt>
                <c:pt idx="406">
                  <c:v>7.1760263888888876</c:v>
                </c:pt>
                <c:pt idx="407">
                  <c:v>7.1661296064814817</c:v>
                </c:pt>
                <c:pt idx="408">
                  <c:v>7.2458716018518521</c:v>
                </c:pt>
                <c:pt idx="409">
                  <c:v>7.2311691157407427</c:v>
                </c:pt>
                <c:pt idx="410">
                  <c:v>7.1977887222222225</c:v>
                </c:pt>
                <c:pt idx="411">
                  <c:v>7.1386122453703695</c:v>
                </c:pt>
                <c:pt idx="412">
                  <c:v>7.1079805</c:v>
                </c:pt>
                <c:pt idx="413">
                  <c:v>7.0938964999999996</c:v>
                </c:pt>
                <c:pt idx="414">
                  <c:v>7.060413333333333</c:v>
                </c:pt>
                <c:pt idx="415">
                  <c:v>7.0622673703703711</c:v>
                </c:pt>
                <c:pt idx="416">
                  <c:v>7.0748937453703711</c:v>
                </c:pt>
                <c:pt idx="417">
                  <c:v>7.0295114861111099</c:v>
                </c:pt>
                <c:pt idx="418">
                  <c:v>7.0701972481481477</c:v>
                </c:pt>
                <c:pt idx="419">
                  <c:v>7.089420333333333</c:v>
                </c:pt>
                <c:pt idx="420">
                  <c:v>7.0954026250000002</c:v>
                </c:pt>
                <c:pt idx="421">
                  <c:v>7.099245791666668</c:v>
                </c:pt>
                <c:pt idx="422">
                  <c:v>7.11945337962963</c:v>
                </c:pt>
                <c:pt idx="423">
                  <c:v>7.1603481250000005</c:v>
                </c:pt>
                <c:pt idx="424">
                  <c:v>7.141360476851851</c:v>
                </c:pt>
                <c:pt idx="425">
                  <c:v>7.0717205787037036</c:v>
                </c:pt>
                <c:pt idx="426">
                  <c:v>7.0985275833333343</c:v>
                </c:pt>
                <c:pt idx="427">
                  <c:v>7.1370327833333338</c:v>
                </c:pt>
                <c:pt idx="428">
                  <c:v>7.1671051620370374</c:v>
                </c:pt>
                <c:pt idx="429">
                  <c:v>7.1589486157407407</c:v>
                </c:pt>
                <c:pt idx="430">
                  <c:v>7.1782826851851862</c:v>
                </c:pt>
                <c:pt idx="431">
                  <c:v>7.1691394166666669</c:v>
                </c:pt>
                <c:pt idx="432">
                  <c:v>7.1946502499999987</c:v>
                </c:pt>
                <c:pt idx="433">
                  <c:v>7.0088182916666666</c:v>
                </c:pt>
                <c:pt idx="434">
                  <c:v>7.202215941176469</c:v>
                </c:pt>
                <c:pt idx="435">
                  <c:v>7.2153583629629621</c:v>
                </c:pt>
                <c:pt idx="436">
                  <c:v>7.1716094074074066</c:v>
                </c:pt>
                <c:pt idx="437">
                  <c:v>7.182718657407408</c:v>
                </c:pt>
                <c:pt idx="438">
                  <c:v>7.1665530185185187</c:v>
                </c:pt>
                <c:pt idx="439">
                  <c:v>7.1806257222222225</c:v>
                </c:pt>
                <c:pt idx="440">
                  <c:v>7.1613662592592586</c:v>
                </c:pt>
                <c:pt idx="441">
                  <c:v>7.1486282407407398</c:v>
                </c:pt>
                <c:pt idx="442">
                  <c:v>7.1482545925925924</c:v>
                </c:pt>
                <c:pt idx="443">
                  <c:v>7.1501622777777794</c:v>
                </c:pt>
                <c:pt idx="444">
                  <c:v>7.1206539259259252</c:v>
                </c:pt>
                <c:pt idx="445">
                  <c:v>7.1518792500000004</c:v>
                </c:pt>
                <c:pt idx="446">
                  <c:v>7.2121192546296307</c:v>
                </c:pt>
                <c:pt idx="447">
                  <c:v>7.2306949907407416</c:v>
                </c:pt>
                <c:pt idx="448">
                  <c:v>7.2278610601851856</c:v>
                </c:pt>
                <c:pt idx="449">
                  <c:v>7.2405685416666667</c:v>
                </c:pt>
                <c:pt idx="450">
                  <c:v>7.3042988888888889</c:v>
                </c:pt>
                <c:pt idx="451">
                  <c:v>7.363053694444444</c:v>
                </c:pt>
                <c:pt idx="452">
                  <c:v>7.4110380740740744</c:v>
                </c:pt>
                <c:pt idx="453">
                  <c:v>7.5080400416666677</c:v>
                </c:pt>
                <c:pt idx="454">
                  <c:v>7.5338888500000003</c:v>
                </c:pt>
                <c:pt idx="455">
                  <c:v>7.4669112407407408</c:v>
                </c:pt>
                <c:pt idx="456">
                  <c:v>7.410499092592592</c:v>
                </c:pt>
                <c:pt idx="457">
                  <c:v>7.4455876388888882</c:v>
                </c:pt>
                <c:pt idx="458">
                  <c:v>7.4494855972222229</c:v>
                </c:pt>
                <c:pt idx="459">
                  <c:v>7.4686387638888885</c:v>
                </c:pt>
                <c:pt idx="460">
                  <c:v>7.4700626805555563</c:v>
                </c:pt>
                <c:pt idx="461">
                  <c:v>7.4398397361111108</c:v>
                </c:pt>
                <c:pt idx="462">
                  <c:v>7.3843668333333321</c:v>
                </c:pt>
                <c:pt idx="463">
                  <c:v>7.387440319444444</c:v>
                </c:pt>
                <c:pt idx="464">
                  <c:v>7.4303485092592592</c:v>
                </c:pt>
                <c:pt idx="465">
                  <c:v>7.4512862222222216</c:v>
                </c:pt>
                <c:pt idx="466">
                  <c:v>7.4772726851851843</c:v>
                </c:pt>
                <c:pt idx="467">
                  <c:v>7.5123803749999993</c:v>
                </c:pt>
                <c:pt idx="468">
                  <c:v>7.5087159587962962</c:v>
                </c:pt>
                <c:pt idx="469">
                  <c:v>7.4886783055555552</c:v>
                </c:pt>
                <c:pt idx="470">
                  <c:v>7.4059565370370368</c:v>
                </c:pt>
                <c:pt idx="471">
                  <c:v>7.4314496296296291</c:v>
                </c:pt>
                <c:pt idx="472">
                  <c:v>7.4200866712962963</c:v>
                </c:pt>
                <c:pt idx="473">
                  <c:v>7.44832314814815</c:v>
                </c:pt>
                <c:pt idx="474">
                  <c:v>7.4842031203703687</c:v>
                </c:pt>
                <c:pt idx="475">
                  <c:v>7.4836786018518495</c:v>
                </c:pt>
                <c:pt idx="476">
                  <c:v>7.5133518000000006</c:v>
                </c:pt>
                <c:pt idx="477">
                  <c:v>7.5142422037037049</c:v>
                </c:pt>
                <c:pt idx="478">
                  <c:v>7.5309679999999997</c:v>
                </c:pt>
                <c:pt idx="479">
                  <c:v>7.5680567592592585</c:v>
                </c:pt>
                <c:pt idx="480">
                  <c:v>7.5656875231481475</c:v>
                </c:pt>
                <c:pt idx="481">
                  <c:v>7.6216327361111107</c:v>
                </c:pt>
                <c:pt idx="482">
                  <c:v>7.6675754444444451</c:v>
                </c:pt>
                <c:pt idx="483">
                  <c:v>7.7054763148148151</c:v>
                </c:pt>
                <c:pt idx="484">
                  <c:v>7.6985628194444438</c:v>
                </c:pt>
                <c:pt idx="485">
                  <c:v>7.6839018333333335</c:v>
                </c:pt>
                <c:pt idx="486">
                  <c:v>7.6281698796296302</c:v>
                </c:pt>
                <c:pt idx="487">
                  <c:v>7.6594683981481486</c:v>
                </c:pt>
                <c:pt idx="488">
                  <c:v>7.5450898148148138</c:v>
                </c:pt>
                <c:pt idx="489">
                  <c:v>7.3970381249999999</c:v>
                </c:pt>
                <c:pt idx="490">
                  <c:v>7.4175233055555552</c:v>
                </c:pt>
                <c:pt idx="491">
                  <c:v>7.4263305925925938</c:v>
                </c:pt>
                <c:pt idx="492">
                  <c:v>7.5281002592592596</c:v>
                </c:pt>
                <c:pt idx="493">
                  <c:v>7.5463445</c:v>
                </c:pt>
                <c:pt idx="494">
                  <c:v>7.5308466875000004</c:v>
                </c:pt>
                <c:pt idx="495">
                  <c:v>7.6179263074074077</c:v>
                </c:pt>
                <c:pt idx="496">
                  <c:v>7.5994099944444455</c:v>
                </c:pt>
                <c:pt idx="497">
                  <c:v>7.591994025925926</c:v>
                </c:pt>
                <c:pt idx="498">
                  <c:v>7.5274601546296305</c:v>
                </c:pt>
                <c:pt idx="499">
                  <c:v>7.5264644027777781</c:v>
                </c:pt>
                <c:pt idx="500">
                  <c:v>7.5176166972222234</c:v>
                </c:pt>
                <c:pt idx="501">
                  <c:v>7.5390160490740739</c:v>
                </c:pt>
                <c:pt idx="502">
                  <c:v>7.5114159259259239</c:v>
                </c:pt>
                <c:pt idx="503">
                  <c:v>7.5207061222222222</c:v>
                </c:pt>
                <c:pt idx="504">
                  <c:v>7.5056375277777754</c:v>
                </c:pt>
                <c:pt idx="505">
                  <c:v>7.5144888700000001</c:v>
                </c:pt>
                <c:pt idx="506">
                  <c:v>7.5033927899999995</c:v>
                </c:pt>
                <c:pt idx="507">
                  <c:v>7.5007002549999999</c:v>
                </c:pt>
                <c:pt idx="508">
                  <c:v>7.4986278249999998</c:v>
                </c:pt>
                <c:pt idx="509">
                  <c:v>7.493634825</c:v>
                </c:pt>
                <c:pt idx="510">
                  <c:v>7.4982033850000001</c:v>
                </c:pt>
                <c:pt idx="511">
                  <c:v>7.4828439549999999</c:v>
                </c:pt>
                <c:pt idx="512">
                  <c:v>7.5014202296296295</c:v>
                </c:pt>
                <c:pt idx="513">
                  <c:v>7.5336439222222218</c:v>
                </c:pt>
                <c:pt idx="514">
                  <c:v>7.5652691388888904</c:v>
                </c:pt>
                <c:pt idx="515">
                  <c:v>7.5657669849999998</c:v>
                </c:pt>
                <c:pt idx="516">
                  <c:v>7.5719402250000005</c:v>
                </c:pt>
                <c:pt idx="517">
                  <c:v>7.5740913600000006</c:v>
                </c:pt>
                <c:pt idx="518">
                  <c:v>7.55633059</c:v>
                </c:pt>
                <c:pt idx="519">
                  <c:v>7.5475847599999994</c:v>
                </c:pt>
                <c:pt idx="520">
                  <c:v>7.5314639200000002</c:v>
                </c:pt>
                <c:pt idx="521">
                  <c:v>7.55236953</c:v>
                </c:pt>
                <c:pt idx="522">
                  <c:v>7.5551700450000006</c:v>
                </c:pt>
                <c:pt idx="523">
                  <c:v>7.5542516099999997</c:v>
                </c:pt>
                <c:pt idx="524">
                  <c:v>7.6036952037037029</c:v>
                </c:pt>
                <c:pt idx="525">
                  <c:v>7.650935344444445</c:v>
                </c:pt>
                <c:pt idx="526">
                  <c:v>7.6936997950000006</c:v>
                </c:pt>
                <c:pt idx="527">
                  <c:v>7.6821899150000004</c:v>
                </c:pt>
                <c:pt idx="528">
                  <c:v>7.7440524699999997</c:v>
                </c:pt>
                <c:pt idx="529">
                  <c:v>7.8091547749999997</c:v>
                </c:pt>
                <c:pt idx="530">
                  <c:v>7.806049775</c:v>
                </c:pt>
                <c:pt idx="531">
                  <c:v>7.8411680100000005</c:v>
                </c:pt>
                <c:pt idx="532">
                  <c:v>7.9027495949999995</c:v>
                </c:pt>
                <c:pt idx="533">
                  <c:v>7.888125005</c:v>
                </c:pt>
                <c:pt idx="534">
                  <c:v>7.9218337749999996</c:v>
                </c:pt>
                <c:pt idx="535">
                  <c:v>7.94413122</c:v>
                </c:pt>
                <c:pt idx="536">
                  <c:v>7.9292276296296293</c:v>
                </c:pt>
                <c:pt idx="537">
                  <c:v>7.9375942888888904</c:v>
                </c:pt>
                <c:pt idx="538">
                  <c:v>7.9101323699999995</c:v>
                </c:pt>
                <c:pt idx="539">
                  <c:v>8.0163358900000006</c:v>
                </c:pt>
                <c:pt idx="540">
                  <c:v>8.020261513180829</c:v>
                </c:pt>
                <c:pt idx="541">
                  <c:v>8.1139009583333337</c:v>
                </c:pt>
                <c:pt idx="542">
                  <c:v>8.1596285884259281</c:v>
                </c:pt>
                <c:pt idx="543">
                  <c:v>8.293585105</c:v>
                </c:pt>
                <c:pt idx="544">
                  <c:v>8.2660572407407411</c:v>
                </c:pt>
                <c:pt idx="545">
                  <c:v>8.2488877361111115</c:v>
                </c:pt>
                <c:pt idx="546">
                  <c:v>8.185032555555555</c:v>
                </c:pt>
                <c:pt idx="547">
                  <c:v>8.3441142194444442</c:v>
                </c:pt>
                <c:pt idx="548">
                  <c:v>8.3648384111111103</c:v>
                </c:pt>
                <c:pt idx="549">
                  <c:v>8.4668274416666662</c:v>
                </c:pt>
                <c:pt idx="550">
                  <c:v>8.6335501250000011</c:v>
                </c:pt>
                <c:pt idx="551">
                  <c:v>8.8944430416666656</c:v>
                </c:pt>
                <c:pt idx="552">
                  <c:v>8.7689430185185202</c:v>
                </c:pt>
                <c:pt idx="553">
                  <c:v>8.6723730444444449</c:v>
                </c:pt>
                <c:pt idx="554">
                  <c:v>8.2965338407407412</c:v>
                </c:pt>
                <c:pt idx="555">
                  <c:v>8.3552008327777774</c:v>
                </c:pt>
                <c:pt idx="556">
                  <c:v>8.555061515740741</c:v>
                </c:pt>
                <c:pt idx="557">
                  <c:v>8.7652466111111096</c:v>
                </c:pt>
                <c:pt idx="558">
                  <c:v>8.6064982777777779</c:v>
                </c:pt>
                <c:pt idx="559">
                  <c:v>8.4107494629629631</c:v>
                </c:pt>
                <c:pt idx="560">
                  <c:v>8.5084533379629619</c:v>
                </c:pt>
                <c:pt idx="561">
                  <c:v>8.5263373888888889</c:v>
                </c:pt>
                <c:pt idx="562">
                  <c:v>8.426799833333332</c:v>
                </c:pt>
                <c:pt idx="563">
                  <c:v>8.4383853703703711</c:v>
                </c:pt>
                <c:pt idx="564">
                  <c:v>8.4407201249999986</c:v>
                </c:pt>
                <c:pt idx="565">
                  <c:v>8.4874554999999994</c:v>
                </c:pt>
                <c:pt idx="566">
                  <c:v>8.4865999999999993</c:v>
                </c:pt>
                <c:pt idx="567">
                  <c:v>8.4715642314814819</c:v>
                </c:pt>
                <c:pt idx="568">
                  <c:v>8.4162302499999981</c:v>
                </c:pt>
                <c:pt idx="569">
                  <c:v>8.4662627824074086</c:v>
                </c:pt>
                <c:pt idx="570">
                  <c:v>8.561687280000001</c:v>
                </c:pt>
                <c:pt idx="571">
                  <c:v>8.6318714444444442</c:v>
                </c:pt>
                <c:pt idx="572">
                  <c:v>8.587022157407409</c:v>
                </c:pt>
                <c:pt idx="573">
                  <c:v>8.5985631249999983</c:v>
                </c:pt>
                <c:pt idx="574">
                  <c:v>8.6551165972222215</c:v>
                </c:pt>
                <c:pt idx="575">
                  <c:v>8.5918432222222219</c:v>
                </c:pt>
                <c:pt idx="576">
                  <c:v>8.6689530972222215</c:v>
                </c:pt>
                <c:pt idx="577">
                  <c:v>8.7296874351851859</c:v>
                </c:pt>
                <c:pt idx="578">
                  <c:v>8.7751852499999998</c:v>
                </c:pt>
                <c:pt idx="579">
                  <c:v>8.7541004166666703</c:v>
                </c:pt>
                <c:pt idx="580">
                  <c:v>8.7879054749999987</c:v>
                </c:pt>
                <c:pt idx="581">
                  <c:v>8.8973304935185187</c:v>
                </c:pt>
                <c:pt idx="582">
                  <c:v>9.0005307500000011</c:v>
                </c:pt>
                <c:pt idx="583">
                  <c:v>9.0247201416666663</c:v>
                </c:pt>
                <c:pt idx="584">
                  <c:v>9.0775020787037022</c:v>
                </c:pt>
                <c:pt idx="585">
                  <c:v>8.9211525740740747</c:v>
                </c:pt>
                <c:pt idx="586">
                  <c:v>8.9347423529411749</c:v>
                </c:pt>
                <c:pt idx="587">
                  <c:v>8.9831405833333342</c:v>
                </c:pt>
                <c:pt idx="588">
                  <c:v>9.0131450092592598</c:v>
                </c:pt>
                <c:pt idx="589">
                  <c:v>9.0520431203703708</c:v>
                </c:pt>
                <c:pt idx="590">
                  <c:v>9.1120258888888888</c:v>
                </c:pt>
                <c:pt idx="591">
                  <c:v>9.0981962222222243</c:v>
                </c:pt>
                <c:pt idx="592">
                  <c:v>9.1570428009259253</c:v>
                </c:pt>
                <c:pt idx="593">
                  <c:v>9.0962697592592612</c:v>
                </c:pt>
                <c:pt idx="594">
                  <c:v>9.1867277731481476</c:v>
                </c:pt>
                <c:pt idx="595">
                  <c:v>9.2307864537037041</c:v>
                </c:pt>
                <c:pt idx="596">
                  <c:v>9.4323462083333354</c:v>
                </c:pt>
                <c:pt idx="597">
                  <c:v>9.2455365740740749</c:v>
                </c:pt>
                <c:pt idx="598">
                  <c:v>9.261265250000001</c:v>
                </c:pt>
                <c:pt idx="599">
                  <c:v>9.2790528518518514</c:v>
                </c:pt>
                <c:pt idx="600">
                  <c:v>9.0890142499999982</c:v>
                </c:pt>
                <c:pt idx="601">
                  <c:v>8.8434151574074065</c:v>
                </c:pt>
                <c:pt idx="602">
                  <c:v>9.1842672777777778</c:v>
                </c:pt>
                <c:pt idx="603">
                  <c:v>8.9977774074074066</c:v>
                </c:pt>
                <c:pt idx="604">
                  <c:v>8.8065391759259253</c:v>
                </c:pt>
                <c:pt idx="605">
                  <c:v>8.8118318620370353</c:v>
                </c:pt>
                <c:pt idx="606">
                  <c:v>8.6164035555555571</c:v>
                </c:pt>
                <c:pt idx="607">
                  <c:v>8.5827243518518515</c:v>
                </c:pt>
                <c:pt idx="608">
                  <c:v>8.5095645555555546</c:v>
                </c:pt>
                <c:pt idx="609">
                  <c:v>8.4764142222222247</c:v>
                </c:pt>
                <c:pt idx="610">
                  <c:v>8.5139831666666659</c:v>
                </c:pt>
                <c:pt idx="611">
                  <c:v>8.4317035740740742</c:v>
                </c:pt>
                <c:pt idx="612">
                  <c:v>8.3990194259259283</c:v>
                </c:pt>
                <c:pt idx="613">
                  <c:v>8.3434760000000008</c:v>
                </c:pt>
                <c:pt idx="614">
                  <c:v>8.2524575138888885</c:v>
                </c:pt>
                <c:pt idx="615">
                  <c:v>8.2780455694444441</c:v>
                </c:pt>
                <c:pt idx="616">
                  <c:v>8.2827712222222232</c:v>
                </c:pt>
                <c:pt idx="617">
                  <c:v>8.281072374999999</c:v>
                </c:pt>
                <c:pt idx="618">
                  <c:v>8.3113611250000012</c:v>
                </c:pt>
                <c:pt idx="619">
                  <c:v>8.4116856666666671</c:v>
                </c:pt>
                <c:pt idx="620">
                  <c:v>8.5515999861111123</c:v>
                </c:pt>
                <c:pt idx="621">
                  <c:v>8.5990563333333334</c:v>
                </c:pt>
                <c:pt idx="622">
                  <c:v>8.5391715185185184</c:v>
                </c:pt>
                <c:pt idx="623">
                  <c:v>8.5013640833333337</c:v>
                </c:pt>
                <c:pt idx="624">
                  <c:v>8.3981967777777768</c:v>
                </c:pt>
                <c:pt idx="625">
                  <c:v>8.366425259259259</c:v>
                </c:pt>
                <c:pt idx="626">
                  <c:v>8.2660654518518513</c:v>
                </c:pt>
                <c:pt idx="627">
                  <c:v>8.2794614444444434</c:v>
                </c:pt>
                <c:pt idx="628">
                  <c:v>8.3381067083333349</c:v>
                </c:pt>
                <c:pt idx="629">
                  <c:v>8.3503784388888889</c:v>
                </c:pt>
                <c:pt idx="630">
                  <c:v>8.289298166666665</c:v>
                </c:pt>
                <c:pt idx="631">
                  <c:v>8.2923793416666669</c:v>
                </c:pt>
                <c:pt idx="632">
                  <c:v>8.2916720870370373</c:v>
                </c:pt>
                <c:pt idx="633">
                  <c:v>8.2926863703703706</c:v>
                </c:pt>
                <c:pt idx="634">
                  <c:v>8.255850111111112</c:v>
                </c:pt>
                <c:pt idx="635">
                  <c:v>8.2405590555555541</c:v>
                </c:pt>
                <c:pt idx="636">
                  <c:v>8.2466440277777764</c:v>
                </c:pt>
                <c:pt idx="637">
                  <c:v>8.249180240740742</c:v>
                </c:pt>
                <c:pt idx="638">
                  <c:v>8.2595912268518514</c:v>
                </c:pt>
                <c:pt idx="639">
                  <c:v>8.2629388564814814</c:v>
                </c:pt>
                <c:pt idx="640">
                  <c:v>8.2361559999999994</c:v>
                </c:pt>
                <c:pt idx="641">
                  <c:v>8.2147546666666678</c:v>
                </c:pt>
                <c:pt idx="642">
                  <c:v>8.2276295462962956</c:v>
                </c:pt>
                <c:pt idx="643">
                  <c:v>8.2313564620370379</c:v>
                </c:pt>
                <c:pt idx="644">
                  <c:v>8.2214973518518519</c:v>
                </c:pt>
                <c:pt idx="645">
                  <c:v>8.2432523055555578</c:v>
                </c:pt>
                <c:pt idx="646">
                  <c:v>8.2488647222222227</c:v>
                </c:pt>
                <c:pt idx="647">
                  <c:v>8.2561021388888882</c:v>
                </c:pt>
                <c:pt idx="648">
                  <c:v>8.269153124999999</c:v>
                </c:pt>
                <c:pt idx="649">
                  <c:v>8.3019654305555548</c:v>
                </c:pt>
                <c:pt idx="650">
                  <c:v>8.2671355092592584</c:v>
                </c:pt>
                <c:pt idx="651">
                  <c:v>8.2007342222222217</c:v>
                </c:pt>
                <c:pt idx="652">
                  <c:v>8.180673185185185</c:v>
                </c:pt>
                <c:pt idx="653">
                  <c:v>8.1356081666666675</c:v>
                </c:pt>
                <c:pt idx="654">
                  <c:v>8.0592638333333344</c:v>
                </c:pt>
                <c:pt idx="655">
                  <c:v>8.0315504583333333</c:v>
                </c:pt>
                <c:pt idx="656">
                  <c:v>8.0622434166666661</c:v>
                </c:pt>
                <c:pt idx="657">
                  <c:v>8.0012600925925916</c:v>
                </c:pt>
                <c:pt idx="658">
                  <c:v>7.9823123240740745</c:v>
                </c:pt>
                <c:pt idx="659">
                  <c:v>7.9322036944444463</c:v>
                </c:pt>
                <c:pt idx="660">
                  <c:v>7.9247635000000001</c:v>
                </c:pt>
                <c:pt idx="661">
                  <c:v>7.9070602962962973</c:v>
                </c:pt>
                <c:pt idx="662">
                  <c:v>7.9336455092592608</c:v>
                </c:pt>
                <c:pt idx="663">
                  <c:v>7.9458516944444444</c:v>
                </c:pt>
                <c:pt idx="664">
                  <c:v>7.9957472407407408</c:v>
                </c:pt>
                <c:pt idx="665">
                  <c:v>7.8759446805555573</c:v>
                </c:pt>
                <c:pt idx="666">
                  <c:v>7.848794250000001</c:v>
                </c:pt>
                <c:pt idx="667">
                  <c:v>7.850585416666668</c:v>
                </c:pt>
                <c:pt idx="668">
                  <c:v>7.8155542777777791</c:v>
                </c:pt>
                <c:pt idx="669">
                  <c:v>7.9215733611111112</c:v>
                </c:pt>
                <c:pt idx="670">
                  <c:v>7.9646757500000005</c:v>
                </c:pt>
                <c:pt idx="671">
                  <c:v>7.97025425925926</c:v>
                </c:pt>
                <c:pt idx="672">
                  <c:v>7.9958353055555555</c:v>
                </c:pt>
                <c:pt idx="673">
                  <c:v>7.9649431203703713</c:v>
                </c:pt>
                <c:pt idx="674">
                  <c:v>7.9910062777777782</c:v>
                </c:pt>
                <c:pt idx="675">
                  <c:v>7.9759532546296299</c:v>
                </c:pt>
                <c:pt idx="676">
                  <c:v>7.9589601851851874</c:v>
                </c:pt>
                <c:pt idx="677">
                  <c:v>7.9543174907407419</c:v>
                </c:pt>
                <c:pt idx="678">
                  <c:v>7.9781768333333343</c:v>
                </c:pt>
                <c:pt idx="679">
                  <c:v>7.9194141388888895</c:v>
                </c:pt>
                <c:pt idx="680">
                  <c:v>7.8739788333333331</c:v>
                </c:pt>
                <c:pt idx="681">
                  <c:v>7.9008651296296293</c:v>
                </c:pt>
                <c:pt idx="682">
                  <c:v>7.952927935185186</c:v>
                </c:pt>
                <c:pt idx="683">
                  <c:v>7.9278989537037035</c:v>
                </c:pt>
                <c:pt idx="684">
                  <c:v>7.895736122549021</c:v>
                </c:pt>
                <c:pt idx="685">
                  <c:v>7.9517525185185196</c:v>
                </c:pt>
                <c:pt idx="686">
                  <c:v>7.8704987361111129</c:v>
                </c:pt>
                <c:pt idx="687">
                  <c:v>7.8935677500000008</c:v>
                </c:pt>
                <c:pt idx="688">
                  <c:v>7.9513630740740737</c:v>
                </c:pt>
                <c:pt idx="689">
                  <c:v>8.0044809999999984</c:v>
                </c:pt>
                <c:pt idx="690">
                  <c:v>8.0405086666666676</c:v>
                </c:pt>
                <c:pt idx="691">
                  <c:v>7.9717181851851855</c:v>
                </c:pt>
                <c:pt idx="692">
                  <c:v>8.0138897314814805</c:v>
                </c:pt>
                <c:pt idx="693">
                  <c:v>7.9797814074074083</c:v>
                </c:pt>
                <c:pt idx="694">
                  <c:v>8.0062276574074076</c:v>
                </c:pt>
                <c:pt idx="695">
                  <c:v>8.101533444444442</c:v>
                </c:pt>
                <c:pt idx="696">
                  <c:v>8.1560667111111123</c:v>
                </c:pt>
                <c:pt idx="697">
                  <c:v>8.1230303009259259</c:v>
                </c:pt>
                <c:pt idx="698">
                  <c:v>8.1333802500000001</c:v>
                </c:pt>
                <c:pt idx="699">
                  <c:v>8.0825914027777799</c:v>
                </c:pt>
                <c:pt idx="700">
                  <c:v>8.0628309722222227</c:v>
                </c:pt>
                <c:pt idx="701">
                  <c:v>8.0617999999999999</c:v>
                </c:pt>
                <c:pt idx="702">
                  <c:v>8.1074572916666661</c:v>
                </c:pt>
                <c:pt idx="703">
                  <c:v>8.1546105694444435</c:v>
                </c:pt>
                <c:pt idx="704">
                  <c:v>8.0620708000000008</c:v>
                </c:pt>
                <c:pt idx="705">
                  <c:v>7.8889082500000001</c:v>
                </c:pt>
                <c:pt idx="706">
                  <c:v>7.8971578148148156</c:v>
                </c:pt>
                <c:pt idx="707">
                  <c:v>7.9619454166666666</c:v>
                </c:pt>
                <c:pt idx="708">
                  <c:v>7.9616738564814824</c:v>
                </c:pt>
                <c:pt idx="709">
                  <c:v>7.924309069444444</c:v>
                </c:pt>
                <c:pt idx="710">
                  <c:v>7.8803683009259267</c:v>
                </c:pt>
                <c:pt idx="711">
                  <c:v>7.948494444444445</c:v>
                </c:pt>
                <c:pt idx="712">
                  <c:v>7.9373436712962961</c:v>
                </c:pt>
                <c:pt idx="713">
                  <c:v>7.9244067638888893</c:v>
                </c:pt>
                <c:pt idx="714">
                  <c:v>7.9163053333333329</c:v>
                </c:pt>
                <c:pt idx="715">
                  <c:v>7.9633685092592597</c:v>
                </c:pt>
                <c:pt idx="716">
                  <c:v>7.9611520361111126</c:v>
                </c:pt>
                <c:pt idx="717">
                  <c:v>7.9488465231481484</c:v>
                </c:pt>
                <c:pt idx="718">
                  <c:v>7.9440589027777762</c:v>
                </c:pt>
                <c:pt idx="719">
                  <c:v>7.8968219166666689</c:v>
                </c:pt>
                <c:pt idx="720">
                  <c:v>7.8113802499999991</c:v>
                </c:pt>
                <c:pt idx="721">
                  <c:v>7.8303970648148145</c:v>
                </c:pt>
                <c:pt idx="722">
                  <c:v>7.916934277777778</c:v>
                </c:pt>
                <c:pt idx="723">
                  <c:v>7.8635670381263623</c:v>
                </c:pt>
                <c:pt idx="724">
                  <c:v>7.8505339444444449</c:v>
                </c:pt>
                <c:pt idx="725">
                  <c:v>7.9132318088235287</c:v>
                </c:pt>
                <c:pt idx="726">
                  <c:v>7.9127894861111105</c:v>
                </c:pt>
                <c:pt idx="727">
                  <c:v>7.8490380185185193</c:v>
                </c:pt>
                <c:pt idx="728">
                  <c:v>7.8374366018518504</c:v>
                </c:pt>
                <c:pt idx="729">
                  <c:v>7.8581218333333336</c:v>
                </c:pt>
                <c:pt idx="730">
                  <c:v>7.7934332083333331</c:v>
                </c:pt>
                <c:pt idx="731">
                  <c:v>7.855871347222223</c:v>
                </c:pt>
                <c:pt idx="732">
                  <c:v>7.8585897083333336</c:v>
                </c:pt>
                <c:pt idx="733">
                  <c:v>7.9047623888888889</c:v>
                </c:pt>
                <c:pt idx="734">
                  <c:v>7.9118173259259272</c:v>
                </c:pt>
                <c:pt idx="735">
                  <c:v>7.8829732222222226</c:v>
                </c:pt>
                <c:pt idx="736">
                  <c:v>7.9254324444444446</c:v>
                </c:pt>
                <c:pt idx="737">
                  <c:v>7.8604044722222222</c:v>
                </c:pt>
                <c:pt idx="738">
                  <c:v>7.6973818888888896</c:v>
                </c:pt>
                <c:pt idx="739">
                  <c:v>7.6887826574074083</c:v>
                </c:pt>
                <c:pt idx="740">
                  <c:v>7.7295148611111113</c:v>
                </c:pt>
                <c:pt idx="741">
                  <c:v>7.7221668157407422</c:v>
                </c:pt>
                <c:pt idx="742">
                  <c:v>7.7318902638888893</c:v>
                </c:pt>
                <c:pt idx="743">
                  <c:v>7.7404446481481477</c:v>
                </c:pt>
                <c:pt idx="744">
                  <c:v>7.7509325648148151</c:v>
                </c:pt>
                <c:pt idx="745">
                  <c:v>7.7598406296296298</c:v>
                </c:pt>
                <c:pt idx="746">
                  <c:v>7.6301545342592592</c:v>
                </c:pt>
                <c:pt idx="747">
                  <c:v>7.7199833055555551</c:v>
                </c:pt>
                <c:pt idx="748">
                  <c:v>7.758830876851853</c:v>
                </c:pt>
                <c:pt idx="749">
                  <c:v>7.6725029768518525</c:v>
                </c:pt>
                <c:pt idx="750">
                  <c:v>7.6407479999999994</c:v>
                </c:pt>
                <c:pt idx="751">
                  <c:v>7.6305480370370375</c:v>
                </c:pt>
                <c:pt idx="752">
                  <c:v>7.6892624120370385</c:v>
                </c:pt>
                <c:pt idx="753">
                  <c:v>7.7037895277777793</c:v>
                </c:pt>
                <c:pt idx="754">
                  <c:v>7.6414575833333345</c:v>
                </c:pt>
                <c:pt idx="755">
                  <c:v>7.4940228379629623</c:v>
                </c:pt>
                <c:pt idx="756">
                  <c:v>7.4741455462962954</c:v>
                </c:pt>
                <c:pt idx="757">
                  <c:v>7.5262262777777789</c:v>
                </c:pt>
                <c:pt idx="758">
                  <c:v>7.4800178472222232</c:v>
                </c:pt>
                <c:pt idx="759">
                  <c:v>7.117300361111111</c:v>
                </c:pt>
                <c:pt idx="760">
                  <c:v>7.1658202129629647</c:v>
                </c:pt>
                <c:pt idx="761">
                  <c:v>7.2652116666666666</c:v>
                </c:pt>
                <c:pt idx="762">
                  <c:v>7.3637421666666665</c:v>
                </c:pt>
                <c:pt idx="763">
                  <c:v>7.320625791666667</c:v>
                </c:pt>
                <c:pt idx="764">
                  <c:v>7.3479602222222224</c:v>
                </c:pt>
                <c:pt idx="765">
                  <c:v>7.3723558629629657</c:v>
                </c:pt>
                <c:pt idx="766">
                  <c:v>7.421335749999999</c:v>
                </c:pt>
                <c:pt idx="767">
                  <c:v>7.5193742129629637</c:v>
                </c:pt>
                <c:pt idx="768">
                  <c:v>7.4812310092592593</c:v>
                </c:pt>
                <c:pt idx="769">
                  <c:v>7.5095060277777783</c:v>
                </c:pt>
                <c:pt idx="770">
                  <c:v>7.3961768935185184</c:v>
                </c:pt>
                <c:pt idx="771">
                  <c:v>7.4171431666666656</c:v>
                </c:pt>
                <c:pt idx="772">
                  <c:v>7.4793763009259262</c:v>
                </c:pt>
                <c:pt idx="773">
                  <c:v>7.5536418333333337</c:v>
                </c:pt>
                <c:pt idx="774">
                  <c:v>7.5868055555555554</c:v>
                </c:pt>
                <c:pt idx="775">
                  <c:v>7.6212975694444447</c:v>
                </c:pt>
                <c:pt idx="776">
                  <c:v>7.7375154259259258</c:v>
                </c:pt>
                <c:pt idx="777">
                  <c:v>7.9175210588235299</c:v>
                </c:pt>
                <c:pt idx="778">
                  <c:v>7.9923662450980402</c:v>
                </c:pt>
                <c:pt idx="779">
                  <c:v>7.8981339656862737</c:v>
                </c:pt>
                <c:pt idx="780">
                  <c:v>7.8881332129629627</c:v>
                </c:pt>
                <c:pt idx="781">
                  <c:v>7.9054417731481479</c:v>
                </c:pt>
                <c:pt idx="782">
                  <c:v>7.9285774953703712</c:v>
                </c:pt>
                <c:pt idx="783">
                  <c:v>7.8856413703703705</c:v>
                </c:pt>
                <c:pt idx="784">
                  <c:v>7.7138743518518513</c:v>
                </c:pt>
                <c:pt idx="785">
                  <c:v>7.7352544166666668</c:v>
                </c:pt>
                <c:pt idx="786">
                  <c:v>7.7758680000000009</c:v>
                </c:pt>
                <c:pt idx="787">
                  <c:v>7.7487098750000003</c:v>
                </c:pt>
                <c:pt idx="788">
                  <c:v>7.7198285185185167</c:v>
                </c:pt>
                <c:pt idx="789">
                  <c:v>7.667681</c:v>
                </c:pt>
                <c:pt idx="790">
                  <c:v>7.6574296388888889</c:v>
                </c:pt>
                <c:pt idx="791">
                  <c:v>7.6286476666666685</c:v>
                </c:pt>
                <c:pt idx="792">
                  <c:v>7.7374026296296297</c:v>
                </c:pt>
                <c:pt idx="793">
                  <c:v>7.7575229074074077</c:v>
                </c:pt>
                <c:pt idx="794">
                  <c:v>7.9063374444444445</c:v>
                </c:pt>
                <c:pt idx="795">
                  <c:v>7.9067893518518524</c:v>
                </c:pt>
                <c:pt idx="796">
                  <c:v>8.0969614027777776</c:v>
                </c:pt>
                <c:pt idx="797">
                  <c:v>8.2868080000000006</c:v>
                </c:pt>
                <c:pt idx="798">
                  <c:v>8.3312794351851842</c:v>
                </c:pt>
                <c:pt idx="799">
                  <c:v>8.3992119259259255</c:v>
                </c:pt>
                <c:pt idx="800">
                  <c:v>8.3561183935185177</c:v>
                </c:pt>
                <c:pt idx="801">
                  <c:v>8.319294083333336</c:v>
                </c:pt>
                <c:pt idx="802">
                  <c:v>8.2427901342592591</c:v>
                </c:pt>
                <c:pt idx="803">
                  <c:v>8.2086314027777778</c:v>
                </c:pt>
                <c:pt idx="804">
                  <c:v>8.141987499999999</c:v>
                </c:pt>
                <c:pt idx="805">
                  <c:v>8.2002777268518514</c:v>
                </c:pt>
                <c:pt idx="806">
                  <c:v>8.2249120833333329</c:v>
                </c:pt>
                <c:pt idx="807">
                  <c:v>8.1540742222222242</c:v>
                </c:pt>
                <c:pt idx="808">
                  <c:v>7.9043122083333337</c:v>
                </c:pt>
                <c:pt idx="809">
                  <c:v>7.978174148148149</c:v>
                </c:pt>
                <c:pt idx="810">
                  <c:v>7.7700379722222213</c:v>
                </c:pt>
                <c:pt idx="811">
                  <c:v>7.6419114953703708</c:v>
                </c:pt>
                <c:pt idx="812">
                  <c:v>7.6738767777777781</c:v>
                </c:pt>
                <c:pt idx="813">
                  <c:v>7.7802749861111113</c:v>
                </c:pt>
                <c:pt idx="814">
                  <c:v>7.9755823750000001</c:v>
                </c:pt>
                <c:pt idx="815">
                  <c:v>7.9641122037037047</c:v>
                </c:pt>
                <c:pt idx="816">
                  <c:v>7.9666486018518521</c:v>
                </c:pt>
                <c:pt idx="817">
                  <c:v>7.8707026574074082</c:v>
                </c:pt>
                <c:pt idx="818">
                  <c:v>7.8837186249999993</c:v>
                </c:pt>
                <c:pt idx="819">
                  <c:v>7.9016457222222227</c:v>
                </c:pt>
                <c:pt idx="820">
                  <c:v>8.0544794166666662</c:v>
                </c:pt>
                <c:pt idx="821">
                  <c:v>8.0661502499999997</c:v>
                </c:pt>
                <c:pt idx="822">
                  <c:v>8.12061676851852</c:v>
                </c:pt>
                <c:pt idx="823">
                  <c:v>8.1768715138888908</c:v>
                </c:pt>
                <c:pt idx="824">
                  <c:v>8.2844090185185166</c:v>
                </c:pt>
                <c:pt idx="825">
                  <c:v>8.2914000740740743</c:v>
                </c:pt>
                <c:pt idx="826">
                  <c:v>8.2164690509259284</c:v>
                </c:pt>
                <c:pt idx="827">
                  <c:v>8.2644726018518533</c:v>
                </c:pt>
                <c:pt idx="828">
                  <c:v>8.2909934768518507</c:v>
                </c:pt>
                <c:pt idx="829">
                  <c:v>8.2658888981481482</c:v>
                </c:pt>
                <c:pt idx="830">
                  <c:v>8.2071557638888901</c:v>
                </c:pt>
                <c:pt idx="831">
                  <c:v>8.2514359259259251</c:v>
                </c:pt>
                <c:pt idx="832">
                  <c:v>8.2796016805555546</c:v>
                </c:pt>
                <c:pt idx="833">
                  <c:v>8.2774499583333334</c:v>
                </c:pt>
                <c:pt idx="834">
                  <c:v>8.1955786435185178</c:v>
                </c:pt>
                <c:pt idx="835">
                  <c:v>8.2369596666666673</c:v>
                </c:pt>
                <c:pt idx="836">
                  <c:v>7.9982695740740741</c:v>
                </c:pt>
                <c:pt idx="837">
                  <c:v>7.913771564814815</c:v>
                </c:pt>
                <c:pt idx="838">
                  <c:v>7.8533974907407416</c:v>
                </c:pt>
                <c:pt idx="839">
                  <c:v>7.8352748194444457</c:v>
                </c:pt>
                <c:pt idx="840">
                  <c:v>7.8112850462962964</c:v>
                </c:pt>
                <c:pt idx="841">
                  <c:v>7.7901779120370378</c:v>
                </c:pt>
                <c:pt idx="842">
                  <c:v>7.9197986249999994</c:v>
                </c:pt>
                <c:pt idx="843">
                  <c:v>7.9987863935185182</c:v>
                </c:pt>
                <c:pt idx="844">
                  <c:v>7.9424756018518519</c:v>
                </c:pt>
                <c:pt idx="845">
                  <c:v>8.00830501388889</c:v>
                </c:pt>
                <c:pt idx="846">
                  <c:v>7.9878800092592588</c:v>
                </c:pt>
                <c:pt idx="847">
                  <c:v>8.1428121064814789</c:v>
                </c:pt>
                <c:pt idx="848">
                  <c:v>8.0305283055555563</c:v>
                </c:pt>
                <c:pt idx="849">
                  <c:v>8.1077267083333346</c:v>
                </c:pt>
                <c:pt idx="850">
                  <c:v>8.1451971666666658</c:v>
                </c:pt>
                <c:pt idx="851">
                  <c:v>8.1975307499999985</c:v>
                </c:pt>
                <c:pt idx="852">
                  <c:v>8.1782968796296309</c:v>
                </c:pt>
                <c:pt idx="853">
                  <c:v>8.1987651342592613</c:v>
                </c:pt>
                <c:pt idx="854">
                  <c:v>8.2446624027777773</c:v>
                </c:pt>
                <c:pt idx="855">
                  <c:v>8.3568368333333325</c:v>
                </c:pt>
                <c:pt idx="856">
                  <c:v>8.3501887222222226</c:v>
                </c:pt>
                <c:pt idx="857">
                  <c:v>8.4623457592592608</c:v>
                </c:pt>
                <c:pt idx="858">
                  <c:v>8.3996490000000001</c:v>
                </c:pt>
                <c:pt idx="859">
                  <c:v>8.4068323796296305</c:v>
                </c:pt>
                <c:pt idx="860">
                  <c:v>8.2391517222222213</c:v>
                </c:pt>
                <c:pt idx="861">
                  <c:v>8.2280755555555558</c:v>
                </c:pt>
                <c:pt idx="862">
                  <c:v>8.2329132222222228</c:v>
                </c:pt>
                <c:pt idx="863">
                  <c:v>8.2454259583333336</c:v>
                </c:pt>
                <c:pt idx="864">
                  <c:v>8.2830331249999993</c:v>
                </c:pt>
                <c:pt idx="865">
                  <c:v>8.4397345833333333</c:v>
                </c:pt>
                <c:pt idx="866">
                  <c:v>8.3338869722222242</c:v>
                </c:pt>
                <c:pt idx="867">
                  <c:v>8.3445400416666651</c:v>
                </c:pt>
                <c:pt idx="868">
                  <c:v>8.3820353333333344</c:v>
                </c:pt>
                <c:pt idx="869">
                  <c:v>8.5433977244008723</c:v>
                </c:pt>
                <c:pt idx="870">
                  <c:v>8.5574605925925944</c:v>
                </c:pt>
                <c:pt idx="871">
                  <c:v>8.7150100509259261</c:v>
                </c:pt>
                <c:pt idx="872">
                  <c:v>8.6395309166666685</c:v>
                </c:pt>
                <c:pt idx="873">
                  <c:v>8.6722787500000003</c:v>
                </c:pt>
                <c:pt idx="874">
                  <c:v>8.6328325555555558</c:v>
                </c:pt>
                <c:pt idx="875">
                  <c:v>8.4867328564814812</c:v>
                </c:pt>
                <c:pt idx="876">
                  <c:v>8.3426318240740756</c:v>
                </c:pt>
                <c:pt idx="877">
                  <c:v>8.2932324629629637</c:v>
                </c:pt>
                <c:pt idx="878">
                  <c:v>8.2004105000000003</c:v>
                </c:pt>
                <c:pt idx="879">
                  <c:v>8.3464875416666651</c:v>
                </c:pt>
                <c:pt idx="880">
                  <c:v>8.3288507268518508</c:v>
                </c:pt>
                <c:pt idx="881">
                  <c:v>8.252993</c:v>
                </c:pt>
                <c:pt idx="882">
                  <c:v>8.4850272268518516</c:v>
                </c:pt>
                <c:pt idx="883">
                  <c:v>8.4626446296296312</c:v>
                </c:pt>
                <c:pt idx="884">
                  <c:v>8.4442268287037034</c:v>
                </c:pt>
                <c:pt idx="885">
                  <c:v>8.3619965694444449</c:v>
                </c:pt>
                <c:pt idx="886">
                  <c:v>8.4696167407407401</c:v>
                </c:pt>
                <c:pt idx="887">
                  <c:v>8.6138696759259261</c:v>
                </c:pt>
                <c:pt idx="888">
                  <c:v>8.5440022314814819</c:v>
                </c:pt>
                <c:pt idx="889">
                  <c:v>8.5491010925925934</c:v>
                </c:pt>
                <c:pt idx="890">
                  <c:v>8.5312598277777774</c:v>
                </c:pt>
                <c:pt idx="891">
                  <c:v>8.5866083333333343</c:v>
                </c:pt>
                <c:pt idx="892">
                  <c:v>8.6519536250000009</c:v>
                </c:pt>
                <c:pt idx="893">
                  <c:v>8.6931774490740743</c:v>
                </c:pt>
                <c:pt idx="894">
                  <c:v>8.7235393333333331</c:v>
                </c:pt>
                <c:pt idx="895">
                  <c:v>8.7832906481481476</c:v>
                </c:pt>
                <c:pt idx="896">
                  <c:v>8.8302302102396517</c:v>
                </c:pt>
                <c:pt idx="897">
                  <c:v>8.7847316342592592</c:v>
                </c:pt>
                <c:pt idx="898">
                  <c:v>8.8134250833333354</c:v>
                </c:pt>
                <c:pt idx="899">
                  <c:v>9.0181306944444444</c:v>
                </c:pt>
                <c:pt idx="900">
                  <c:v>9.238150680555556</c:v>
                </c:pt>
                <c:pt idx="901">
                  <c:v>9.7866753333333314</c:v>
                </c:pt>
                <c:pt idx="902">
                  <c:v>9.7241137453703708</c:v>
                </c:pt>
                <c:pt idx="903">
                  <c:v>9.6323098703703707</c:v>
                </c:pt>
                <c:pt idx="904">
                  <c:v>9.5033109583333335</c:v>
                </c:pt>
                <c:pt idx="905">
                  <c:v>9.647276999999999</c:v>
                </c:pt>
                <c:pt idx="906">
                  <c:v>9.7914845860566437</c:v>
                </c:pt>
                <c:pt idx="907">
                  <c:v>10.102892041666667</c:v>
                </c:pt>
                <c:pt idx="908">
                  <c:v>10.466751148148148</c:v>
                </c:pt>
                <c:pt idx="909">
                  <c:v>10.83546110648148</c:v>
                </c:pt>
                <c:pt idx="910">
                  <c:v>11.045200759259259</c:v>
                </c:pt>
                <c:pt idx="911">
                  <c:v>11.064169226851853</c:v>
                </c:pt>
                <c:pt idx="912">
                  <c:v>10.963200712962962</c:v>
                </c:pt>
                <c:pt idx="913">
                  <c:v>10.98086576851852</c:v>
                </c:pt>
                <c:pt idx="914">
                  <c:v>11.051062587962965</c:v>
                </c:pt>
                <c:pt idx="915">
                  <c:v>11.034484694444446</c:v>
                </c:pt>
                <c:pt idx="916">
                  <c:v>11.09847539814815</c:v>
                </c:pt>
                <c:pt idx="917">
                  <c:v>11.161065055555556</c:v>
                </c:pt>
                <c:pt idx="918">
                  <c:v>11.213724069444446</c:v>
                </c:pt>
                <c:pt idx="919">
                  <c:v>11.290372472222224</c:v>
                </c:pt>
                <c:pt idx="920">
                  <c:v>11.387821124999999</c:v>
                </c:pt>
                <c:pt idx="921">
                  <c:v>11.236255666666667</c:v>
                </c:pt>
                <c:pt idx="922">
                  <c:v>11.208019180555556</c:v>
                </c:pt>
                <c:pt idx="923">
                  <c:v>11.586009791666669</c:v>
                </c:pt>
                <c:pt idx="924">
                  <c:v>11.858472023148149</c:v>
                </c:pt>
                <c:pt idx="925">
                  <c:v>11.965541101851851</c:v>
                </c:pt>
                <c:pt idx="926">
                  <c:v>12.946116805555555</c:v>
                </c:pt>
                <c:pt idx="927">
                  <c:v>13.777322648148148</c:v>
                </c:pt>
                <c:pt idx="928">
                  <c:v>13.443519472222222</c:v>
                </c:pt>
                <c:pt idx="929">
                  <c:v>12.986174803308824</c:v>
                </c:pt>
                <c:pt idx="930">
                  <c:v>13.645136000000001</c:v>
                </c:pt>
                <c:pt idx="931">
                  <c:v>13.825994694444443</c:v>
                </c:pt>
                <c:pt idx="932">
                  <c:v>13.661331138888887</c:v>
                </c:pt>
                <c:pt idx="933">
                  <c:v>13.461111523148151</c:v>
                </c:pt>
                <c:pt idx="934">
                  <c:v>13.374227962962962</c:v>
                </c:pt>
                <c:pt idx="935">
                  <c:v>13.396599981481483</c:v>
                </c:pt>
                <c:pt idx="936">
                  <c:v>13.351676666666666</c:v>
                </c:pt>
                <c:pt idx="937">
                  <c:v>13.307285388888889</c:v>
                </c:pt>
                <c:pt idx="938">
                  <c:v>13.358853833333333</c:v>
                </c:pt>
                <c:pt idx="939">
                  <c:v>13.340685541666666</c:v>
                </c:pt>
                <c:pt idx="940">
                  <c:v>13.312193324074075</c:v>
                </c:pt>
                <c:pt idx="941">
                  <c:v>13.614599388888891</c:v>
                </c:pt>
                <c:pt idx="942">
                  <c:v>13.728507166666668</c:v>
                </c:pt>
                <c:pt idx="943">
                  <c:v>13.736291037037036</c:v>
                </c:pt>
                <c:pt idx="944">
                  <c:v>13.735128574074073</c:v>
                </c:pt>
                <c:pt idx="945">
                  <c:v>13.35726864351852</c:v>
                </c:pt>
                <c:pt idx="946">
                  <c:v>13.311227722222222</c:v>
                </c:pt>
                <c:pt idx="947">
                  <c:v>13.468768583333333</c:v>
                </c:pt>
                <c:pt idx="948">
                  <c:v>13.721297268518519</c:v>
                </c:pt>
                <c:pt idx="949">
                  <c:v>13.668574222222222</c:v>
                </c:pt>
                <c:pt idx="950">
                  <c:v>13.848924041666667</c:v>
                </c:pt>
                <c:pt idx="951">
                  <c:v>13.858151611111111</c:v>
                </c:pt>
                <c:pt idx="952">
                  <c:v>13.76077050925926</c:v>
                </c:pt>
                <c:pt idx="953">
                  <c:v>13.764093069444446</c:v>
                </c:pt>
                <c:pt idx="954">
                  <c:v>13.811693648148145</c:v>
                </c:pt>
                <c:pt idx="955">
                  <c:v>14.107401462962963</c:v>
                </c:pt>
                <c:pt idx="956">
                  <c:v>14.54477787581699</c:v>
                </c:pt>
                <c:pt idx="957">
                  <c:v>15.089347587962964</c:v>
                </c:pt>
                <c:pt idx="958">
                  <c:v>14.681615555555556</c:v>
                </c:pt>
                <c:pt idx="959">
                  <c:v>13.648908712962964</c:v>
                </c:pt>
                <c:pt idx="960">
                  <c:v>12.943853736111112</c:v>
                </c:pt>
                <c:pt idx="961">
                  <c:v>13.102648462962964</c:v>
                </c:pt>
                <c:pt idx="962">
                  <c:v>13.557913111111111</c:v>
                </c:pt>
                <c:pt idx="963">
                  <c:v>11.823373768518518</c:v>
                </c:pt>
                <c:pt idx="964">
                  <c:v>12.072220666666666</c:v>
                </c:pt>
                <c:pt idx="965">
                  <c:v>12.517051105</c:v>
                </c:pt>
                <c:pt idx="966">
                  <c:v>12.487769320000002</c:v>
                </c:pt>
                <c:pt idx="967">
                  <c:v>12.432883945</c:v>
                </c:pt>
                <c:pt idx="968">
                  <c:v>12.284421347222223</c:v>
                </c:pt>
                <c:pt idx="969">
                  <c:v>12.025503634259262</c:v>
                </c:pt>
                <c:pt idx="970">
                  <c:v>10.563571736111111</c:v>
                </c:pt>
                <c:pt idx="971">
                  <c:v>10.919058296296296</c:v>
                </c:pt>
                <c:pt idx="972">
                  <c:v>10.984655666666667</c:v>
                </c:pt>
                <c:pt idx="973">
                  <c:v>11.038044847222221</c:v>
                </c:pt>
                <c:pt idx="974">
                  <c:v>11.107691000000001</c:v>
                </c:pt>
                <c:pt idx="975">
                  <c:v>11.520587356481482</c:v>
                </c:pt>
                <c:pt idx="976">
                  <c:v>11.515992166666667</c:v>
                </c:pt>
                <c:pt idx="977">
                  <c:v>11.693984643518517</c:v>
                </c:pt>
                <c:pt idx="978">
                  <c:v>11.901063291666668</c:v>
                </c:pt>
                <c:pt idx="979">
                  <c:v>11.949384955555555</c:v>
                </c:pt>
                <c:pt idx="980">
                  <c:v>11.991741933333332</c:v>
                </c:pt>
                <c:pt idx="981">
                  <c:v>12.019017249999997</c:v>
                </c:pt>
                <c:pt idx="982">
                  <c:v>12.029484740740738</c:v>
                </c:pt>
                <c:pt idx="983">
                  <c:v>11.967885916666663</c:v>
                </c:pt>
                <c:pt idx="984">
                  <c:v>11.879530194444444</c:v>
                </c:pt>
                <c:pt idx="985">
                  <c:v>11.87472122222222</c:v>
                </c:pt>
                <c:pt idx="986">
                  <c:v>11.910389810185183</c:v>
                </c:pt>
                <c:pt idx="987">
                  <c:v>11.990724430555552</c:v>
                </c:pt>
                <c:pt idx="988">
                  <c:v>11.979525875</c:v>
                </c:pt>
                <c:pt idx="989">
                  <c:v>12.001058037037037</c:v>
                </c:pt>
                <c:pt idx="990">
                  <c:v>12.036909222222224</c:v>
                </c:pt>
                <c:pt idx="991">
                  <c:v>12.034070962962961</c:v>
                </c:pt>
                <c:pt idx="992">
                  <c:v>12.000475000000002</c:v>
                </c:pt>
                <c:pt idx="993">
                  <c:v>11.952985041666668</c:v>
                </c:pt>
                <c:pt idx="994">
                  <c:v>11.968156810185185</c:v>
                </c:pt>
                <c:pt idx="995">
                  <c:v>11.830059958333333</c:v>
                </c:pt>
                <c:pt idx="996">
                  <c:v>11.827640874999998</c:v>
                </c:pt>
                <c:pt idx="997">
                  <c:v>11.958168222222223</c:v>
                </c:pt>
                <c:pt idx="998">
                  <c:v>11.98014497222222</c:v>
                </c:pt>
                <c:pt idx="999">
                  <c:v>12.042737000000002</c:v>
                </c:pt>
                <c:pt idx="1000">
                  <c:v>12.00769277314815</c:v>
                </c:pt>
                <c:pt idx="1001">
                  <c:v>11.99043414814815</c:v>
                </c:pt>
                <c:pt idx="1002">
                  <c:v>12.105986060185186</c:v>
                </c:pt>
                <c:pt idx="1003">
                  <c:v>12.106765777777778</c:v>
                </c:pt>
                <c:pt idx="1004">
                  <c:v>12.119182444444444</c:v>
                </c:pt>
                <c:pt idx="1005">
                  <c:v>12.152985874999999</c:v>
                </c:pt>
                <c:pt idx="1006">
                  <c:v>12.235818064814815</c:v>
                </c:pt>
                <c:pt idx="1007">
                  <c:v>12.234939999999998</c:v>
                </c:pt>
                <c:pt idx="1008">
                  <c:v>12.148736240740741</c:v>
                </c:pt>
                <c:pt idx="1009">
                  <c:v>12.164669087962963</c:v>
                </c:pt>
                <c:pt idx="1010">
                  <c:v>12.173820921296295</c:v>
                </c:pt>
                <c:pt idx="1011">
                  <c:v>12.240085972222221</c:v>
                </c:pt>
                <c:pt idx="1012">
                  <c:v>12.273404791666664</c:v>
                </c:pt>
                <c:pt idx="1013">
                  <c:v>12.287502351851852</c:v>
                </c:pt>
                <c:pt idx="1014">
                  <c:v>12.245352694444442</c:v>
                </c:pt>
                <c:pt idx="1015">
                  <c:v>12.295603185185186</c:v>
                </c:pt>
                <c:pt idx="1016">
                  <c:v>12.321016611111112</c:v>
                </c:pt>
                <c:pt idx="1017">
                  <c:v>12.613746888888892</c:v>
                </c:pt>
                <c:pt idx="1018">
                  <c:v>12.630886944444445</c:v>
                </c:pt>
                <c:pt idx="1019">
                  <c:v>12.557688294117648</c:v>
                </c:pt>
                <c:pt idx="1020">
                  <c:v>12.669963137254904</c:v>
                </c:pt>
                <c:pt idx="1021">
                  <c:v>12.727183862745097</c:v>
                </c:pt>
                <c:pt idx="1022">
                  <c:v>12.829234638888892</c:v>
                </c:pt>
                <c:pt idx="1023">
                  <c:v>12.778820486111112</c:v>
                </c:pt>
                <c:pt idx="1024">
                  <c:v>12.69301663888889</c:v>
                </c:pt>
                <c:pt idx="1025">
                  <c:v>12.67078163425926</c:v>
                </c:pt>
                <c:pt idx="1026">
                  <c:v>12.654427138888888</c:v>
                </c:pt>
                <c:pt idx="1027">
                  <c:v>12.588025277777778</c:v>
                </c:pt>
                <c:pt idx="1028">
                  <c:v>12.628811064814817</c:v>
                </c:pt>
                <c:pt idx="1029">
                  <c:v>12.53585834722222</c:v>
                </c:pt>
                <c:pt idx="1030">
                  <c:v>12.519112333333336</c:v>
                </c:pt>
                <c:pt idx="1031">
                  <c:v>12.468240990740743</c:v>
                </c:pt>
                <c:pt idx="1032">
                  <c:v>12.546029092592594</c:v>
                </c:pt>
                <c:pt idx="1033">
                  <c:v>12.540136453703706</c:v>
                </c:pt>
                <c:pt idx="1034">
                  <c:v>12.389413398148147</c:v>
                </c:pt>
                <c:pt idx="1035">
                  <c:v>12.375237833333333</c:v>
                </c:pt>
                <c:pt idx="1036">
                  <c:v>12.351481759259261</c:v>
                </c:pt>
                <c:pt idx="1037">
                  <c:v>12.405238064814814</c:v>
                </c:pt>
                <c:pt idx="1038">
                  <c:v>12.482216175925926</c:v>
                </c:pt>
                <c:pt idx="1039">
                  <c:v>12.463805083333334</c:v>
                </c:pt>
                <c:pt idx="1040">
                  <c:v>12.476383222222221</c:v>
                </c:pt>
                <c:pt idx="1041">
                  <c:v>12.354995421296298</c:v>
                </c:pt>
                <c:pt idx="1042">
                  <c:v>12.638746111111113</c:v>
                </c:pt>
                <c:pt idx="1043">
                  <c:v>12.657465000000002</c:v>
                </c:pt>
                <c:pt idx="1044">
                  <c:v>12.646347171296295</c:v>
                </c:pt>
                <c:pt idx="1045">
                  <c:v>12.595666884259259</c:v>
                </c:pt>
                <c:pt idx="1046">
                  <c:v>12.851644694444445</c:v>
                </c:pt>
                <c:pt idx="1047">
                  <c:v>12.814460305555556</c:v>
                </c:pt>
                <c:pt idx="1048">
                  <c:v>12.786690787037038</c:v>
                </c:pt>
                <c:pt idx="1049">
                  <c:v>12.71997786574074</c:v>
                </c:pt>
                <c:pt idx="1050">
                  <c:v>12.656005481481481</c:v>
                </c:pt>
                <c:pt idx="1051">
                  <c:v>12.631521212962964</c:v>
                </c:pt>
                <c:pt idx="1052">
                  <c:v>12.672087180555559</c:v>
                </c:pt>
                <c:pt idx="1053">
                  <c:v>12.72620512962963</c:v>
                </c:pt>
                <c:pt idx="1054">
                  <c:v>12.685866708333332</c:v>
                </c:pt>
                <c:pt idx="1055">
                  <c:v>12.507195833333334</c:v>
                </c:pt>
                <c:pt idx="1056">
                  <c:v>12.437537166666667</c:v>
                </c:pt>
                <c:pt idx="1057">
                  <c:v>12.230773185185186</c:v>
                </c:pt>
                <c:pt idx="1058">
                  <c:v>11.970549833333333</c:v>
                </c:pt>
                <c:pt idx="1059">
                  <c:v>11.710870370370372</c:v>
                </c:pt>
                <c:pt idx="1060">
                  <c:v>11.163671104999999</c:v>
                </c:pt>
                <c:pt idx="1061">
                  <c:v>11.162443333333332</c:v>
                </c:pt>
                <c:pt idx="1062">
                  <c:v>11.058465444444444</c:v>
                </c:pt>
                <c:pt idx="1063">
                  <c:v>10.621348666666666</c:v>
                </c:pt>
                <c:pt idx="1064">
                  <c:v>10.380309089999999</c:v>
                </c:pt>
                <c:pt idx="1065">
                  <c:v>10.356668719999998</c:v>
                </c:pt>
                <c:pt idx="1066">
                  <c:v>10.413035833333335</c:v>
                </c:pt>
                <c:pt idx="1067">
                  <c:v>10.484500000000001</c:v>
                </c:pt>
                <c:pt idx="1068">
                  <c:v>10.56485</c:v>
                </c:pt>
                <c:pt idx="1069">
                  <c:v>10.615151190000002</c:v>
                </c:pt>
                <c:pt idx="1070">
                  <c:v>10.552900000000001</c:v>
                </c:pt>
                <c:pt idx="1071">
                  <c:v>10.61109585</c:v>
                </c:pt>
                <c:pt idx="1072">
                  <c:v>10.711318</c:v>
                </c:pt>
                <c:pt idx="1073">
                  <c:v>10.755192027777777</c:v>
                </c:pt>
                <c:pt idx="1074">
                  <c:v>10.829341916666667</c:v>
                </c:pt>
                <c:pt idx="1075">
                  <c:v>10.977254578703704</c:v>
                </c:pt>
                <c:pt idx="1076">
                  <c:v>11.123992388888889</c:v>
                </c:pt>
                <c:pt idx="1077">
                  <c:v>11.12672512962963</c:v>
                </c:pt>
                <c:pt idx="1078">
                  <c:v>11.112348694444442</c:v>
                </c:pt>
                <c:pt idx="1079">
                  <c:v>11.187789402777778</c:v>
                </c:pt>
                <c:pt idx="1080">
                  <c:v>11.206445046296297</c:v>
                </c:pt>
                <c:pt idx="1081">
                  <c:v>11.251392666666664</c:v>
                </c:pt>
                <c:pt idx="1082">
                  <c:v>11.331291999999998</c:v>
                </c:pt>
                <c:pt idx="1083">
                  <c:v>11.343678499999999</c:v>
                </c:pt>
                <c:pt idx="1084">
                  <c:v>11.306515749999999</c:v>
                </c:pt>
                <c:pt idx="1085">
                  <c:v>11.364249833333336</c:v>
                </c:pt>
                <c:pt idx="1086">
                  <c:v>11.401424500000001</c:v>
                </c:pt>
                <c:pt idx="1087">
                  <c:v>11.421707592592593</c:v>
                </c:pt>
                <c:pt idx="1088">
                  <c:v>11.375813833333334</c:v>
                </c:pt>
                <c:pt idx="1089">
                  <c:v>11.460762944444445</c:v>
                </c:pt>
                <c:pt idx="1090">
                  <c:v>11.484125583333336</c:v>
                </c:pt>
                <c:pt idx="1091">
                  <c:v>11.491575814814809</c:v>
                </c:pt>
                <c:pt idx="1092">
                  <c:v>11.532700291666666</c:v>
                </c:pt>
                <c:pt idx="1093">
                  <c:v>11.543055796296297</c:v>
                </c:pt>
                <c:pt idx="1094">
                  <c:v>11.584060444444443</c:v>
                </c:pt>
                <c:pt idx="1095">
                  <c:v>11.63364443518519</c:v>
                </c:pt>
                <c:pt idx="1096">
                  <c:v>11.706016495370369</c:v>
                </c:pt>
                <c:pt idx="1097">
                  <c:v>11.771832680555555</c:v>
                </c:pt>
                <c:pt idx="1098">
                  <c:v>11.886845129629631</c:v>
                </c:pt>
                <c:pt idx="1099">
                  <c:v>11.978129046296297</c:v>
                </c:pt>
                <c:pt idx="1100">
                  <c:v>12.019016009259261</c:v>
                </c:pt>
                <c:pt idx="1101">
                  <c:v>12.114772240740741</c:v>
                </c:pt>
                <c:pt idx="1102">
                  <c:v>12.122452296296295</c:v>
                </c:pt>
                <c:pt idx="1103">
                  <c:v>12.147254833333333</c:v>
                </c:pt>
                <c:pt idx="1104">
                  <c:v>12.146623046296298</c:v>
                </c:pt>
                <c:pt idx="1105">
                  <c:v>12.158051504629633</c:v>
                </c:pt>
                <c:pt idx="1106">
                  <c:v>12.183429888888888</c:v>
                </c:pt>
                <c:pt idx="1107">
                  <c:v>12.168053490740741</c:v>
                </c:pt>
                <c:pt idx="1108">
                  <c:v>12.283157055555556</c:v>
                </c:pt>
                <c:pt idx="1109">
                  <c:v>12.449483481481481</c:v>
                </c:pt>
                <c:pt idx="1110">
                  <c:v>12.405493587962962</c:v>
                </c:pt>
                <c:pt idx="1111">
                  <c:v>12.416109092592592</c:v>
                </c:pt>
                <c:pt idx="1112">
                  <c:v>12.417000648148147</c:v>
                </c:pt>
                <c:pt idx="1113">
                  <c:v>12.026391370370373</c:v>
                </c:pt>
                <c:pt idx="1114">
                  <c:v>11.848676962962964</c:v>
                </c:pt>
                <c:pt idx="1115">
                  <c:v>11.838784564814816</c:v>
                </c:pt>
                <c:pt idx="1116">
                  <c:v>11.541071606481482</c:v>
                </c:pt>
                <c:pt idx="1117">
                  <c:v>11.020949999999999</c:v>
                </c:pt>
                <c:pt idx="1118">
                  <c:v>10.692024712962965</c:v>
                </c:pt>
                <c:pt idx="1119">
                  <c:v>10.61761264814815</c:v>
                </c:pt>
                <c:pt idx="1120">
                  <c:v>10.785243425925927</c:v>
                </c:pt>
                <c:pt idx="1121">
                  <c:v>11.03519339814815</c:v>
                </c:pt>
                <c:pt idx="1122">
                  <c:v>11.278417208333334</c:v>
                </c:pt>
                <c:pt idx="1123">
                  <c:v>11.619067731481483</c:v>
                </c:pt>
                <c:pt idx="1124">
                  <c:v>11.540881666666667</c:v>
                </c:pt>
                <c:pt idx="1125">
                  <c:v>11.265504212962963</c:v>
                </c:pt>
                <c:pt idx="1126">
                  <c:v>11.226486064814814</c:v>
                </c:pt>
                <c:pt idx="1127">
                  <c:v>11.007564722222224</c:v>
                </c:pt>
                <c:pt idx="1128">
                  <c:v>10.82718212962963</c:v>
                </c:pt>
                <c:pt idx="1129">
                  <c:v>10.634531518518518</c:v>
                </c:pt>
                <c:pt idx="1130">
                  <c:v>10.440468287037039</c:v>
                </c:pt>
                <c:pt idx="1131">
                  <c:v>10.258618970000001</c:v>
                </c:pt>
                <c:pt idx="1132">
                  <c:v>10.494338722222221</c:v>
                </c:pt>
                <c:pt idx="1133">
                  <c:v>10.752072472222221</c:v>
                </c:pt>
                <c:pt idx="1134">
                  <c:v>11.04024006944444</c:v>
                </c:pt>
                <c:pt idx="1135">
                  <c:v>11.351671481481482</c:v>
                </c:pt>
                <c:pt idx="1136">
                  <c:v>11.431006263888888</c:v>
                </c:pt>
                <c:pt idx="1137">
                  <c:v>11.509826291666666</c:v>
                </c:pt>
                <c:pt idx="1138">
                  <c:v>11.319557916666668</c:v>
                </c:pt>
                <c:pt idx="1139">
                  <c:v>11.277395425925935</c:v>
                </c:pt>
                <c:pt idx="1140">
                  <c:v>11.076533629629628</c:v>
                </c:pt>
                <c:pt idx="1141">
                  <c:v>11.036659500000001</c:v>
                </c:pt>
                <c:pt idx="1142">
                  <c:v>11.295423925925927</c:v>
                </c:pt>
                <c:pt idx="1143">
                  <c:v>11.658522407407405</c:v>
                </c:pt>
                <c:pt idx="1144">
                  <c:v>11.770099111111112</c:v>
                </c:pt>
                <c:pt idx="1145">
                  <c:v>11.670570250000001</c:v>
                </c:pt>
                <c:pt idx="1146">
                  <c:v>11.356897425925927</c:v>
                </c:pt>
                <c:pt idx="1147">
                  <c:v>11.259537416666666</c:v>
                </c:pt>
                <c:pt idx="1148">
                  <c:v>11.204121833333332</c:v>
                </c:pt>
                <c:pt idx="1149">
                  <c:v>11.207570527777779</c:v>
                </c:pt>
                <c:pt idx="1150">
                  <c:v>11.165586962962964</c:v>
                </c:pt>
                <c:pt idx="1151">
                  <c:v>11.208276578703703</c:v>
                </c:pt>
                <c:pt idx="1152">
                  <c:v>11.188643680555554</c:v>
                </c:pt>
                <c:pt idx="1153">
                  <c:v>11.272</c:v>
                </c:pt>
                <c:pt idx="1154">
                  <c:v>11.165719472222221</c:v>
                </c:pt>
                <c:pt idx="1155">
                  <c:v>10.856438037037037</c:v>
                </c:pt>
                <c:pt idx="1156">
                  <c:v>10.700262981481483</c:v>
                </c:pt>
                <c:pt idx="1157">
                  <c:v>10.615731194444443</c:v>
                </c:pt>
                <c:pt idx="1158">
                  <c:v>10.733220814814814</c:v>
                </c:pt>
                <c:pt idx="1159">
                  <c:v>10.895125148148146</c:v>
                </c:pt>
                <c:pt idx="1160">
                  <c:v>10.941148592592594</c:v>
                </c:pt>
                <c:pt idx="1161">
                  <c:v>11.116930805555556</c:v>
                </c:pt>
                <c:pt idx="1162">
                  <c:v>11.406358925925925</c:v>
                </c:pt>
                <c:pt idx="1163">
                  <c:v>11.560714736111111</c:v>
                </c:pt>
                <c:pt idx="1164">
                  <c:v>11.493946777777776</c:v>
                </c:pt>
                <c:pt idx="1165">
                  <c:v>11.344381791666667</c:v>
                </c:pt>
                <c:pt idx="1166">
                  <c:v>11.251929907407408</c:v>
                </c:pt>
                <c:pt idx="1167">
                  <c:v>11.197106879629629</c:v>
                </c:pt>
                <c:pt idx="1168">
                  <c:v>11.335371685185184</c:v>
                </c:pt>
                <c:pt idx="1169">
                  <c:v>11.331181555555556</c:v>
                </c:pt>
                <c:pt idx="1170">
                  <c:v>11.144677296296297</c:v>
                </c:pt>
                <c:pt idx="1171">
                  <c:v>11.099197458333332</c:v>
                </c:pt>
                <c:pt idx="1172">
                  <c:v>11.274409101851852</c:v>
                </c:pt>
                <c:pt idx="1173">
                  <c:v>11.265307986111113</c:v>
                </c:pt>
                <c:pt idx="1174">
                  <c:v>11.269477921296296</c:v>
                </c:pt>
                <c:pt idx="1175">
                  <c:v>11.094879486111111</c:v>
                </c:pt>
                <c:pt idx="1176">
                  <c:v>11.012787185185186</c:v>
                </c:pt>
                <c:pt idx="1177">
                  <c:v>11.00754925925926</c:v>
                </c:pt>
                <c:pt idx="1178">
                  <c:v>11.102549611111112</c:v>
                </c:pt>
                <c:pt idx="1179">
                  <c:v>11.263543601851854</c:v>
                </c:pt>
                <c:pt idx="1180">
                  <c:v>11.117247365740742</c:v>
                </c:pt>
                <c:pt idx="1181">
                  <c:v>11.035652828703704</c:v>
                </c:pt>
                <c:pt idx="1182">
                  <c:v>11.01856725925926</c:v>
                </c:pt>
                <c:pt idx="1183">
                  <c:v>11.135284611111111</c:v>
                </c:pt>
                <c:pt idx="1184">
                  <c:v>11.086285694444445</c:v>
                </c:pt>
                <c:pt idx="1185">
                  <c:v>10.993003888888889</c:v>
                </c:pt>
                <c:pt idx="1186">
                  <c:v>10.967592768518518</c:v>
                </c:pt>
                <c:pt idx="1187" formatCode="_(* #,##0.0000_);_(* \(#,##0.0000\);_(* &quot;-&quot;??_);_(@_)">
                  <c:v>10.958966666666665</c:v>
                </c:pt>
                <c:pt idx="1188">
                  <c:v>10.928439768518519</c:v>
                </c:pt>
                <c:pt idx="1189">
                  <c:v>10.907373657407408</c:v>
                </c:pt>
                <c:pt idx="1190">
                  <c:v>10.874323888888888</c:v>
                </c:pt>
                <c:pt idx="1191">
                  <c:v>10.834848944444444</c:v>
                </c:pt>
                <c:pt idx="1192">
                  <c:v>10.697851564814815</c:v>
                </c:pt>
                <c:pt idx="1193">
                  <c:v>10.744483874999998</c:v>
                </c:pt>
                <c:pt idx="1194">
                  <c:v>10.732441078703705</c:v>
                </c:pt>
                <c:pt idx="1195">
                  <c:v>10.672837083333334</c:v>
                </c:pt>
                <c:pt idx="1196">
                  <c:v>10.713776361111112</c:v>
                </c:pt>
                <c:pt idx="1197">
                  <c:v>10.619608444444442</c:v>
                </c:pt>
                <c:pt idx="1198">
                  <c:v>10.686467388888889</c:v>
                </c:pt>
                <c:pt idx="1199">
                  <c:v>10.882521537037036</c:v>
                </c:pt>
                <c:pt idx="1200">
                  <c:v>10.869995324074075</c:v>
                </c:pt>
                <c:pt idx="1201" formatCode="_(* #,##0.0000_);_(* \(#,##0.0000\);_(* &quot;-&quot;??_);_(@_)">
                  <c:v>10.898022074074074</c:v>
                </c:pt>
                <c:pt idx="1202">
                  <c:v>10.796543037037038</c:v>
                </c:pt>
                <c:pt idx="1203">
                  <c:v>10.645515296296296</c:v>
                </c:pt>
                <c:pt idx="1204">
                  <c:v>10.786096203703705</c:v>
                </c:pt>
                <c:pt idx="1205">
                  <c:v>10.727711000000003</c:v>
                </c:pt>
                <c:pt idx="1206">
                  <c:v>10.68983601388889</c:v>
                </c:pt>
                <c:pt idx="1207">
                  <c:v>10.572706541666665</c:v>
                </c:pt>
                <c:pt idx="1208">
                  <c:v>10.567360055555556</c:v>
                </c:pt>
                <c:pt idx="1209">
                  <c:v>10.555407537037038</c:v>
                </c:pt>
                <c:pt idx="1210">
                  <c:v>10.641166722222222</c:v>
                </c:pt>
                <c:pt idx="1211">
                  <c:v>10.505380018518519</c:v>
                </c:pt>
                <c:pt idx="1212">
                  <c:v>10.390039981481481</c:v>
                </c:pt>
                <c:pt idx="1213">
                  <c:v>10.427365712962963</c:v>
                </c:pt>
                <c:pt idx="1214">
                  <c:v>10.447615888888887</c:v>
                </c:pt>
                <c:pt idx="1215">
                  <c:v>10.375727444444445</c:v>
                </c:pt>
                <c:pt idx="1216">
                  <c:v>10.392235416666669</c:v>
                </c:pt>
                <c:pt idx="1217">
                  <c:v>10.463995953703703</c:v>
                </c:pt>
                <c:pt idx="1218">
                  <c:v>10.460378931372549</c:v>
                </c:pt>
                <c:pt idx="1219">
                  <c:v>10.529069725490194</c:v>
                </c:pt>
                <c:pt idx="1220">
                  <c:v>10.480828946078432</c:v>
                </c:pt>
                <c:pt idx="1221">
                  <c:v>10.453613779411764</c:v>
                </c:pt>
                <c:pt idx="1222">
                  <c:v>10.471240088235295</c:v>
                </c:pt>
                <c:pt idx="1223">
                  <c:v>10.566233892156863</c:v>
                </c:pt>
                <c:pt idx="1224">
                  <c:v>10.579720803921568</c:v>
                </c:pt>
                <c:pt idx="1225" formatCode="0.0%">
                  <c:v>10.637501529411763</c:v>
                </c:pt>
                <c:pt idx="1226">
                  <c:v>10.411400735294118</c:v>
                </c:pt>
                <c:pt idx="1227">
                  <c:v>10.461282514705882</c:v>
                </c:pt>
                <c:pt idx="1228">
                  <c:v>10.468720897058823</c:v>
                </c:pt>
                <c:pt idx="1229">
                  <c:v>10.505461534313724</c:v>
                </c:pt>
                <c:pt idx="1230">
                  <c:v>10.292129862745096</c:v>
                </c:pt>
                <c:pt idx="1231">
                  <c:v>10.294646029411764</c:v>
                </c:pt>
                <c:pt idx="1232">
                  <c:v>10.249571794117648</c:v>
                </c:pt>
                <c:pt idx="1233">
                  <c:v>10.186215549019607</c:v>
                </c:pt>
                <c:pt idx="1234">
                  <c:v>10.237529499999999</c:v>
                </c:pt>
                <c:pt idx="1235">
                  <c:v>10.254019617647057</c:v>
                </c:pt>
                <c:pt idx="1236">
                  <c:v>10.270727421568628</c:v>
                </c:pt>
                <c:pt idx="1237">
                  <c:v>10.257631921568626</c:v>
                </c:pt>
                <c:pt idx="1238">
                  <c:v>10.225572838235294</c:v>
                </c:pt>
                <c:pt idx="1239">
                  <c:v>10.276999999999999</c:v>
                </c:pt>
                <c:pt idx="1240">
                  <c:v>10.433199999999999</c:v>
                </c:pt>
                <c:pt idx="1241">
                  <c:v>10.295359833333334</c:v>
                </c:pt>
                <c:pt idx="1242">
                  <c:v>10.354105784313724</c:v>
                </c:pt>
                <c:pt idx="1243">
                  <c:v>10.44590453921569</c:v>
                </c:pt>
                <c:pt idx="1244">
                  <c:v>10.57655541911765</c:v>
                </c:pt>
                <c:pt idx="1245">
                  <c:v>10.627740186274512</c:v>
                </c:pt>
                <c:pt idx="1246">
                  <c:v>10.705753004901961</c:v>
                </c:pt>
                <c:pt idx="1247">
                  <c:v>10.580935446078433</c:v>
                </c:pt>
                <c:pt idx="1248">
                  <c:v>10.689532647058824</c:v>
                </c:pt>
                <c:pt idx="1249">
                  <c:v>10.616602254901961</c:v>
                </c:pt>
                <c:pt idx="1250">
                  <c:v>10.519346661764708</c:v>
                </c:pt>
                <c:pt idx="1251">
                  <c:v>10.608747965686273</c:v>
                </c:pt>
                <c:pt idx="1252">
                  <c:v>10.542173014705881</c:v>
                </c:pt>
                <c:pt idx="1253">
                  <c:v>10.563720549019607</c:v>
                </c:pt>
                <c:pt idx="1254">
                  <c:v>10.50324805882353</c:v>
                </c:pt>
                <c:pt idx="1255">
                  <c:v>10.555135475490196</c:v>
                </c:pt>
                <c:pt idx="1256">
                  <c:v>10.581332911764704</c:v>
                </c:pt>
                <c:pt idx="1257">
                  <c:v>10.530461823529413</c:v>
                </c:pt>
                <c:pt idx="1258">
                  <c:v>10.534724014705883</c:v>
                </c:pt>
                <c:pt idx="1259">
                  <c:v>10.502907602941178</c:v>
                </c:pt>
                <c:pt idx="1260">
                  <c:v>10.51856040625</c:v>
                </c:pt>
                <c:pt idx="1261">
                  <c:v>10.702579401041667</c:v>
                </c:pt>
                <c:pt idx="1262">
                  <c:v>10.691641041666667</c:v>
                </c:pt>
                <c:pt idx="1263">
                  <c:v>10.672638291666667</c:v>
                </c:pt>
                <c:pt idx="1264">
                  <c:v>10.628855137254902</c:v>
                </c:pt>
                <c:pt idx="1265" formatCode="_(* #,##0.0000_);_(* \(#,##0.0000\);_(* &quot;-&quot;??_);_(@_)">
                  <c:v>10.59667342156863</c:v>
                </c:pt>
                <c:pt idx="1266" formatCode="_(* #,##0.0000_);_(* \(#,##0.0000\);_(* &quot;-&quot;??_);_(@_)">
                  <c:v>10.548023044117649</c:v>
                </c:pt>
                <c:pt idx="1267" formatCode="_(* #,##0.0000_);_(* \(#,##0.0000\);_(* &quot;-&quot;??_);_(@_)">
                  <c:v>10.478161421568629</c:v>
                </c:pt>
                <c:pt idx="1268">
                  <c:v>10.457639348039216</c:v>
                </c:pt>
                <c:pt idx="1269">
                  <c:v>10.462877073529409</c:v>
                </c:pt>
                <c:pt idx="1270">
                  <c:v>10.488783058823529</c:v>
                </c:pt>
                <c:pt idx="1271">
                  <c:v>10.458399999999999</c:v>
                </c:pt>
                <c:pt idx="1272">
                  <c:v>10.3002</c:v>
                </c:pt>
                <c:pt idx="1273">
                  <c:v>10.358112857843137</c:v>
                </c:pt>
                <c:pt idx="1274">
                  <c:v>10.381818313725489</c:v>
                </c:pt>
                <c:pt idx="1275">
                  <c:v>10.384501852941177</c:v>
                </c:pt>
                <c:pt idx="1276">
                  <c:v>10.28206167647059</c:v>
                </c:pt>
                <c:pt idx="1277">
                  <c:v>10.206345784313726</c:v>
                </c:pt>
                <c:pt idx="1278">
                  <c:v>10.143187862745098</c:v>
                </c:pt>
                <c:pt idx="1279">
                  <c:v>10.112657352941174</c:v>
                </c:pt>
                <c:pt idx="1280">
                  <c:v>10.069988769607843</c:v>
                </c:pt>
                <c:pt idx="1281" formatCode="_(* #,##0.0000_);_(* \(#,##0.0000\);_(* &quot;-&quot;??_);_(@_)">
                  <c:v>10.035921343137254</c:v>
                </c:pt>
                <c:pt idx="1282">
                  <c:v>10.058988519607842</c:v>
                </c:pt>
                <c:pt idx="1283">
                  <c:v>10.149760725490196</c:v>
                </c:pt>
                <c:pt idx="1284">
                  <c:v>10.260426289215687</c:v>
                </c:pt>
                <c:pt idx="1285">
                  <c:v>10.355645313725489</c:v>
                </c:pt>
                <c:pt idx="1286">
                  <c:v>10.263848421568627</c:v>
                </c:pt>
                <c:pt idx="1287">
                  <c:v>10.161654411764705</c:v>
                </c:pt>
                <c:pt idx="1288">
                  <c:v>10.223610931372548</c:v>
                </c:pt>
                <c:pt idx="1289">
                  <c:v>10.226407411764704</c:v>
                </c:pt>
                <c:pt idx="1290">
                  <c:v>10.186628647058825</c:v>
                </c:pt>
                <c:pt idx="1291">
                  <c:v>10.230388598039214</c:v>
                </c:pt>
                <c:pt idx="1292">
                  <c:v>10.277781480392157</c:v>
                </c:pt>
                <c:pt idx="1293">
                  <c:v>10.32044670588235</c:v>
                </c:pt>
                <c:pt idx="1294">
                  <c:v>10.272953112745096</c:v>
                </c:pt>
                <c:pt idx="1295">
                  <c:v>10.320368911764707</c:v>
                </c:pt>
                <c:pt idx="1296">
                  <c:v>10.280118931372549</c:v>
                </c:pt>
                <c:pt idx="1297">
                  <c:v>10.294889848039215</c:v>
                </c:pt>
                <c:pt idx="1298">
                  <c:v>10.404309818627452</c:v>
                </c:pt>
                <c:pt idx="1299">
                  <c:v>10.358745696078433</c:v>
                </c:pt>
                <c:pt idx="1300">
                  <c:v>10.277456416666666</c:v>
                </c:pt>
                <c:pt idx="1301">
                  <c:v>10.270383308823529</c:v>
                </c:pt>
                <c:pt idx="1302">
                  <c:v>10.303008864583333</c:v>
                </c:pt>
                <c:pt idx="1303">
                  <c:v>10.314116479166668</c:v>
                </c:pt>
                <c:pt idx="1304">
                  <c:v>10.274752156249999</c:v>
                </c:pt>
                <c:pt idx="1305">
                  <c:v>10.158236229166668</c:v>
                </c:pt>
                <c:pt idx="1306">
                  <c:v>10.097582843750001</c:v>
                </c:pt>
                <c:pt idx="1307">
                  <c:v>10.0764741640625</c:v>
                </c:pt>
                <c:pt idx="1308">
                  <c:v>10.076918098958334</c:v>
                </c:pt>
                <c:pt idx="1309">
                  <c:v>10.059863249999999</c:v>
                </c:pt>
                <c:pt idx="1310">
                  <c:v>10.024724328125</c:v>
                </c:pt>
                <c:pt idx="1311">
                  <c:v>10.024056184895834</c:v>
                </c:pt>
                <c:pt idx="1312">
                  <c:v>10.049978973958336</c:v>
                </c:pt>
                <c:pt idx="1313">
                  <c:v>10.062631539062501</c:v>
                </c:pt>
                <c:pt idx="1314">
                  <c:v>10.063277484375</c:v>
                </c:pt>
                <c:pt idx="1315">
                  <c:v>10.058934895833334</c:v>
                </c:pt>
                <c:pt idx="1316">
                  <c:v>10.213975390624999</c:v>
                </c:pt>
                <c:pt idx="1317">
                  <c:v>10.1684448671875</c:v>
                </c:pt>
                <c:pt idx="1318">
                  <c:v>10.1682829765625</c:v>
                </c:pt>
                <c:pt idx="1319">
                  <c:v>10.176322846354166</c:v>
                </c:pt>
                <c:pt idx="1320">
                  <c:v>10.177430716145835</c:v>
                </c:pt>
                <c:pt idx="1321">
                  <c:v>10.166780156249999</c:v>
                </c:pt>
                <c:pt idx="1322">
                  <c:v>10.170849572916666</c:v>
                </c:pt>
                <c:pt idx="1323">
                  <c:v>10.146800000000001</c:v>
                </c:pt>
                <c:pt idx="1324">
                  <c:v>10.1652</c:v>
                </c:pt>
                <c:pt idx="1325">
                  <c:v>10.1118024375</c:v>
                </c:pt>
                <c:pt idx="1326">
                  <c:v>9.996925963541667</c:v>
                </c:pt>
                <c:pt idx="1327">
                  <c:v>9.9556499999999986</c:v>
                </c:pt>
                <c:pt idx="1328">
                  <c:v>10.005488541666669</c:v>
                </c:pt>
                <c:pt idx="1329">
                  <c:v>10.062072328124998</c:v>
                </c:pt>
                <c:pt idx="1330">
                  <c:v>10.10353615625</c:v>
                </c:pt>
                <c:pt idx="1331">
                  <c:v>10.210114973958333</c:v>
                </c:pt>
                <c:pt idx="1332">
                  <c:v>10.260645041666667</c:v>
                </c:pt>
                <c:pt idx="1333">
                  <c:v>10.298048604166667</c:v>
                </c:pt>
                <c:pt idx="1334">
                  <c:v>10.416270854166665</c:v>
                </c:pt>
                <c:pt idx="1335">
                  <c:v>10.364272453125</c:v>
                </c:pt>
                <c:pt idx="1336">
                  <c:v>10.475786109374999</c:v>
                </c:pt>
                <c:pt idx="1337">
                  <c:v>10.428259609374997</c:v>
                </c:pt>
                <c:pt idx="1338">
                  <c:v>10.391053177083332</c:v>
                </c:pt>
                <c:pt idx="1339">
                  <c:v>10.049879140624999</c:v>
                </c:pt>
                <c:pt idx="1340">
                  <c:v>10.29580971875</c:v>
                </c:pt>
                <c:pt idx="1341">
                  <c:v>10.385031906250001</c:v>
                </c:pt>
                <c:pt idx="1342">
                  <c:v>10.432538026041666</c:v>
                </c:pt>
                <c:pt idx="1343">
                  <c:v>10.508176265625</c:v>
                </c:pt>
                <c:pt idx="1344">
                  <c:v>10.516513718749998</c:v>
                </c:pt>
                <c:pt idx="1345">
                  <c:v>10.247851052083332</c:v>
                </c:pt>
                <c:pt idx="1346">
                  <c:v>10.446580177083332</c:v>
                </c:pt>
                <c:pt idx="1347">
                  <c:v>10.386682609375001</c:v>
                </c:pt>
                <c:pt idx="1348">
                  <c:v>10.3251179375</c:v>
                </c:pt>
                <c:pt idx="1349">
                  <c:v>10.3054348125</c:v>
                </c:pt>
                <c:pt idx="1350">
                  <c:v>10.306356583333333</c:v>
                </c:pt>
                <c:pt idx="1351">
                  <c:v>10.431888687499999</c:v>
                </c:pt>
                <c:pt idx="1352" formatCode="_(* #,##0.0000_);_(* \(#,##0.0000\);_(* &quot;-&quot;??_);_(@_)">
                  <c:v>10.297128364583335</c:v>
                </c:pt>
                <c:pt idx="1353" formatCode="_(* #,##0.0000_);_(* \(#,##0.0000\);_(* &quot;-&quot;??_);_(@_)">
                  <c:v>10.283013864583332</c:v>
                </c:pt>
                <c:pt idx="1354" formatCode="_(* #,##0.0000_);_(* \(#,##0.0000\);_(* &quot;-&quot;??_);_(@_)">
                  <c:v>10.283482208333336</c:v>
                </c:pt>
                <c:pt idx="1355" formatCode="_(* #,##0.0000_);_(* \(#,##0.0000\);_(* &quot;-&quot;??_);_(@_)">
                  <c:v>10.285280703125</c:v>
                </c:pt>
                <c:pt idx="1356" formatCode="_(* #,##0.0000_);_(* \(#,##0.0000\);_(* &quot;-&quot;??_);_(@_)">
                  <c:v>10.28751621875</c:v>
                </c:pt>
                <c:pt idx="1357" formatCode="_(* #,##0.0000_);_(* \(#,##0.0000\);_(* &quot;-&quot;??_);_(@_)">
                  <c:v>10.319642734375002</c:v>
                </c:pt>
                <c:pt idx="1358" formatCode="_(* #,##0.0000_);_(* \(#,##0.0000\);_(* &quot;-&quot;??_);_(@_)">
                  <c:v>10.3653025</c:v>
                </c:pt>
                <c:pt idx="1359">
                  <c:v>10.370635312499999</c:v>
                </c:pt>
                <c:pt idx="1360">
                  <c:v>10.453701968750002</c:v>
                </c:pt>
                <c:pt idx="1361">
                  <c:v>10.563110677083335</c:v>
                </c:pt>
                <c:pt idx="1362">
                  <c:v>10.542249859375001</c:v>
                </c:pt>
                <c:pt idx="1363">
                  <c:v>10.257504260416667</c:v>
                </c:pt>
                <c:pt idx="1364">
                  <c:v>10.287061312500001</c:v>
                </c:pt>
                <c:pt idx="1365">
                  <c:v>10.36142234375</c:v>
                </c:pt>
                <c:pt idx="1366">
                  <c:v>10.363773770833333</c:v>
                </c:pt>
                <c:pt idx="1367">
                  <c:v>10.319148250000001</c:v>
                </c:pt>
                <c:pt idx="1368">
                  <c:v>10.254258562500002</c:v>
                </c:pt>
                <c:pt idx="1369">
                  <c:v>10.206303526041667</c:v>
                </c:pt>
                <c:pt idx="1370">
                  <c:v>10.136904250000001</c:v>
                </c:pt>
                <c:pt idx="1371">
                  <c:v>10.162514322916667</c:v>
                </c:pt>
                <c:pt idx="1372">
                  <c:v>10.166625770833333</c:v>
                </c:pt>
                <c:pt idx="1373">
                  <c:v>10.252763536458335</c:v>
                </c:pt>
                <c:pt idx="1374">
                  <c:v>10.231206911458333</c:v>
                </c:pt>
                <c:pt idx="1375">
                  <c:v>10.206111499999999</c:v>
                </c:pt>
                <c:pt idx="1376">
                  <c:v>10.277259583333333</c:v>
                </c:pt>
                <c:pt idx="1377">
                  <c:v>10.303629515624998</c:v>
                </c:pt>
                <c:pt idx="1378">
                  <c:v>10.346096979166667</c:v>
                </c:pt>
                <c:pt idx="1379">
                  <c:v>10.313760204999999</c:v>
                </c:pt>
                <c:pt idx="1380">
                  <c:v>10.321985416666665</c:v>
                </c:pt>
                <c:pt idx="1381">
                  <c:v>10.426737520833331</c:v>
                </c:pt>
                <c:pt idx="1382">
                  <c:v>10.439194802083335</c:v>
                </c:pt>
                <c:pt idx="1383">
                  <c:v>10.570130312499998</c:v>
                </c:pt>
                <c:pt idx="1384">
                  <c:v>10.674231229166669</c:v>
                </c:pt>
                <c:pt idx="1385">
                  <c:v>10.743469401041667</c:v>
                </c:pt>
                <c:pt idx="1386">
                  <c:v>10.764199499999998</c:v>
                </c:pt>
                <c:pt idx="1387">
                  <c:v>10.616986510416668</c:v>
                </c:pt>
                <c:pt idx="1388">
                  <c:v>10.463254661458334</c:v>
                </c:pt>
                <c:pt idx="1389">
                  <c:v>10.479128250000002</c:v>
                </c:pt>
                <c:pt idx="1390">
                  <c:v>10.591092562499998</c:v>
                </c:pt>
                <c:pt idx="1391">
                  <c:v>10.643619182291665</c:v>
                </c:pt>
                <c:pt idx="1392">
                  <c:v>10.543712307291667</c:v>
                </c:pt>
                <c:pt idx="1393">
                  <c:v>10.532971760416668</c:v>
                </c:pt>
                <c:pt idx="1394">
                  <c:v>10.53024390625</c:v>
                </c:pt>
                <c:pt idx="1395">
                  <c:v>10.580125479166668</c:v>
                </c:pt>
                <c:pt idx="1396">
                  <c:v>10.617467354166665</c:v>
                </c:pt>
                <c:pt idx="1397">
                  <c:v>10.624087625000001</c:v>
                </c:pt>
                <c:pt idx="1398">
                  <c:v>10.646096739583331</c:v>
                </c:pt>
                <c:pt idx="1399">
                  <c:v>10.617788619791668</c:v>
                </c:pt>
                <c:pt idx="1400">
                  <c:v>10.638601328125002</c:v>
                </c:pt>
                <c:pt idx="1401">
                  <c:v>10.790281046874998</c:v>
                </c:pt>
                <c:pt idx="1402">
                  <c:v>10.886861750000001</c:v>
                </c:pt>
                <c:pt idx="1403">
                  <c:v>10.8592046875</c:v>
                </c:pt>
                <c:pt idx="1404">
                  <c:v>10.842692385416669</c:v>
                </c:pt>
                <c:pt idx="1405">
                  <c:v>10.850970812500002</c:v>
                </c:pt>
                <c:pt idx="1406">
                  <c:v>10.829334749999997</c:v>
                </c:pt>
                <c:pt idx="1407">
                  <c:v>10.853790661458333</c:v>
                </c:pt>
                <c:pt idx="1408">
                  <c:v>10.907699213541667</c:v>
                </c:pt>
                <c:pt idx="1409">
                  <c:v>10.965487916666667</c:v>
                </c:pt>
                <c:pt idx="1410">
                  <c:v>11.037624343749998</c:v>
                </c:pt>
                <c:pt idx="1411">
                  <c:v>11.04238765625</c:v>
                </c:pt>
                <c:pt idx="1412">
                  <c:v>11.067546875</c:v>
                </c:pt>
                <c:pt idx="1413">
                  <c:v>11.172089723958333</c:v>
                </c:pt>
                <c:pt idx="1414">
                  <c:v>11.164955286458333</c:v>
                </c:pt>
                <c:pt idx="1415">
                  <c:v>11.361991317708334</c:v>
                </c:pt>
                <c:pt idx="1416">
                  <c:v>11.434282906250001</c:v>
                </c:pt>
                <c:pt idx="1417">
                  <c:v>11.527540703125002</c:v>
                </c:pt>
                <c:pt idx="1418">
                  <c:v>11.486508875000002</c:v>
                </c:pt>
                <c:pt idx="1419">
                  <c:v>11.311231062500001</c:v>
                </c:pt>
                <c:pt idx="1420">
                  <c:v>11.3862719375</c:v>
                </c:pt>
                <c:pt idx="1421">
                  <c:v>11.312982437500001</c:v>
                </c:pt>
                <c:pt idx="1422">
                  <c:v>11.301728354166666</c:v>
                </c:pt>
                <c:pt idx="1423">
                  <c:v>11.282979374999998</c:v>
                </c:pt>
                <c:pt idx="1424">
                  <c:v>11.359303833333332</c:v>
                </c:pt>
                <c:pt idx="1425">
                  <c:v>11.385269187500002</c:v>
                </c:pt>
                <c:pt idx="1426">
                  <c:v>11.387397233333335</c:v>
                </c:pt>
                <c:pt idx="1427">
                  <c:v>11.3900580625</c:v>
                </c:pt>
                <c:pt idx="1428">
                  <c:v>11.384923906250002</c:v>
                </c:pt>
                <c:pt idx="1429">
                  <c:v>11.318946421875001</c:v>
                </c:pt>
                <c:pt idx="1430">
                  <c:v>11.308311604166665</c:v>
                </c:pt>
                <c:pt idx="1431">
                  <c:v>11.328430369791667</c:v>
                </c:pt>
                <c:pt idx="1432">
                  <c:v>11.379249333333334</c:v>
                </c:pt>
                <c:pt idx="1433">
                  <c:v>11.4075725625</c:v>
                </c:pt>
                <c:pt idx="1434">
                  <c:v>11.426402802083334</c:v>
                </c:pt>
                <c:pt idx="1435">
                  <c:v>11.477638208333335</c:v>
                </c:pt>
                <c:pt idx="1436" formatCode="_(* #,##0.0000_);_(* \(#,##0.0000\);_(* &quot;-&quot;??_);_(@_)">
                  <c:v>11.438411468750001</c:v>
                </c:pt>
                <c:pt idx="1437" formatCode="_(* #,##0.0000_);_(* \(#,##0.0000\);_(* &quot;-&quot;??_);_(@_)">
                  <c:v>11.415543000000001</c:v>
                </c:pt>
                <c:pt idx="1438">
                  <c:v>11.526972947916667</c:v>
                </c:pt>
                <c:pt idx="1439">
                  <c:v>11.511621302083332</c:v>
                </c:pt>
                <c:pt idx="1440">
                  <c:v>11.498344437500002</c:v>
                </c:pt>
                <c:pt idx="1441">
                  <c:v>11.640428666666669</c:v>
                </c:pt>
                <c:pt idx="1442">
                  <c:v>11.715820375</c:v>
                </c:pt>
                <c:pt idx="1443">
                  <c:v>11.608064218750002</c:v>
                </c:pt>
                <c:pt idx="1444">
                  <c:v>11.64369878125</c:v>
                </c:pt>
                <c:pt idx="1445">
                  <c:v>11.656963000000001</c:v>
                </c:pt>
                <c:pt idx="1446">
                  <c:v>11.647428973958334</c:v>
                </c:pt>
                <c:pt idx="1447">
                  <c:v>11.70298</c:v>
                </c:pt>
                <c:pt idx="1448">
                  <c:v>11.717494979166666</c:v>
                </c:pt>
                <c:pt idx="1449" formatCode="_(* #,##0.0000_);_(* \(#,##0.0000\);_(* &quot;-&quot;??_);_(@_)">
                  <c:v>11.650322812500001</c:v>
                </c:pt>
                <c:pt idx="1450" formatCode="_(* #,##0.0000_);_(* \(#,##0.0000\);_(* &quot;-&quot;??_);_(@_)">
                  <c:v>11.604896234375001</c:v>
                </c:pt>
                <c:pt idx="1451">
                  <c:v>11.558719109375001</c:v>
                </c:pt>
                <c:pt idx="1452" formatCode="_(* #,##0.0000_);_(* \(#,##0.0000\);_(* &quot;-&quot;??_);_(@_)">
                  <c:v>11.545210916666669</c:v>
                </c:pt>
                <c:pt idx="1453">
                  <c:v>11.516740416666668</c:v>
                </c:pt>
                <c:pt idx="1454">
                  <c:v>11.566328734374999</c:v>
                </c:pt>
                <c:pt idx="1455">
                  <c:v>11.719932817708333</c:v>
                </c:pt>
                <c:pt idx="1456">
                  <c:v>11.850999999999999</c:v>
                </c:pt>
                <c:pt idx="1457">
                  <c:v>11.7949175</c:v>
                </c:pt>
                <c:pt idx="1458">
                  <c:v>11.838362046874998</c:v>
                </c:pt>
                <c:pt idx="1459">
                  <c:v>11.835174875</c:v>
                </c:pt>
                <c:pt idx="1460">
                  <c:v>11.808513255208332</c:v>
                </c:pt>
                <c:pt idx="1461">
                  <c:v>11.859772401041667</c:v>
                </c:pt>
                <c:pt idx="1462">
                  <c:v>11.961140817708333</c:v>
                </c:pt>
                <c:pt idx="1463">
                  <c:v>12.008976255208333</c:v>
                </c:pt>
                <c:pt idx="1464">
                  <c:v>12.111239744791666</c:v>
                </c:pt>
                <c:pt idx="1465">
                  <c:v>12.042516124999999</c:v>
                </c:pt>
                <c:pt idx="1466">
                  <c:v>11.968590802083334</c:v>
                </c:pt>
                <c:pt idx="1467">
                  <c:v>11.996337953125</c:v>
                </c:pt>
                <c:pt idx="1468">
                  <c:v>12.0809069375</c:v>
                </c:pt>
                <c:pt idx="1469">
                  <c:v>12.103612979166666</c:v>
                </c:pt>
                <c:pt idx="1470">
                  <c:v>12.200231552083334</c:v>
                </c:pt>
                <c:pt idx="1471">
                  <c:v>12.246954760416667</c:v>
                </c:pt>
                <c:pt idx="1472">
                  <c:v>12.197906026041668</c:v>
                </c:pt>
                <c:pt idx="1473">
                  <c:v>12.072234828125</c:v>
                </c:pt>
                <c:pt idx="1474">
                  <c:v>12.057686947916666</c:v>
                </c:pt>
                <c:pt idx="1475">
                  <c:v>11.900807</c:v>
                </c:pt>
                <c:pt idx="1476">
                  <c:v>11.772615416666667</c:v>
                </c:pt>
                <c:pt idx="1477">
                  <c:v>11.707537812499998</c:v>
                </c:pt>
                <c:pt idx="1478">
                  <c:v>11.720096687499998</c:v>
                </c:pt>
                <c:pt idx="1479">
                  <c:v>11.690586390624999</c:v>
                </c:pt>
                <c:pt idx="1480">
                  <c:v>11.573983062500002</c:v>
                </c:pt>
                <c:pt idx="1481">
                  <c:v>11.611949479166668</c:v>
                </c:pt>
                <c:pt idx="1482">
                  <c:v>11.614935822916665</c:v>
                </c:pt>
                <c:pt idx="1483">
                  <c:v>11.582118578125002</c:v>
                </c:pt>
                <c:pt idx="1484">
                  <c:v>11.611873307291667</c:v>
                </c:pt>
                <c:pt idx="1485">
                  <c:v>11.747557083333334</c:v>
                </c:pt>
                <c:pt idx="1486">
                  <c:v>11.847111796875001</c:v>
                </c:pt>
                <c:pt idx="1487">
                  <c:v>11.988382156249999</c:v>
                </c:pt>
                <c:pt idx="1488">
                  <c:v>12.118570067708333</c:v>
                </c:pt>
                <c:pt idx="1489">
                  <c:v>12.148089466145834</c:v>
                </c:pt>
                <c:pt idx="1490">
                  <c:v>12.214455208333334</c:v>
                </c:pt>
                <c:pt idx="1491">
                  <c:v>12.2367995625</c:v>
                </c:pt>
                <c:pt idx="1492">
                  <c:v>12.119246125</c:v>
                </c:pt>
                <c:pt idx="1493">
                  <c:v>11.87418459375</c:v>
                </c:pt>
                <c:pt idx="1494">
                  <c:v>11.748113864583335</c:v>
                </c:pt>
                <c:pt idx="1495">
                  <c:v>11.818742270833333</c:v>
                </c:pt>
                <c:pt idx="1496">
                  <c:v>11.931602067708333</c:v>
                </c:pt>
                <c:pt idx="1497">
                  <c:v>12.065966374999999</c:v>
                </c:pt>
                <c:pt idx="1498">
                  <c:v>12.011586302083334</c:v>
                </c:pt>
                <c:pt idx="1499">
                  <c:v>11.909523531250002</c:v>
                </c:pt>
                <c:pt idx="1500">
                  <c:v>11.965832500000001</c:v>
                </c:pt>
                <c:pt idx="1501">
                  <c:v>12.048960015624999</c:v>
                </c:pt>
                <c:pt idx="1502">
                  <c:v>11.960100442708335</c:v>
                </c:pt>
                <c:pt idx="1503" formatCode="_(* #,##0.0000_);_(* \(#,##0.0000\);_(* &quot;-&quot;??_);_(@_)">
                  <c:v>11.927038812500001</c:v>
                </c:pt>
                <c:pt idx="1504">
                  <c:v>12.049054999999999</c:v>
                </c:pt>
                <c:pt idx="1505">
                  <c:v>12.076812927083333</c:v>
                </c:pt>
                <c:pt idx="1506">
                  <c:v>12.092090703124999</c:v>
                </c:pt>
                <c:pt idx="1507">
                  <c:v>12.035802671875</c:v>
                </c:pt>
                <c:pt idx="1508">
                  <c:v>12.113901250000001</c:v>
                </c:pt>
                <c:pt idx="1509">
                  <c:v>12.141040937500001</c:v>
                </c:pt>
                <c:pt idx="1510">
                  <c:v>12.160259140625001</c:v>
                </c:pt>
                <c:pt idx="1511" formatCode="General">
                  <c:v>12.272684359374999</c:v>
                </c:pt>
                <c:pt idx="1512">
                  <c:v>12.167780820000001</c:v>
                </c:pt>
                <c:pt idx="1513">
                  <c:v>12.028036570000001</c:v>
                </c:pt>
                <c:pt idx="1514">
                  <c:v>12.053124374999999</c:v>
                </c:pt>
                <c:pt idx="1515">
                  <c:v>11.987113035</c:v>
                </c:pt>
                <c:pt idx="1516" formatCode="General">
                  <c:v>11.962789479999998</c:v>
                </c:pt>
                <c:pt idx="1517">
                  <c:v>11.90721186</c:v>
                </c:pt>
                <c:pt idx="1518">
                  <c:v>12.042316190000001</c:v>
                </c:pt>
                <c:pt idx="1519">
                  <c:v>12.096495014999999</c:v>
                </c:pt>
                <c:pt idx="1520">
                  <c:v>12.232525930000001</c:v>
                </c:pt>
                <c:pt idx="1521">
                  <c:v>12.240390510000001</c:v>
                </c:pt>
                <c:pt idx="1522">
                  <c:v>12.2911214</c:v>
                </c:pt>
                <c:pt idx="1523">
                  <c:v>12.1507094</c:v>
                </c:pt>
                <c:pt idx="1524">
                  <c:v>12.11316618</c:v>
                </c:pt>
                <c:pt idx="1525">
                  <c:v>12.090888150000001</c:v>
                </c:pt>
                <c:pt idx="1526">
                  <c:v>12.111461625</c:v>
                </c:pt>
                <c:pt idx="1527">
                  <c:v>12.018862759999999</c:v>
                </c:pt>
                <c:pt idx="1528">
                  <c:v>11.987394705</c:v>
                </c:pt>
                <c:pt idx="1529">
                  <c:v>11.920989315</c:v>
                </c:pt>
                <c:pt idx="1530">
                  <c:v>11.864164719999998</c:v>
                </c:pt>
                <c:pt idx="1531">
                  <c:v>12.012788759999999</c:v>
                </c:pt>
                <c:pt idx="1532">
                  <c:v>12.002899030000002</c:v>
                </c:pt>
                <c:pt idx="1533">
                  <c:v>12.087126804999999</c:v>
                </c:pt>
                <c:pt idx="1534">
                  <c:v>12.034113036458333</c:v>
                </c:pt>
                <c:pt idx="1535">
                  <c:v>11.903829875</c:v>
                </c:pt>
                <c:pt idx="1536">
                  <c:v>11.882741401041667</c:v>
                </c:pt>
                <c:pt idx="1537">
                  <c:v>11.824002406250001</c:v>
                </c:pt>
                <c:pt idx="1538">
                  <c:v>11.767900755208331</c:v>
                </c:pt>
                <c:pt idx="1539">
                  <c:v>11.688669593749999</c:v>
                </c:pt>
                <c:pt idx="1540">
                  <c:v>11.701605484375001</c:v>
                </c:pt>
                <c:pt idx="1541">
                  <c:v>11.706424546874999</c:v>
                </c:pt>
                <c:pt idx="1542">
                  <c:v>11.738176927083334</c:v>
                </c:pt>
                <c:pt idx="1543">
                  <c:v>11.713312364583334</c:v>
                </c:pt>
                <c:pt idx="1544">
                  <c:v>11.755419687499998</c:v>
                </c:pt>
                <c:pt idx="1545">
                  <c:v>11.724550828124997</c:v>
                </c:pt>
                <c:pt idx="1546">
                  <c:v>11.735788718749999</c:v>
                </c:pt>
                <c:pt idx="1547">
                  <c:v>11.677428958333333</c:v>
                </c:pt>
                <c:pt idx="1548">
                  <c:v>11.603873854166666</c:v>
                </c:pt>
                <c:pt idx="1549">
                  <c:v>11.472364166666667</c:v>
                </c:pt>
                <c:pt idx="1550">
                  <c:v>11.492338166666666</c:v>
                </c:pt>
                <c:pt idx="1551">
                  <c:v>11.511724979166667</c:v>
                </c:pt>
                <c:pt idx="1552">
                  <c:v>11.594358020833335</c:v>
                </c:pt>
                <c:pt idx="1553">
                  <c:v>11.680580812500001</c:v>
                </c:pt>
                <c:pt idx="1554">
                  <c:v>11.725371812499999</c:v>
                </c:pt>
                <c:pt idx="1555">
                  <c:v>11.711406505208334</c:v>
                </c:pt>
                <c:pt idx="1556">
                  <c:v>11.726935484375</c:v>
                </c:pt>
                <c:pt idx="1557">
                  <c:v>11.815495026041667</c:v>
                </c:pt>
                <c:pt idx="1558">
                  <c:v>11.833214630208332</c:v>
                </c:pt>
                <c:pt idx="1559">
                  <c:v>11.805894109375</c:v>
                </c:pt>
                <c:pt idx="1560">
                  <c:v>11.7571709375</c:v>
                </c:pt>
                <c:pt idx="1561">
                  <c:v>11.638061830208333</c:v>
                </c:pt>
                <c:pt idx="1562">
                  <c:v>11.622235354166667</c:v>
                </c:pt>
                <c:pt idx="1563">
                  <c:v>11.648503458333334</c:v>
                </c:pt>
                <c:pt idx="1564">
                  <c:v>11.649540624999998</c:v>
                </c:pt>
                <c:pt idx="1565">
                  <c:v>11.824278208333332</c:v>
                </c:pt>
                <c:pt idx="1566">
                  <c:v>11.733825682291666</c:v>
                </c:pt>
                <c:pt idx="1567">
                  <c:v>11.932115</c:v>
                </c:pt>
                <c:pt idx="1568">
                  <c:v>11.953592354166666</c:v>
                </c:pt>
                <c:pt idx="1569">
                  <c:v>11.943262145833334</c:v>
                </c:pt>
                <c:pt idx="1570">
                  <c:v>12.004866322916666</c:v>
                </c:pt>
                <c:pt idx="1571">
                  <c:v>11.973164552083333</c:v>
                </c:pt>
                <c:pt idx="1572">
                  <c:v>11.82774135</c:v>
                </c:pt>
                <c:pt idx="1573">
                  <c:v>11.762566104166666</c:v>
                </c:pt>
                <c:pt idx="1574">
                  <c:v>11.752853854166666</c:v>
                </c:pt>
                <c:pt idx="1575">
                  <c:v>11.782721250000002</c:v>
                </c:pt>
                <c:pt idx="1576">
                  <c:v>11.87505302604167</c:v>
                </c:pt>
                <c:pt idx="1577">
                  <c:v>11.949166375000001</c:v>
                </c:pt>
                <c:pt idx="1578">
                  <c:v>11.764098749999999</c:v>
                </c:pt>
                <c:pt idx="1579">
                  <c:v>11.921008499999999</c:v>
                </c:pt>
                <c:pt idx="1580">
                  <c:v>11.964801250000001</c:v>
                </c:pt>
                <c:pt idx="1581">
                  <c:v>11.97202025</c:v>
                </c:pt>
                <c:pt idx="1582">
                  <c:v>12.020881458333331</c:v>
                </c:pt>
                <c:pt idx="1583">
                  <c:v>11.973271656249999</c:v>
                </c:pt>
                <c:pt idx="1584">
                  <c:v>12.078463190000001</c:v>
                </c:pt>
                <c:pt idx="1585">
                  <c:v>12.14460347</c:v>
                </c:pt>
                <c:pt idx="1586">
                  <c:v>11.94187136</c:v>
                </c:pt>
                <c:pt idx="1587">
                  <c:v>11.97137283</c:v>
                </c:pt>
                <c:pt idx="1588">
                  <c:v>12.06745286</c:v>
                </c:pt>
                <c:pt idx="1589">
                  <c:v>12.04059385</c:v>
                </c:pt>
                <c:pt idx="1590">
                  <c:v>12.03042065</c:v>
                </c:pt>
                <c:pt idx="1591">
                  <c:v>11.76093822</c:v>
                </c:pt>
                <c:pt idx="1592">
                  <c:v>11.905770950000001</c:v>
                </c:pt>
                <c:pt idx="1593">
                  <c:v>11.972745450000001</c:v>
                </c:pt>
                <c:pt idx="1594">
                  <c:v>11.9034247</c:v>
                </c:pt>
                <c:pt idx="1595">
                  <c:v>11.96078249</c:v>
                </c:pt>
                <c:pt idx="1596">
                  <c:v>11.957965249999997</c:v>
                </c:pt>
                <c:pt idx="1597">
                  <c:v>11.845300995000001</c:v>
                </c:pt>
                <c:pt idx="1598">
                  <c:v>11.623030549999999</c:v>
                </c:pt>
                <c:pt idx="1599">
                  <c:v>11.53027262</c:v>
                </c:pt>
                <c:pt idx="1600">
                  <c:v>11.553844460000001</c:v>
                </c:pt>
                <c:pt idx="1601" formatCode="_(* #,##0.0000_);_(* \(#,##0.0000\);_(* &quot;-&quot;??_);_(@_)">
                  <c:v>11.490449040000001</c:v>
                </c:pt>
                <c:pt idx="1602">
                  <c:v>11.59099144</c:v>
                </c:pt>
                <c:pt idx="1603">
                  <c:v>11.619934064999999</c:v>
                </c:pt>
                <c:pt idx="1604">
                  <c:v>11.719297079999999</c:v>
                </c:pt>
                <c:pt idx="1605">
                  <c:v>11.563949470000001</c:v>
                </c:pt>
                <c:pt idx="1606">
                  <c:v>11.534918640000001</c:v>
                </c:pt>
                <c:pt idx="1607">
                  <c:v>11.547822125</c:v>
                </c:pt>
                <c:pt idx="1608">
                  <c:v>11.531570120000001</c:v>
                </c:pt>
                <c:pt idx="1609">
                  <c:v>11.597366559999999</c:v>
                </c:pt>
                <c:pt idx="1610">
                  <c:v>11.545342694999999</c:v>
                </c:pt>
                <c:pt idx="1611">
                  <c:v>11.521493249999999</c:v>
                </c:pt>
                <c:pt idx="1612">
                  <c:v>11.454217849999999</c:v>
                </c:pt>
                <c:pt idx="1613">
                  <c:v>11.468722485000001</c:v>
                </c:pt>
                <c:pt idx="1614">
                  <c:v>11.37350986</c:v>
                </c:pt>
                <c:pt idx="1615">
                  <c:v>11.483229235</c:v>
                </c:pt>
                <c:pt idx="1616">
                  <c:v>11.52070895</c:v>
                </c:pt>
                <c:pt idx="1617">
                  <c:v>11.52218098</c:v>
                </c:pt>
                <c:pt idx="1618">
                  <c:v>11.657750315000001</c:v>
                </c:pt>
                <c:pt idx="1619">
                  <c:v>11.724426184999999</c:v>
                </c:pt>
                <c:pt idx="1620">
                  <c:v>11.647905363194447</c:v>
                </c:pt>
                <c:pt idx="1621">
                  <c:v>11.469976312499998</c:v>
                </c:pt>
                <c:pt idx="1622">
                  <c:v>11.549419125</c:v>
                </c:pt>
                <c:pt idx="1623">
                  <c:v>11.55385278</c:v>
                </c:pt>
                <c:pt idx="1624">
                  <c:v>11.547995078125002</c:v>
                </c:pt>
                <c:pt idx="1625">
                  <c:v>11.652785859375001</c:v>
                </c:pt>
                <c:pt idx="1626">
                  <c:v>11.618270531249999</c:v>
                </c:pt>
                <c:pt idx="1627">
                  <c:v>11.701836291666666</c:v>
                </c:pt>
                <c:pt idx="1628">
                  <c:v>11.676637026041664</c:v>
                </c:pt>
                <c:pt idx="1629">
                  <c:v>11.554100375000001</c:v>
                </c:pt>
                <c:pt idx="1630">
                  <c:v>11.535674130208335</c:v>
                </c:pt>
                <c:pt idx="1631">
                  <c:v>11.528882937499999</c:v>
                </c:pt>
                <c:pt idx="1632">
                  <c:v>11.549032541666667</c:v>
                </c:pt>
                <c:pt idx="1633">
                  <c:v>11.527762695</c:v>
                </c:pt>
                <c:pt idx="1634">
                  <c:v>11.554559980000001</c:v>
                </c:pt>
                <c:pt idx="1635">
                  <c:v>11.44859456</c:v>
                </c:pt>
                <c:pt idx="1636">
                  <c:v>11.441979666666668</c:v>
                </c:pt>
                <c:pt idx="1637">
                  <c:v>11.485362458333334</c:v>
                </c:pt>
                <c:pt idx="1638">
                  <c:v>11.507093656249999</c:v>
                </c:pt>
                <c:pt idx="1639">
                  <c:v>11.602923499999999</c:v>
                </c:pt>
                <c:pt idx="1640">
                  <c:v>11.621522202083334</c:v>
                </c:pt>
                <c:pt idx="1641">
                  <c:v>11.688803</c:v>
                </c:pt>
                <c:pt idx="1642">
                  <c:v>11.639319609375001</c:v>
                </c:pt>
                <c:pt idx="1643">
                  <c:v>11.664126770833334</c:v>
                </c:pt>
                <c:pt idx="1644">
                  <c:v>11.33099260625</c:v>
                </c:pt>
                <c:pt idx="1645">
                  <c:v>11.769334604166669</c:v>
                </c:pt>
                <c:pt idx="1646">
                  <c:v>11.916435937500001</c:v>
                </c:pt>
                <c:pt idx="1647">
                  <c:v>12.02362203125</c:v>
                </c:pt>
                <c:pt idx="1648">
                  <c:v>11.901645500000001</c:v>
                </c:pt>
                <c:pt idx="1649">
                  <c:v>11.896746343750001</c:v>
                </c:pt>
                <c:pt idx="1650">
                  <c:v>11.974027666666666</c:v>
                </c:pt>
                <c:pt idx="1651">
                  <c:v>11.955862098958333</c:v>
                </c:pt>
                <c:pt idx="1652">
                  <c:v>11.902459610000001</c:v>
                </c:pt>
                <c:pt idx="1653" formatCode="_(* #,##0.0000_);_(* \(#,##0.0000\);_(* &quot;-&quot;??_);_(@_)">
                  <c:v>11.95078633</c:v>
                </c:pt>
                <c:pt idx="1654" formatCode="_(* #,##0.0000_);_(* \(#,##0.0000\);_(* &quot;-&quot;??_);_(@_)">
                  <c:v>11.99258996</c:v>
                </c:pt>
                <c:pt idx="1655">
                  <c:v>11.907868385</c:v>
                </c:pt>
                <c:pt idx="1656">
                  <c:v>11.937826338541667</c:v>
                </c:pt>
                <c:pt idx="1657">
                  <c:v>11.943313708333335</c:v>
                </c:pt>
                <c:pt idx="1658">
                  <c:v>11.970393124999998</c:v>
                </c:pt>
                <c:pt idx="1659">
                  <c:v>12.112245270833334</c:v>
                </c:pt>
                <c:pt idx="1660">
                  <c:v>12.305492687499999</c:v>
                </c:pt>
                <c:pt idx="1661">
                  <c:v>12.489219500000001</c:v>
                </c:pt>
                <c:pt idx="1662">
                  <c:v>12.719818780000001</c:v>
                </c:pt>
                <c:pt idx="1663">
                  <c:v>12.939175860000001</c:v>
                </c:pt>
                <c:pt idx="1664">
                  <c:v>13.363457370000001</c:v>
                </c:pt>
                <c:pt idx="1665">
                  <c:v>13.634155205000001</c:v>
                </c:pt>
                <c:pt idx="1666">
                  <c:v>13.892234649999999</c:v>
                </c:pt>
                <c:pt idx="1667">
                  <c:v>14.036617079999999</c:v>
                </c:pt>
                <c:pt idx="1668">
                  <c:v>14.083046580000001</c:v>
                </c:pt>
                <c:pt idx="1669">
                  <c:v>14.188170710000001</c:v>
                </c:pt>
                <c:pt idx="1670">
                  <c:v>14.22551988</c:v>
                </c:pt>
                <c:pt idx="1671">
                  <c:v>14.420634975000002</c:v>
                </c:pt>
                <c:pt idx="1672">
                  <c:v>14.089541054999998</c:v>
                </c:pt>
                <c:pt idx="1673">
                  <c:v>13.474046359999999</c:v>
                </c:pt>
                <c:pt idx="1674">
                  <c:v>13.168118677083333</c:v>
                </c:pt>
                <c:pt idx="1675">
                  <c:v>13.333701250000001</c:v>
                </c:pt>
                <c:pt idx="1676">
                  <c:v>13.840184562499999</c:v>
                </c:pt>
                <c:pt idx="1677">
                  <c:v>14.131335854166666</c:v>
                </c:pt>
                <c:pt idx="1678">
                  <c:v>14.152806562499997</c:v>
                </c:pt>
                <c:pt idx="1679">
                  <c:v>14.185750437500001</c:v>
                </c:pt>
                <c:pt idx="1680">
                  <c:v>14.150825989583334</c:v>
                </c:pt>
                <c:pt idx="1681">
                  <c:v>14.148262520833333</c:v>
                </c:pt>
                <c:pt idx="1682">
                  <c:v>14.09734259375</c:v>
                </c:pt>
                <c:pt idx="1683">
                  <c:v>13.658033249999999</c:v>
                </c:pt>
                <c:pt idx="1684">
                  <c:v>13.591474583333333</c:v>
                </c:pt>
                <c:pt idx="1685">
                  <c:v>13.452639791666666</c:v>
                </c:pt>
                <c:pt idx="1686">
                  <c:v>13.312079526041668</c:v>
                </c:pt>
                <c:pt idx="1687">
                  <c:v>13.324863291666668</c:v>
                </c:pt>
                <c:pt idx="1688">
                  <c:v>13.223338604166667</c:v>
                </c:pt>
                <c:pt idx="1689">
                  <c:v>13.170395776041666</c:v>
                </c:pt>
                <c:pt idx="1690">
                  <c:v>13.238392325</c:v>
                </c:pt>
                <c:pt idx="1691">
                  <c:v>13.365693309999999</c:v>
                </c:pt>
                <c:pt idx="1692">
                  <c:v>16.595524843749999</c:v>
                </c:pt>
                <c:pt idx="1693">
                  <c:v>13.544223489583334</c:v>
                </c:pt>
                <c:pt idx="1694">
                  <c:v>13.377504583333332</c:v>
                </c:pt>
                <c:pt idx="1695">
                  <c:v>13.211011385416667</c:v>
                </c:pt>
                <c:pt idx="1696">
                  <c:v>13.380389260416667</c:v>
                </c:pt>
                <c:pt idx="1697">
                  <c:v>13.352648567708332</c:v>
                </c:pt>
                <c:pt idx="1698">
                  <c:v>13.355270218749999</c:v>
                </c:pt>
                <c:pt idx="1699">
                  <c:v>13.35342335</c:v>
                </c:pt>
                <c:pt idx="1700">
                  <c:v>13.42186137</c:v>
                </c:pt>
                <c:pt idx="1701">
                  <c:v>13.447260620000002</c:v>
                </c:pt>
                <c:pt idx="1702">
                  <c:v>13.465156500000001</c:v>
                </c:pt>
                <c:pt idx="1703">
                  <c:v>13.451670419999999</c:v>
                </c:pt>
                <c:pt idx="1704">
                  <c:v>13.539287420000001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F458-43CF-B895-06ABB3F63D11}"/>
            </c:ext>
          </c:extLst>
        </c:ser>
        <c:dLbls>
          <c:showLegendKey val="0"/>
          <c:showVal val="0"/>
          <c:showCatName val="0"/>
          <c:showSerName val="0"/>
          <c:showPercent val="0"/>
          <c:showBubbleSize val="0"/>
        </c:dLbls>
        <c:marker val="1"/>
        <c:smooth val="0"/>
        <c:axId val="363809784"/>
        <c:axId val="363806648"/>
        <c:extLst xmlns:c16r2="http://schemas.microsoft.com/office/drawing/2015/06/chart"/>
      </c:lineChart>
      <c:lineChart>
        <c:grouping val="standard"/>
        <c:varyColors val="0"/>
        <c:ser>
          <c:idx val="3"/>
          <c:order val="3"/>
          <c:tx>
            <c:strRef>
              <c:f>'ZMW Data Pad-Averages'!$E$1</c:f>
              <c:strCache>
                <c:ptCount val="1"/>
                <c:pt idx="0">
                  <c:v>ZAR/ZMW(RHS)</c:v>
                </c:pt>
              </c:strCache>
            </c:strRef>
          </c:tx>
          <c:spPr>
            <a:ln w="38100" cap="rnd">
              <a:solidFill>
                <a:srgbClr val="00B050"/>
              </a:solidFill>
              <a:round/>
            </a:ln>
            <a:effectLst/>
          </c:spPr>
          <c:marker>
            <c:symbol val="none"/>
          </c:marker>
          <c:cat>
            <c:numRef>
              <c:f>'ZMW Data Pad-Averages'!$A$2:$A$1991</c:f>
              <c:numCache>
                <c:formatCode>[$-409]d\-mmm\-yy;@</c:formatCode>
                <c:ptCount val="1990"/>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40977</c:v>
                </c:pt>
                <c:pt idx="48">
                  <c:v>40981</c:v>
                </c:pt>
                <c:pt idx="49">
                  <c:v>40982</c:v>
                </c:pt>
                <c:pt idx="50">
                  <c:v>40983</c:v>
                </c:pt>
                <c:pt idx="51">
                  <c:v>40984</c:v>
                </c:pt>
                <c:pt idx="52">
                  <c:v>40987</c:v>
                </c:pt>
                <c:pt idx="53">
                  <c:v>40988</c:v>
                </c:pt>
                <c:pt idx="54">
                  <c:v>40989</c:v>
                </c:pt>
                <c:pt idx="55">
                  <c:v>40990</c:v>
                </c:pt>
                <c:pt idx="56">
                  <c:v>40991</c:v>
                </c:pt>
                <c:pt idx="57">
                  <c:v>40994</c:v>
                </c:pt>
                <c:pt idx="58">
                  <c:v>40995</c:v>
                </c:pt>
                <c:pt idx="59">
                  <c:v>40996</c:v>
                </c:pt>
                <c:pt idx="60">
                  <c:v>40997</c:v>
                </c:pt>
                <c:pt idx="61">
                  <c:v>40998</c:v>
                </c:pt>
                <c:pt idx="62">
                  <c:v>41001</c:v>
                </c:pt>
                <c:pt idx="63">
                  <c:v>41002</c:v>
                </c:pt>
                <c:pt idx="64">
                  <c:v>41003</c:v>
                </c:pt>
                <c:pt idx="65">
                  <c:v>41004</c:v>
                </c:pt>
                <c:pt idx="66">
                  <c:v>41009</c:v>
                </c:pt>
                <c:pt idx="67">
                  <c:v>41010</c:v>
                </c:pt>
                <c:pt idx="68">
                  <c:v>41011</c:v>
                </c:pt>
                <c:pt idx="69">
                  <c:v>41012</c:v>
                </c:pt>
                <c:pt idx="70">
                  <c:v>41015</c:v>
                </c:pt>
                <c:pt idx="71">
                  <c:v>41016</c:v>
                </c:pt>
                <c:pt idx="72">
                  <c:v>41017</c:v>
                </c:pt>
                <c:pt idx="73">
                  <c:v>41018</c:v>
                </c:pt>
                <c:pt idx="74">
                  <c:v>41019</c:v>
                </c:pt>
                <c:pt idx="75">
                  <c:v>41022</c:v>
                </c:pt>
                <c:pt idx="76">
                  <c:v>41023</c:v>
                </c:pt>
                <c:pt idx="77">
                  <c:v>41024</c:v>
                </c:pt>
                <c:pt idx="78">
                  <c:v>41025</c:v>
                </c:pt>
                <c:pt idx="79">
                  <c:v>41026</c:v>
                </c:pt>
                <c:pt idx="80">
                  <c:v>41029</c:v>
                </c:pt>
                <c:pt idx="81">
                  <c:v>41031</c:v>
                </c:pt>
                <c:pt idx="82">
                  <c:v>41032</c:v>
                </c:pt>
                <c:pt idx="83">
                  <c:v>41033</c:v>
                </c:pt>
                <c:pt idx="84">
                  <c:v>41036</c:v>
                </c:pt>
                <c:pt idx="85">
                  <c:v>41037</c:v>
                </c:pt>
                <c:pt idx="86">
                  <c:v>41038</c:v>
                </c:pt>
                <c:pt idx="87">
                  <c:v>41039</c:v>
                </c:pt>
                <c:pt idx="88">
                  <c:v>41040</c:v>
                </c:pt>
                <c:pt idx="89">
                  <c:v>41043</c:v>
                </c:pt>
                <c:pt idx="90">
                  <c:v>41044</c:v>
                </c:pt>
                <c:pt idx="91">
                  <c:v>41045</c:v>
                </c:pt>
                <c:pt idx="92">
                  <c:v>41046</c:v>
                </c:pt>
                <c:pt idx="93">
                  <c:v>41047</c:v>
                </c:pt>
                <c:pt idx="94">
                  <c:v>41050</c:v>
                </c:pt>
                <c:pt idx="95">
                  <c:v>41051</c:v>
                </c:pt>
                <c:pt idx="96">
                  <c:v>41052</c:v>
                </c:pt>
                <c:pt idx="97">
                  <c:v>41053</c:v>
                </c:pt>
                <c:pt idx="98">
                  <c:v>41057</c:v>
                </c:pt>
                <c:pt idx="99">
                  <c:v>41058</c:v>
                </c:pt>
                <c:pt idx="100">
                  <c:v>41059</c:v>
                </c:pt>
                <c:pt idx="101">
                  <c:v>41060</c:v>
                </c:pt>
                <c:pt idx="102">
                  <c:v>41061</c:v>
                </c:pt>
                <c:pt idx="103">
                  <c:v>41064</c:v>
                </c:pt>
                <c:pt idx="104">
                  <c:v>41065</c:v>
                </c:pt>
                <c:pt idx="105">
                  <c:v>41066</c:v>
                </c:pt>
                <c:pt idx="106">
                  <c:v>41067</c:v>
                </c:pt>
                <c:pt idx="107">
                  <c:v>41068</c:v>
                </c:pt>
                <c:pt idx="108">
                  <c:v>41071</c:v>
                </c:pt>
                <c:pt idx="109">
                  <c:v>41072</c:v>
                </c:pt>
                <c:pt idx="110">
                  <c:v>41073</c:v>
                </c:pt>
                <c:pt idx="111">
                  <c:v>41074</c:v>
                </c:pt>
                <c:pt idx="112">
                  <c:v>41075</c:v>
                </c:pt>
                <c:pt idx="113">
                  <c:v>41078</c:v>
                </c:pt>
                <c:pt idx="114">
                  <c:v>41079</c:v>
                </c:pt>
                <c:pt idx="115">
                  <c:v>41080</c:v>
                </c:pt>
                <c:pt idx="116">
                  <c:v>41081</c:v>
                </c:pt>
                <c:pt idx="117">
                  <c:v>41082</c:v>
                </c:pt>
                <c:pt idx="118">
                  <c:v>41085</c:v>
                </c:pt>
                <c:pt idx="119">
                  <c:v>41086</c:v>
                </c:pt>
                <c:pt idx="120">
                  <c:v>41087</c:v>
                </c:pt>
                <c:pt idx="121">
                  <c:v>41088</c:v>
                </c:pt>
                <c:pt idx="122">
                  <c:v>41089</c:v>
                </c:pt>
                <c:pt idx="123">
                  <c:v>41094</c:v>
                </c:pt>
                <c:pt idx="124">
                  <c:v>41095</c:v>
                </c:pt>
                <c:pt idx="125">
                  <c:v>41096</c:v>
                </c:pt>
                <c:pt idx="126">
                  <c:v>41099</c:v>
                </c:pt>
                <c:pt idx="127">
                  <c:v>41100</c:v>
                </c:pt>
                <c:pt idx="128">
                  <c:v>41101</c:v>
                </c:pt>
                <c:pt idx="129">
                  <c:v>41102</c:v>
                </c:pt>
                <c:pt idx="130">
                  <c:v>41103</c:v>
                </c:pt>
                <c:pt idx="131">
                  <c:v>41106</c:v>
                </c:pt>
                <c:pt idx="132">
                  <c:v>41107</c:v>
                </c:pt>
                <c:pt idx="133">
                  <c:v>41108</c:v>
                </c:pt>
                <c:pt idx="134">
                  <c:v>41109</c:v>
                </c:pt>
                <c:pt idx="135">
                  <c:v>41110</c:v>
                </c:pt>
                <c:pt idx="136">
                  <c:v>41113</c:v>
                </c:pt>
                <c:pt idx="137">
                  <c:v>41114</c:v>
                </c:pt>
                <c:pt idx="138">
                  <c:v>41115</c:v>
                </c:pt>
                <c:pt idx="139">
                  <c:v>41116</c:v>
                </c:pt>
                <c:pt idx="140">
                  <c:v>41117</c:v>
                </c:pt>
                <c:pt idx="141">
                  <c:v>41120</c:v>
                </c:pt>
                <c:pt idx="142">
                  <c:v>41121</c:v>
                </c:pt>
                <c:pt idx="143">
                  <c:v>41122</c:v>
                </c:pt>
                <c:pt idx="144">
                  <c:v>41123</c:v>
                </c:pt>
                <c:pt idx="145">
                  <c:v>41124</c:v>
                </c:pt>
                <c:pt idx="146">
                  <c:v>41128</c:v>
                </c:pt>
                <c:pt idx="147">
                  <c:v>41129</c:v>
                </c:pt>
                <c:pt idx="148">
                  <c:v>41130</c:v>
                </c:pt>
                <c:pt idx="149">
                  <c:v>41131</c:v>
                </c:pt>
                <c:pt idx="150">
                  <c:v>41134</c:v>
                </c:pt>
                <c:pt idx="151">
                  <c:v>41135</c:v>
                </c:pt>
                <c:pt idx="152">
                  <c:v>41136</c:v>
                </c:pt>
                <c:pt idx="153">
                  <c:v>41137</c:v>
                </c:pt>
                <c:pt idx="154">
                  <c:v>41138</c:v>
                </c:pt>
                <c:pt idx="155">
                  <c:v>41141</c:v>
                </c:pt>
                <c:pt idx="156">
                  <c:v>41142</c:v>
                </c:pt>
                <c:pt idx="157">
                  <c:v>41143</c:v>
                </c:pt>
                <c:pt idx="158">
                  <c:v>41144</c:v>
                </c:pt>
                <c:pt idx="159">
                  <c:v>41145</c:v>
                </c:pt>
                <c:pt idx="160">
                  <c:v>41148</c:v>
                </c:pt>
                <c:pt idx="161">
                  <c:v>41149</c:v>
                </c:pt>
                <c:pt idx="162">
                  <c:v>41150</c:v>
                </c:pt>
                <c:pt idx="163">
                  <c:v>41151</c:v>
                </c:pt>
                <c:pt idx="164">
                  <c:v>41152</c:v>
                </c:pt>
                <c:pt idx="165">
                  <c:v>41155</c:v>
                </c:pt>
                <c:pt idx="166">
                  <c:v>41156</c:v>
                </c:pt>
                <c:pt idx="167">
                  <c:v>41157</c:v>
                </c:pt>
                <c:pt idx="168">
                  <c:v>41158</c:v>
                </c:pt>
                <c:pt idx="169">
                  <c:v>41159</c:v>
                </c:pt>
                <c:pt idx="170">
                  <c:v>41162</c:v>
                </c:pt>
                <c:pt idx="171">
                  <c:v>41163</c:v>
                </c:pt>
                <c:pt idx="172">
                  <c:v>41164</c:v>
                </c:pt>
                <c:pt idx="173">
                  <c:v>41165</c:v>
                </c:pt>
                <c:pt idx="174">
                  <c:v>41166</c:v>
                </c:pt>
                <c:pt idx="175">
                  <c:v>41169</c:v>
                </c:pt>
                <c:pt idx="176">
                  <c:v>41170</c:v>
                </c:pt>
                <c:pt idx="177">
                  <c:v>41171</c:v>
                </c:pt>
                <c:pt idx="178">
                  <c:v>41172</c:v>
                </c:pt>
                <c:pt idx="179">
                  <c:v>41173</c:v>
                </c:pt>
                <c:pt idx="180">
                  <c:v>41176</c:v>
                </c:pt>
                <c:pt idx="181">
                  <c:v>41177</c:v>
                </c:pt>
                <c:pt idx="182">
                  <c:v>41178</c:v>
                </c:pt>
                <c:pt idx="183">
                  <c:v>41179</c:v>
                </c:pt>
                <c:pt idx="184">
                  <c:v>41180</c:v>
                </c:pt>
                <c:pt idx="185">
                  <c:v>41183</c:v>
                </c:pt>
                <c:pt idx="186">
                  <c:v>41184</c:v>
                </c:pt>
                <c:pt idx="187">
                  <c:v>41185</c:v>
                </c:pt>
                <c:pt idx="188">
                  <c:v>41186</c:v>
                </c:pt>
                <c:pt idx="189">
                  <c:v>41187</c:v>
                </c:pt>
                <c:pt idx="190">
                  <c:v>41190</c:v>
                </c:pt>
                <c:pt idx="191">
                  <c:v>41191</c:v>
                </c:pt>
                <c:pt idx="192">
                  <c:v>41192</c:v>
                </c:pt>
                <c:pt idx="193">
                  <c:v>41193</c:v>
                </c:pt>
                <c:pt idx="194">
                  <c:v>41194</c:v>
                </c:pt>
                <c:pt idx="195">
                  <c:v>41197</c:v>
                </c:pt>
                <c:pt idx="196">
                  <c:v>41198</c:v>
                </c:pt>
                <c:pt idx="197">
                  <c:v>41199</c:v>
                </c:pt>
                <c:pt idx="198">
                  <c:v>41200</c:v>
                </c:pt>
                <c:pt idx="199">
                  <c:v>41201</c:v>
                </c:pt>
                <c:pt idx="200">
                  <c:v>41204</c:v>
                </c:pt>
                <c:pt idx="201">
                  <c:v>41205</c:v>
                </c:pt>
                <c:pt idx="202">
                  <c:v>41207</c:v>
                </c:pt>
                <c:pt idx="203">
                  <c:v>41208</c:v>
                </c:pt>
                <c:pt idx="204">
                  <c:v>41211</c:v>
                </c:pt>
                <c:pt idx="205">
                  <c:v>41212</c:v>
                </c:pt>
                <c:pt idx="206">
                  <c:v>41213</c:v>
                </c:pt>
                <c:pt idx="207">
                  <c:v>41214</c:v>
                </c:pt>
                <c:pt idx="208">
                  <c:v>41215</c:v>
                </c:pt>
                <c:pt idx="209">
                  <c:v>41218</c:v>
                </c:pt>
                <c:pt idx="210">
                  <c:v>41219</c:v>
                </c:pt>
                <c:pt idx="211">
                  <c:v>41220</c:v>
                </c:pt>
                <c:pt idx="212">
                  <c:v>41221</c:v>
                </c:pt>
                <c:pt idx="213">
                  <c:v>41222</c:v>
                </c:pt>
                <c:pt idx="214">
                  <c:v>41225</c:v>
                </c:pt>
                <c:pt idx="215">
                  <c:v>41226</c:v>
                </c:pt>
                <c:pt idx="216">
                  <c:v>41227</c:v>
                </c:pt>
                <c:pt idx="217">
                  <c:v>41228</c:v>
                </c:pt>
                <c:pt idx="218">
                  <c:v>41229</c:v>
                </c:pt>
                <c:pt idx="219">
                  <c:v>41232</c:v>
                </c:pt>
                <c:pt idx="220">
                  <c:v>41233</c:v>
                </c:pt>
                <c:pt idx="221">
                  <c:v>41234</c:v>
                </c:pt>
                <c:pt idx="222">
                  <c:v>41235</c:v>
                </c:pt>
                <c:pt idx="223">
                  <c:v>41236</c:v>
                </c:pt>
                <c:pt idx="224">
                  <c:v>41239</c:v>
                </c:pt>
                <c:pt idx="225">
                  <c:v>41240</c:v>
                </c:pt>
                <c:pt idx="226">
                  <c:v>41241</c:v>
                </c:pt>
                <c:pt idx="227">
                  <c:v>41242</c:v>
                </c:pt>
                <c:pt idx="228">
                  <c:v>41243</c:v>
                </c:pt>
                <c:pt idx="229">
                  <c:v>41246</c:v>
                </c:pt>
                <c:pt idx="230">
                  <c:v>41247</c:v>
                </c:pt>
                <c:pt idx="231">
                  <c:v>41248</c:v>
                </c:pt>
                <c:pt idx="232">
                  <c:v>41249</c:v>
                </c:pt>
                <c:pt idx="233">
                  <c:v>41250</c:v>
                </c:pt>
                <c:pt idx="234">
                  <c:v>41253</c:v>
                </c:pt>
                <c:pt idx="235">
                  <c:v>41254</c:v>
                </c:pt>
                <c:pt idx="236">
                  <c:v>41255</c:v>
                </c:pt>
                <c:pt idx="237">
                  <c:v>41256</c:v>
                </c:pt>
                <c:pt idx="238">
                  <c:v>41257</c:v>
                </c:pt>
                <c:pt idx="239">
                  <c:v>41260</c:v>
                </c:pt>
                <c:pt idx="240">
                  <c:v>41261</c:v>
                </c:pt>
                <c:pt idx="241">
                  <c:v>41262</c:v>
                </c:pt>
                <c:pt idx="242">
                  <c:v>41263</c:v>
                </c:pt>
                <c:pt idx="243">
                  <c:v>41264</c:v>
                </c:pt>
                <c:pt idx="244">
                  <c:v>41267</c:v>
                </c:pt>
                <c:pt idx="245">
                  <c:v>41269</c:v>
                </c:pt>
                <c:pt idx="246">
                  <c:v>41270</c:v>
                </c:pt>
                <c:pt idx="247">
                  <c:v>41271</c:v>
                </c:pt>
                <c:pt idx="248">
                  <c:v>41276</c:v>
                </c:pt>
                <c:pt idx="249">
                  <c:v>41277</c:v>
                </c:pt>
                <c:pt idx="250">
                  <c:v>41278</c:v>
                </c:pt>
                <c:pt idx="251">
                  <c:v>41281</c:v>
                </c:pt>
                <c:pt idx="252">
                  <c:v>41282</c:v>
                </c:pt>
                <c:pt idx="253">
                  <c:v>41283</c:v>
                </c:pt>
                <c:pt idx="254">
                  <c:v>41284</c:v>
                </c:pt>
                <c:pt idx="255">
                  <c:v>41285</c:v>
                </c:pt>
                <c:pt idx="256">
                  <c:v>41288</c:v>
                </c:pt>
                <c:pt idx="257">
                  <c:v>41289</c:v>
                </c:pt>
                <c:pt idx="258">
                  <c:v>41290</c:v>
                </c:pt>
                <c:pt idx="259">
                  <c:v>41291</c:v>
                </c:pt>
                <c:pt idx="260">
                  <c:v>41292</c:v>
                </c:pt>
                <c:pt idx="261">
                  <c:v>41295</c:v>
                </c:pt>
                <c:pt idx="262">
                  <c:v>41296</c:v>
                </c:pt>
                <c:pt idx="263">
                  <c:v>41297</c:v>
                </c:pt>
                <c:pt idx="264">
                  <c:v>41298</c:v>
                </c:pt>
                <c:pt idx="265">
                  <c:v>41299</c:v>
                </c:pt>
                <c:pt idx="266">
                  <c:v>41302</c:v>
                </c:pt>
                <c:pt idx="267">
                  <c:v>41303</c:v>
                </c:pt>
                <c:pt idx="268">
                  <c:v>41304</c:v>
                </c:pt>
                <c:pt idx="269">
                  <c:v>41305</c:v>
                </c:pt>
                <c:pt idx="270">
                  <c:v>41306</c:v>
                </c:pt>
                <c:pt idx="271">
                  <c:v>41309</c:v>
                </c:pt>
                <c:pt idx="272">
                  <c:v>41310</c:v>
                </c:pt>
                <c:pt idx="273">
                  <c:v>41311</c:v>
                </c:pt>
                <c:pt idx="274">
                  <c:v>41312</c:v>
                </c:pt>
                <c:pt idx="275">
                  <c:v>41313</c:v>
                </c:pt>
                <c:pt idx="276">
                  <c:v>41316</c:v>
                </c:pt>
                <c:pt idx="277">
                  <c:v>41317</c:v>
                </c:pt>
                <c:pt idx="278">
                  <c:v>41318</c:v>
                </c:pt>
                <c:pt idx="279">
                  <c:v>41319</c:v>
                </c:pt>
                <c:pt idx="280">
                  <c:v>41320</c:v>
                </c:pt>
                <c:pt idx="281">
                  <c:v>41323</c:v>
                </c:pt>
                <c:pt idx="282">
                  <c:v>41324</c:v>
                </c:pt>
                <c:pt idx="283">
                  <c:v>41325</c:v>
                </c:pt>
                <c:pt idx="284">
                  <c:v>41326</c:v>
                </c:pt>
                <c:pt idx="285">
                  <c:v>41327</c:v>
                </c:pt>
                <c:pt idx="286">
                  <c:v>41330</c:v>
                </c:pt>
                <c:pt idx="287">
                  <c:v>41331</c:v>
                </c:pt>
                <c:pt idx="288">
                  <c:v>41332</c:v>
                </c:pt>
                <c:pt idx="289">
                  <c:v>41333</c:v>
                </c:pt>
                <c:pt idx="290">
                  <c:v>41334</c:v>
                </c:pt>
                <c:pt idx="291">
                  <c:v>41337</c:v>
                </c:pt>
                <c:pt idx="292">
                  <c:v>41338</c:v>
                </c:pt>
                <c:pt idx="293">
                  <c:v>41339</c:v>
                </c:pt>
                <c:pt idx="294">
                  <c:v>41340</c:v>
                </c:pt>
                <c:pt idx="295">
                  <c:v>41344</c:v>
                </c:pt>
                <c:pt idx="296">
                  <c:v>41346</c:v>
                </c:pt>
                <c:pt idx="297">
                  <c:v>41347</c:v>
                </c:pt>
                <c:pt idx="298">
                  <c:v>41348</c:v>
                </c:pt>
                <c:pt idx="299">
                  <c:v>41351</c:v>
                </c:pt>
                <c:pt idx="300">
                  <c:v>41352</c:v>
                </c:pt>
                <c:pt idx="301">
                  <c:v>41353</c:v>
                </c:pt>
                <c:pt idx="302">
                  <c:v>41354</c:v>
                </c:pt>
                <c:pt idx="303">
                  <c:v>41355</c:v>
                </c:pt>
                <c:pt idx="304">
                  <c:v>41358</c:v>
                </c:pt>
                <c:pt idx="305">
                  <c:v>41359</c:v>
                </c:pt>
                <c:pt idx="306">
                  <c:v>41360</c:v>
                </c:pt>
                <c:pt idx="307">
                  <c:v>41361</c:v>
                </c:pt>
                <c:pt idx="308">
                  <c:v>41366</c:v>
                </c:pt>
                <c:pt idx="309">
                  <c:v>41367</c:v>
                </c:pt>
                <c:pt idx="310">
                  <c:v>41368</c:v>
                </c:pt>
                <c:pt idx="311">
                  <c:v>41369</c:v>
                </c:pt>
                <c:pt idx="312">
                  <c:v>41372</c:v>
                </c:pt>
                <c:pt idx="313">
                  <c:v>41373</c:v>
                </c:pt>
                <c:pt idx="314">
                  <c:v>41374</c:v>
                </c:pt>
                <c:pt idx="315">
                  <c:v>41375</c:v>
                </c:pt>
                <c:pt idx="316">
                  <c:v>41376</c:v>
                </c:pt>
                <c:pt idx="317">
                  <c:v>41379</c:v>
                </c:pt>
                <c:pt idx="318">
                  <c:v>41380</c:v>
                </c:pt>
                <c:pt idx="319">
                  <c:v>41381</c:v>
                </c:pt>
                <c:pt idx="320">
                  <c:v>41382</c:v>
                </c:pt>
                <c:pt idx="321">
                  <c:v>41383</c:v>
                </c:pt>
                <c:pt idx="322">
                  <c:v>41386</c:v>
                </c:pt>
                <c:pt idx="323">
                  <c:v>41387</c:v>
                </c:pt>
                <c:pt idx="324">
                  <c:v>41388</c:v>
                </c:pt>
                <c:pt idx="325">
                  <c:v>41389</c:v>
                </c:pt>
                <c:pt idx="326">
                  <c:v>41390</c:v>
                </c:pt>
                <c:pt idx="327">
                  <c:v>41393</c:v>
                </c:pt>
                <c:pt idx="328">
                  <c:v>41394</c:v>
                </c:pt>
                <c:pt idx="329">
                  <c:v>41396</c:v>
                </c:pt>
                <c:pt idx="330">
                  <c:v>41397</c:v>
                </c:pt>
                <c:pt idx="331">
                  <c:v>41400</c:v>
                </c:pt>
                <c:pt idx="332">
                  <c:v>41401</c:v>
                </c:pt>
                <c:pt idx="333">
                  <c:v>41402</c:v>
                </c:pt>
                <c:pt idx="334">
                  <c:v>41403</c:v>
                </c:pt>
                <c:pt idx="335">
                  <c:v>41404</c:v>
                </c:pt>
                <c:pt idx="336">
                  <c:v>41407</c:v>
                </c:pt>
                <c:pt idx="337">
                  <c:v>41408</c:v>
                </c:pt>
                <c:pt idx="338">
                  <c:v>41409</c:v>
                </c:pt>
                <c:pt idx="339">
                  <c:v>41410</c:v>
                </c:pt>
                <c:pt idx="340">
                  <c:v>41411</c:v>
                </c:pt>
                <c:pt idx="341">
                  <c:v>41414</c:v>
                </c:pt>
                <c:pt idx="342">
                  <c:v>41415</c:v>
                </c:pt>
                <c:pt idx="343">
                  <c:v>41416</c:v>
                </c:pt>
                <c:pt idx="344">
                  <c:v>41417</c:v>
                </c:pt>
                <c:pt idx="345">
                  <c:v>41418</c:v>
                </c:pt>
                <c:pt idx="346">
                  <c:v>41421</c:v>
                </c:pt>
                <c:pt idx="347">
                  <c:v>41422</c:v>
                </c:pt>
                <c:pt idx="348">
                  <c:v>41423</c:v>
                </c:pt>
                <c:pt idx="349">
                  <c:v>41424</c:v>
                </c:pt>
                <c:pt idx="350">
                  <c:v>41425</c:v>
                </c:pt>
                <c:pt idx="351">
                  <c:v>41428</c:v>
                </c:pt>
                <c:pt idx="352">
                  <c:v>41429</c:v>
                </c:pt>
                <c:pt idx="353">
                  <c:v>41430</c:v>
                </c:pt>
                <c:pt idx="354">
                  <c:v>41431</c:v>
                </c:pt>
                <c:pt idx="355">
                  <c:v>41432</c:v>
                </c:pt>
                <c:pt idx="356">
                  <c:v>41435</c:v>
                </c:pt>
                <c:pt idx="357">
                  <c:v>41436</c:v>
                </c:pt>
                <c:pt idx="358">
                  <c:v>41437</c:v>
                </c:pt>
                <c:pt idx="359">
                  <c:v>41438</c:v>
                </c:pt>
                <c:pt idx="360">
                  <c:v>41439</c:v>
                </c:pt>
                <c:pt idx="361">
                  <c:v>41442</c:v>
                </c:pt>
                <c:pt idx="362">
                  <c:v>41443</c:v>
                </c:pt>
                <c:pt idx="363">
                  <c:v>41444</c:v>
                </c:pt>
                <c:pt idx="364">
                  <c:v>41445</c:v>
                </c:pt>
                <c:pt idx="365">
                  <c:v>41446</c:v>
                </c:pt>
                <c:pt idx="366">
                  <c:v>41449</c:v>
                </c:pt>
                <c:pt idx="367">
                  <c:v>41450</c:v>
                </c:pt>
                <c:pt idx="368">
                  <c:v>41451</c:v>
                </c:pt>
                <c:pt idx="369">
                  <c:v>41452</c:v>
                </c:pt>
                <c:pt idx="370">
                  <c:v>41453</c:v>
                </c:pt>
                <c:pt idx="371">
                  <c:v>41458</c:v>
                </c:pt>
                <c:pt idx="372">
                  <c:v>41459</c:v>
                </c:pt>
                <c:pt idx="373">
                  <c:v>41460</c:v>
                </c:pt>
                <c:pt idx="374">
                  <c:v>41463</c:v>
                </c:pt>
                <c:pt idx="375">
                  <c:v>41464</c:v>
                </c:pt>
                <c:pt idx="376">
                  <c:v>41465</c:v>
                </c:pt>
                <c:pt idx="377">
                  <c:v>41466</c:v>
                </c:pt>
                <c:pt idx="378">
                  <c:v>41467</c:v>
                </c:pt>
                <c:pt idx="379">
                  <c:v>41470</c:v>
                </c:pt>
                <c:pt idx="380">
                  <c:v>41471</c:v>
                </c:pt>
                <c:pt idx="381">
                  <c:v>41472</c:v>
                </c:pt>
                <c:pt idx="382">
                  <c:v>41473</c:v>
                </c:pt>
                <c:pt idx="383">
                  <c:v>41474</c:v>
                </c:pt>
                <c:pt idx="384">
                  <c:v>41477</c:v>
                </c:pt>
                <c:pt idx="385">
                  <c:v>41478</c:v>
                </c:pt>
                <c:pt idx="386">
                  <c:v>41479</c:v>
                </c:pt>
                <c:pt idx="387">
                  <c:v>41480</c:v>
                </c:pt>
                <c:pt idx="388">
                  <c:v>41481</c:v>
                </c:pt>
                <c:pt idx="389">
                  <c:v>41484</c:v>
                </c:pt>
                <c:pt idx="390">
                  <c:v>41485</c:v>
                </c:pt>
                <c:pt idx="391">
                  <c:v>41486</c:v>
                </c:pt>
                <c:pt idx="392">
                  <c:v>41487</c:v>
                </c:pt>
                <c:pt idx="393">
                  <c:v>41488</c:v>
                </c:pt>
                <c:pt idx="394">
                  <c:v>41492</c:v>
                </c:pt>
                <c:pt idx="395">
                  <c:v>41493</c:v>
                </c:pt>
                <c:pt idx="396">
                  <c:v>41494</c:v>
                </c:pt>
                <c:pt idx="397">
                  <c:v>41495</c:v>
                </c:pt>
                <c:pt idx="398">
                  <c:v>41498</c:v>
                </c:pt>
                <c:pt idx="399">
                  <c:v>41499</c:v>
                </c:pt>
                <c:pt idx="400">
                  <c:v>41500</c:v>
                </c:pt>
                <c:pt idx="401">
                  <c:v>41501</c:v>
                </c:pt>
                <c:pt idx="402">
                  <c:v>41502</c:v>
                </c:pt>
                <c:pt idx="403">
                  <c:v>41505</c:v>
                </c:pt>
                <c:pt idx="404">
                  <c:v>41506</c:v>
                </c:pt>
                <c:pt idx="405">
                  <c:v>41507</c:v>
                </c:pt>
                <c:pt idx="406">
                  <c:v>41508</c:v>
                </c:pt>
                <c:pt idx="407">
                  <c:v>41509</c:v>
                </c:pt>
                <c:pt idx="408">
                  <c:v>41512</c:v>
                </c:pt>
                <c:pt idx="409">
                  <c:v>41513</c:v>
                </c:pt>
                <c:pt idx="410">
                  <c:v>41514</c:v>
                </c:pt>
                <c:pt idx="411">
                  <c:v>41515</c:v>
                </c:pt>
                <c:pt idx="412">
                  <c:v>41516</c:v>
                </c:pt>
                <c:pt idx="413">
                  <c:v>41519</c:v>
                </c:pt>
                <c:pt idx="414">
                  <c:v>41520</c:v>
                </c:pt>
                <c:pt idx="415">
                  <c:v>41521</c:v>
                </c:pt>
                <c:pt idx="416">
                  <c:v>41522</c:v>
                </c:pt>
                <c:pt idx="417">
                  <c:v>41523</c:v>
                </c:pt>
                <c:pt idx="418">
                  <c:v>41526</c:v>
                </c:pt>
                <c:pt idx="419">
                  <c:v>41527</c:v>
                </c:pt>
                <c:pt idx="420">
                  <c:v>41528</c:v>
                </c:pt>
                <c:pt idx="421">
                  <c:v>41529</c:v>
                </c:pt>
                <c:pt idx="422">
                  <c:v>41530</c:v>
                </c:pt>
                <c:pt idx="423">
                  <c:v>41533</c:v>
                </c:pt>
                <c:pt idx="424">
                  <c:v>41534</c:v>
                </c:pt>
                <c:pt idx="425">
                  <c:v>41535</c:v>
                </c:pt>
                <c:pt idx="426">
                  <c:v>41536</c:v>
                </c:pt>
                <c:pt idx="427">
                  <c:v>41537</c:v>
                </c:pt>
                <c:pt idx="428">
                  <c:v>41540</c:v>
                </c:pt>
                <c:pt idx="429">
                  <c:v>41541</c:v>
                </c:pt>
                <c:pt idx="430">
                  <c:v>41542</c:v>
                </c:pt>
                <c:pt idx="431">
                  <c:v>41543</c:v>
                </c:pt>
                <c:pt idx="432">
                  <c:v>41544</c:v>
                </c:pt>
                <c:pt idx="433">
                  <c:v>41547</c:v>
                </c:pt>
                <c:pt idx="434">
                  <c:v>41548</c:v>
                </c:pt>
                <c:pt idx="435">
                  <c:v>41549</c:v>
                </c:pt>
                <c:pt idx="436">
                  <c:v>41550</c:v>
                </c:pt>
                <c:pt idx="437">
                  <c:v>41551</c:v>
                </c:pt>
                <c:pt idx="438">
                  <c:v>41554</c:v>
                </c:pt>
                <c:pt idx="439">
                  <c:v>41555</c:v>
                </c:pt>
                <c:pt idx="440">
                  <c:v>41556</c:v>
                </c:pt>
                <c:pt idx="441">
                  <c:v>41557</c:v>
                </c:pt>
                <c:pt idx="442">
                  <c:v>41558</c:v>
                </c:pt>
                <c:pt idx="443">
                  <c:v>41561</c:v>
                </c:pt>
                <c:pt idx="444">
                  <c:v>41562</c:v>
                </c:pt>
                <c:pt idx="445">
                  <c:v>41563</c:v>
                </c:pt>
                <c:pt idx="446">
                  <c:v>41564</c:v>
                </c:pt>
                <c:pt idx="447">
                  <c:v>41565</c:v>
                </c:pt>
                <c:pt idx="448">
                  <c:v>41568</c:v>
                </c:pt>
                <c:pt idx="449">
                  <c:v>41569</c:v>
                </c:pt>
                <c:pt idx="450">
                  <c:v>41570</c:v>
                </c:pt>
                <c:pt idx="451">
                  <c:v>41572</c:v>
                </c:pt>
                <c:pt idx="452">
                  <c:v>41575</c:v>
                </c:pt>
                <c:pt idx="453">
                  <c:v>41576</c:v>
                </c:pt>
                <c:pt idx="454">
                  <c:v>41577</c:v>
                </c:pt>
                <c:pt idx="455">
                  <c:v>41578</c:v>
                </c:pt>
                <c:pt idx="456">
                  <c:v>41579</c:v>
                </c:pt>
                <c:pt idx="457">
                  <c:v>41582</c:v>
                </c:pt>
                <c:pt idx="458">
                  <c:v>41583</c:v>
                </c:pt>
                <c:pt idx="459">
                  <c:v>41584</c:v>
                </c:pt>
                <c:pt idx="460">
                  <c:v>41585</c:v>
                </c:pt>
                <c:pt idx="461">
                  <c:v>41586</c:v>
                </c:pt>
                <c:pt idx="462">
                  <c:v>41589</c:v>
                </c:pt>
                <c:pt idx="463">
                  <c:v>41590</c:v>
                </c:pt>
                <c:pt idx="464">
                  <c:v>41591</c:v>
                </c:pt>
                <c:pt idx="465">
                  <c:v>41592</c:v>
                </c:pt>
                <c:pt idx="466">
                  <c:v>41593</c:v>
                </c:pt>
                <c:pt idx="467">
                  <c:v>41596</c:v>
                </c:pt>
                <c:pt idx="468">
                  <c:v>41597</c:v>
                </c:pt>
                <c:pt idx="469">
                  <c:v>41598</c:v>
                </c:pt>
                <c:pt idx="470">
                  <c:v>41599</c:v>
                </c:pt>
                <c:pt idx="471">
                  <c:v>41600</c:v>
                </c:pt>
                <c:pt idx="472">
                  <c:v>41603</c:v>
                </c:pt>
                <c:pt idx="473">
                  <c:v>41604</c:v>
                </c:pt>
                <c:pt idx="474">
                  <c:v>41605</c:v>
                </c:pt>
                <c:pt idx="475">
                  <c:v>41606</c:v>
                </c:pt>
                <c:pt idx="476">
                  <c:v>41607</c:v>
                </c:pt>
                <c:pt idx="477">
                  <c:v>41610</c:v>
                </c:pt>
                <c:pt idx="478">
                  <c:v>41611</c:v>
                </c:pt>
                <c:pt idx="479">
                  <c:v>41612</c:v>
                </c:pt>
                <c:pt idx="480">
                  <c:v>41613</c:v>
                </c:pt>
                <c:pt idx="481">
                  <c:v>41614</c:v>
                </c:pt>
                <c:pt idx="482">
                  <c:v>41617</c:v>
                </c:pt>
                <c:pt idx="483">
                  <c:v>41618</c:v>
                </c:pt>
                <c:pt idx="484">
                  <c:v>41619</c:v>
                </c:pt>
                <c:pt idx="485">
                  <c:v>41620</c:v>
                </c:pt>
                <c:pt idx="486">
                  <c:v>41621</c:v>
                </c:pt>
                <c:pt idx="487">
                  <c:v>41624</c:v>
                </c:pt>
                <c:pt idx="488">
                  <c:v>41625</c:v>
                </c:pt>
                <c:pt idx="489">
                  <c:v>41626</c:v>
                </c:pt>
                <c:pt idx="490">
                  <c:v>41627</c:v>
                </c:pt>
                <c:pt idx="491">
                  <c:v>41628</c:v>
                </c:pt>
                <c:pt idx="492">
                  <c:v>41631</c:v>
                </c:pt>
                <c:pt idx="493">
                  <c:v>41632</c:v>
                </c:pt>
                <c:pt idx="494">
                  <c:v>41634</c:v>
                </c:pt>
                <c:pt idx="495">
                  <c:v>41635</c:v>
                </c:pt>
                <c:pt idx="496">
                  <c:v>41638</c:v>
                </c:pt>
                <c:pt idx="497">
                  <c:v>41639</c:v>
                </c:pt>
                <c:pt idx="498">
                  <c:v>41641</c:v>
                </c:pt>
                <c:pt idx="499">
                  <c:v>41642</c:v>
                </c:pt>
                <c:pt idx="500">
                  <c:v>41645</c:v>
                </c:pt>
                <c:pt idx="501">
                  <c:v>41646</c:v>
                </c:pt>
                <c:pt idx="502">
                  <c:v>41647</c:v>
                </c:pt>
                <c:pt idx="503">
                  <c:v>41648</c:v>
                </c:pt>
                <c:pt idx="504">
                  <c:v>41649</c:v>
                </c:pt>
                <c:pt idx="505">
                  <c:v>41652</c:v>
                </c:pt>
                <c:pt idx="506">
                  <c:v>41653</c:v>
                </c:pt>
                <c:pt idx="507">
                  <c:v>41654</c:v>
                </c:pt>
                <c:pt idx="508">
                  <c:v>41655</c:v>
                </c:pt>
                <c:pt idx="509">
                  <c:v>41656</c:v>
                </c:pt>
                <c:pt idx="510">
                  <c:v>41659</c:v>
                </c:pt>
                <c:pt idx="511">
                  <c:v>41660</c:v>
                </c:pt>
                <c:pt idx="512">
                  <c:v>41661</c:v>
                </c:pt>
                <c:pt idx="513">
                  <c:v>41662</c:v>
                </c:pt>
                <c:pt idx="514">
                  <c:v>41663</c:v>
                </c:pt>
                <c:pt idx="515">
                  <c:v>41666</c:v>
                </c:pt>
                <c:pt idx="516">
                  <c:v>41667</c:v>
                </c:pt>
                <c:pt idx="517">
                  <c:v>41668</c:v>
                </c:pt>
                <c:pt idx="518">
                  <c:v>41669</c:v>
                </c:pt>
                <c:pt idx="519">
                  <c:v>41670</c:v>
                </c:pt>
                <c:pt idx="520">
                  <c:v>41673</c:v>
                </c:pt>
                <c:pt idx="521">
                  <c:v>41674</c:v>
                </c:pt>
                <c:pt idx="522">
                  <c:v>41675</c:v>
                </c:pt>
                <c:pt idx="523">
                  <c:v>41676</c:v>
                </c:pt>
                <c:pt idx="524">
                  <c:v>41677</c:v>
                </c:pt>
                <c:pt idx="525">
                  <c:v>41680</c:v>
                </c:pt>
                <c:pt idx="526">
                  <c:v>41681</c:v>
                </c:pt>
                <c:pt idx="527">
                  <c:v>41682</c:v>
                </c:pt>
                <c:pt idx="528">
                  <c:v>41683</c:v>
                </c:pt>
                <c:pt idx="529">
                  <c:v>41684</c:v>
                </c:pt>
                <c:pt idx="530">
                  <c:v>41687</c:v>
                </c:pt>
                <c:pt idx="531">
                  <c:v>41688</c:v>
                </c:pt>
                <c:pt idx="532">
                  <c:v>41689</c:v>
                </c:pt>
                <c:pt idx="533">
                  <c:v>41690</c:v>
                </c:pt>
                <c:pt idx="534">
                  <c:v>41691</c:v>
                </c:pt>
                <c:pt idx="535">
                  <c:v>41694</c:v>
                </c:pt>
                <c:pt idx="536">
                  <c:v>41695</c:v>
                </c:pt>
                <c:pt idx="537">
                  <c:v>41696</c:v>
                </c:pt>
                <c:pt idx="538">
                  <c:v>41697</c:v>
                </c:pt>
                <c:pt idx="539">
                  <c:v>41698</c:v>
                </c:pt>
                <c:pt idx="540">
                  <c:v>41701</c:v>
                </c:pt>
                <c:pt idx="541">
                  <c:v>41702</c:v>
                </c:pt>
                <c:pt idx="542">
                  <c:v>41703</c:v>
                </c:pt>
                <c:pt idx="543">
                  <c:v>41704</c:v>
                </c:pt>
                <c:pt idx="544">
                  <c:v>41705</c:v>
                </c:pt>
                <c:pt idx="545">
                  <c:v>41708</c:v>
                </c:pt>
                <c:pt idx="546">
                  <c:v>41709</c:v>
                </c:pt>
                <c:pt idx="547">
                  <c:v>41711</c:v>
                </c:pt>
                <c:pt idx="548">
                  <c:v>41712</c:v>
                </c:pt>
                <c:pt idx="549">
                  <c:v>41715</c:v>
                </c:pt>
                <c:pt idx="550">
                  <c:v>41716</c:v>
                </c:pt>
                <c:pt idx="551">
                  <c:v>41717</c:v>
                </c:pt>
                <c:pt idx="552">
                  <c:v>41718</c:v>
                </c:pt>
                <c:pt idx="553">
                  <c:v>41719</c:v>
                </c:pt>
                <c:pt idx="554">
                  <c:v>41722</c:v>
                </c:pt>
                <c:pt idx="555">
                  <c:v>41723</c:v>
                </c:pt>
                <c:pt idx="556">
                  <c:v>41724</c:v>
                </c:pt>
                <c:pt idx="557">
                  <c:v>41725</c:v>
                </c:pt>
                <c:pt idx="558">
                  <c:v>41726</c:v>
                </c:pt>
                <c:pt idx="559">
                  <c:v>41729</c:v>
                </c:pt>
                <c:pt idx="560">
                  <c:v>41730</c:v>
                </c:pt>
                <c:pt idx="561">
                  <c:v>41731</c:v>
                </c:pt>
                <c:pt idx="562">
                  <c:v>41732</c:v>
                </c:pt>
                <c:pt idx="563">
                  <c:v>41733</c:v>
                </c:pt>
                <c:pt idx="564">
                  <c:v>41736</c:v>
                </c:pt>
                <c:pt idx="565">
                  <c:v>41737</c:v>
                </c:pt>
                <c:pt idx="566">
                  <c:v>41738</c:v>
                </c:pt>
                <c:pt idx="567">
                  <c:v>41739</c:v>
                </c:pt>
                <c:pt idx="568">
                  <c:v>41740</c:v>
                </c:pt>
                <c:pt idx="569">
                  <c:v>41743</c:v>
                </c:pt>
                <c:pt idx="570">
                  <c:v>41744</c:v>
                </c:pt>
                <c:pt idx="571">
                  <c:v>41745</c:v>
                </c:pt>
                <c:pt idx="572">
                  <c:v>41746</c:v>
                </c:pt>
                <c:pt idx="573">
                  <c:v>41751</c:v>
                </c:pt>
                <c:pt idx="574">
                  <c:v>41752</c:v>
                </c:pt>
                <c:pt idx="575">
                  <c:v>41753</c:v>
                </c:pt>
                <c:pt idx="576">
                  <c:v>41754</c:v>
                </c:pt>
                <c:pt idx="577">
                  <c:v>41757</c:v>
                </c:pt>
                <c:pt idx="578">
                  <c:v>41758</c:v>
                </c:pt>
                <c:pt idx="579">
                  <c:v>41759</c:v>
                </c:pt>
                <c:pt idx="580">
                  <c:v>41761</c:v>
                </c:pt>
                <c:pt idx="581">
                  <c:v>41764</c:v>
                </c:pt>
                <c:pt idx="582">
                  <c:v>41765</c:v>
                </c:pt>
                <c:pt idx="583">
                  <c:v>41766</c:v>
                </c:pt>
                <c:pt idx="584">
                  <c:v>41767</c:v>
                </c:pt>
                <c:pt idx="585">
                  <c:v>41768</c:v>
                </c:pt>
                <c:pt idx="586">
                  <c:v>41771</c:v>
                </c:pt>
                <c:pt idx="587">
                  <c:v>41772</c:v>
                </c:pt>
                <c:pt idx="588">
                  <c:v>41773</c:v>
                </c:pt>
                <c:pt idx="589">
                  <c:v>41774</c:v>
                </c:pt>
                <c:pt idx="590">
                  <c:v>41775</c:v>
                </c:pt>
                <c:pt idx="591">
                  <c:v>41778</c:v>
                </c:pt>
                <c:pt idx="592">
                  <c:v>41779</c:v>
                </c:pt>
                <c:pt idx="593">
                  <c:v>41780</c:v>
                </c:pt>
                <c:pt idx="594">
                  <c:v>41781</c:v>
                </c:pt>
                <c:pt idx="595">
                  <c:v>41782</c:v>
                </c:pt>
                <c:pt idx="596">
                  <c:v>41786</c:v>
                </c:pt>
                <c:pt idx="597">
                  <c:v>41787</c:v>
                </c:pt>
                <c:pt idx="598">
                  <c:v>41788</c:v>
                </c:pt>
                <c:pt idx="599">
                  <c:v>41789</c:v>
                </c:pt>
                <c:pt idx="600">
                  <c:v>41792</c:v>
                </c:pt>
                <c:pt idx="601">
                  <c:v>41793</c:v>
                </c:pt>
                <c:pt idx="602">
                  <c:v>41794</c:v>
                </c:pt>
                <c:pt idx="603">
                  <c:v>41795</c:v>
                </c:pt>
                <c:pt idx="604">
                  <c:v>41796</c:v>
                </c:pt>
                <c:pt idx="605">
                  <c:v>41799</c:v>
                </c:pt>
                <c:pt idx="606">
                  <c:v>41800</c:v>
                </c:pt>
                <c:pt idx="607">
                  <c:v>41801</c:v>
                </c:pt>
                <c:pt idx="608">
                  <c:v>41802</c:v>
                </c:pt>
                <c:pt idx="609">
                  <c:v>41803</c:v>
                </c:pt>
                <c:pt idx="610">
                  <c:v>41806</c:v>
                </c:pt>
                <c:pt idx="611">
                  <c:v>41807</c:v>
                </c:pt>
                <c:pt idx="612">
                  <c:v>41808</c:v>
                </c:pt>
                <c:pt idx="613">
                  <c:v>41809</c:v>
                </c:pt>
                <c:pt idx="614">
                  <c:v>41810</c:v>
                </c:pt>
                <c:pt idx="615">
                  <c:v>41813</c:v>
                </c:pt>
                <c:pt idx="616">
                  <c:v>41814</c:v>
                </c:pt>
                <c:pt idx="617">
                  <c:v>41815</c:v>
                </c:pt>
                <c:pt idx="618">
                  <c:v>41816</c:v>
                </c:pt>
                <c:pt idx="619">
                  <c:v>41817</c:v>
                </c:pt>
                <c:pt idx="620">
                  <c:v>41820</c:v>
                </c:pt>
                <c:pt idx="621">
                  <c:v>41821</c:v>
                </c:pt>
                <c:pt idx="622">
                  <c:v>41822</c:v>
                </c:pt>
                <c:pt idx="623">
                  <c:v>41823</c:v>
                </c:pt>
                <c:pt idx="624">
                  <c:v>41824</c:v>
                </c:pt>
                <c:pt idx="625">
                  <c:v>41829</c:v>
                </c:pt>
                <c:pt idx="626">
                  <c:v>41830</c:v>
                </c:pt>
                <c:pt idx="627">
                  <c:v>41831</c:v>
                </c:pt>
                <c:pt idx="628">
                  <c:v>41834</c:v>
                </c:pt>
                <c:pt idx="629">
                  <c:v>41835</c:v>
                </c:pt>
                <c:pt idx="630">
                  <c:v>41836</c:v>
                </c:pt>
                <c:pt idx="631">
                  <c:v>41837</c:v>
                </c:pt>
                <c:pt idx="632">
                  <c:v>41838</c:v>
                </c:pt>
                <c:pt idx="633">
                  <c:v>41841</c:v>
                </c:pt>
                <c:pt idx="634">
                  <c:v>41842</c:v>
                </c:pt>
                <c:pt idx="635">
                  <c:v>41843</c:v>
                </c:pt>
                <c:pt idx="636">
                  <c:v>41844</c:v>
                </c:pt>
                <c:pt idx="637">
                  <c:v>41845</c:v>
                </c:pt>
                <c:pt idx="638">
                  <c:v>41848</c:v>
                </c:pt>
                <c:pt idx="639">
                  <c:v>41849</c:v>
                </c:pt>
                <c:pt idx="640">
                  <c:v>41850</c:v>
                </c:pt>
                <c:pt idx="641">
                  <c:v>41851</c:v>
                </c:pt>
                <c:pt idx="642">
                  <c:v>41852</c:v>
                </c:pt>
                <c:pt idx="643">
                  <c:v>41856</c:v>
                </c:pt>
                <c:pt idx="644">
                  <c:v>41857</c:v>
                </c:pt>
                <c:pt idx="645">
                  <c:v>41858</c:v>
                </c:pt>
                <c:pt idx="646">
                  <c:v>41859</c:v>
                </c:pt>
                <c:pt idx="647">
                  <c:v>41862</c:v>
                </c:pt>
                <c:pt idx="648">
                  <c:v>41863</c:v>
                </c:pt>
                <c:pt idx="649">
                  <c:v>41864</c:v>
                </c:pt>
                <c:pt idx="650">
                  <c:v>41865</c:v>
                </c:pt>
                <c:pt idx="651">
                  <c:v>41866</c:v>
                </c:pt>
                <c:pt idx="652">
                  <c:v>41869</c:v>
                </c:pt>
                <c:pt idx="653">
                  <c:v>41870</c:v>
                </c:pt>
                <c:pt idx="654">
                  <c:v>41871</c:v>
                </c:pt>
                <c:pt idx="655">
                  <c:v>41872</c:v>
                </c:pt>
                <c:pt idx="656">
                  <c:v>41873</c:v>
                </c:pt>
                <c:pt idx="657">
                  <c:v>41876</c:v>
                </c:pt>
                <c:pt idx="658">
                  <c:v>41877</c:v>
                </c:pt>
                <c:pt idx="659">
                  <c:v>41878</c:v>
                </c:pt>
                <c:pt idx="660">
                  <c:v>41879</c:v>
                </c:pt>
                <c:pt idx="661">
                  <c:v>41880</c:v>
                </c:pt>
                <c:pt idx="662">
                  <c:v>41883</c:v>
                </c:pt>
                <c:pt idx="663">
                  <c:v>41884</c:v>
                </c:pt>
                <c:pt idx="664">
                  <c:v>41885</c:v>
                </c:pt>
                <c:pt idx="665">
                  <c:v>41886</c:v>
                </c:pt>
                <c:pt idx="666">
                  <c:v>41887</c:v>
                </c:pt>
                <c:pt idx="667">
                  <c:v>41890</c:v>
                </c:pt>
                <c:pt idx="668">
                  <c:v>41891</c:v>
                </c:pt>
                <c:pt idx="669">
                  <c:v>41892</c:v>
                </c:pt>
                <c:pt idx="670">
                  <c:v>41893</c:v>
                </c:pt>
                <c:pt idx="671">
                  <c:v>41894</c:v>
                </c:pt>
                <c:pt idx="672">
                  <c:v>41897</c:v>
                </c:pt>
                <c:pt idx="673">
                  <c:v>41898</c:v>
                </c:pt>
                <c:pt idx="674">
                  <c:v>41899</c:v>
                </c:pt>
                <c:pt idx="675">
                  <c:v>41900</c:v>
                </c:pt>
                <c:pt idx="676">
                  <c:v>41901</c:v>
                </c:pt>
                <c:pt idx="677">
                  <c:v>41904</c:v>
                </c:pt>
                <c:pt idx="678">
                  <c:v>41905</c:v>
                </c:pt>
                <c:pt idx="679">
                  <c:v>41906</c:v>
                </c:pt>
                <c:pt idx="680">
                  <c:v>41907</c:v>
                </c:pt>
                <c:pt idx="681">
                  <c:v>41908</c:v>
                </c:pt>
                <c:pt idx="682">
                  <c:v>41911</c:v>
                </c:pt>
                <c:pt idx="683">
                  <c:v>41912</c:v>
                </c:pt>
                <c:pt idx="684">
                  <c:v>41913</c:v>
                </c:pt>
                <c:pt idx="685">
                  <c:v>41914</c:v>
                </c:pt>
                <c:pt idx="686">
                  <c:v>41915</c:v>
                </c:pt>
                <c:pt idx="687">
                  <c:v>41918</c:v>
                </c:pt>
                <c:pt idx="688">
                  <c:v>41919</c:v>
                </c:pt>
                <c:pt idx="689">
                  <c:v>41920</c:v>
                </c:pt>
                <c:pt idx="690">
                  <c:v>41921</c:v>
                </c:pt>
                <c:pt idx="691">
                  <c:v>41922</c:v>
                </c:pt>
                <c:pt idx="692">
                  <c:v>41925</c:v>
                </c:pt>
                <c:pt idx="693">
                  <c:v>41926</c:v>
                </c:pt>
                <c:pt idx="694">
                  <c:v>41927</c:v>
                </c:pt>
                <c:pt idx="695">
                  <c:v>41928</c:v>
                </c:pt>
                <c:pt idx="696">
                  <c:v>41929</c:v>
                </c:pt>
                <c:pt idx="697">
                  <c:v>41932</c:v>
                </c:pt>
                <c:pt idx="698">
                  <c:v>41933</c:v>
                </c:pt>
                <c:pt idx="699">
                  <c:v>41934</c:v>
                </c:pt>
                <c:pt idx="700">
                  <c:v>41935</c:v>
                </c:pt>
                <c:pt idx="701">
                  <c:v>41939</c:v>
                </c:pt>
                <c:pt idx="702">
                  <c:v>41940</c:v>
                </c:pt>
                <c:pt idx="703">
                  <c:v>41941</c:v>
                </c:pt>
                <c:pt idx="704">
                  <c:v>41942</c:v>
                </c:pt>
                <c:pt idx="705">
                  <c:v>41943</c:v>
                </c:pt>
                <c:pt idx="706">
                  <c:v>41946</c:v>
                </c:pt>
                <c:pt idx="707">
                  <c:v>41947</c:v>
                </c:pt>
                <c:pt idx="708">
                  <c:v>41948</c:v>
                </c:pt>
                <c:pt idx="709">
                  <c:v>41949</c:v>
                </c:pt>
                <c:pt idx="710">
                  <c:v>41950</c:v>
                </c:pt>
                <c:pt idx="711">
                  <c:v>41953</c:v>
                </c:pt>
                <c:pt idx="712">
                  <c:v>41955</c:v>
                </c:pt>
                <c:pt idx="713">
                  <c:v>41956</c:v>
                </c:pt>
                <c:pt idx="714">
                  <c:v>41957</c:v>
                </c:pt>
                <c:pt idx="715">
                  <c:v>41960</c:v>
                </c:pt>
                <c:pt idx="716">
                  <c:v>41961</c:v>
                </c:pt>
                <c:pt idx="717">
                  <c:v>41962</c:v>
                </c:pt>
                <c:pt idx="718">
                  <c:v>41963</c:v>
                </c:pt>
                <c:pt idx="719">
                  <c:v>41964</c:v>
                </c:pt>
                <c:pt idx="720">
                  <c:v>41967</c:v>
                </c:pt>
                <c:pt idx="721">
                  <c:v>41968</c:v>
                </c:pt>
                <c:pt idx="722">
                  <c:v>41969</c:v>
                </c:pt>
                <c:pt idx="723">
                  <c:v>41970</c:v>
                </c:pt>
                <c:pt idx="724">
                  <c:v>41971</c:v>
                </c:pt>
                <c:pt idx="725">
                  <c:v>41974</c:v>
                </c:pt>
                <c:pt idx="726">
                  <c:v>41975</c:v>
                </c:pt>
                <c:pt idx="727">
                  <c:v>41976</c:v>
                </c:pt>
                <c:pt idx="728">
                  <c:v>41977</c:v>
                </c:pt>
                <c:pt idx="729">
                  <c:v>41978</c:v>
                </c:pt>
                <c:pt idx="730">
                  <c:v>41981</c:v>
                </c:pt>
                <c:pt idx="731">
                  <c:v>41982</c:v>
                </c:pt>
                <c:pt idx="732">
                  <c:v>41983</c:v>
                </c:pt>
                <c:pt idx="733">
                  <c:v>41984</c:v>
                </c:pt>
                <c:pt idx="734">
                  <c:v>41985</c:v>
                </c:pt>
                <c:pt idx="735">
                  <c:v>41988</c:v>
                </c:pt>
                <c:pt idx="736">
                  <c:v>41989</c:v>
                </c:pt>
                <c:pt idx="737">
                  <c:v>41990</c:v>
                </c:pt>
                <c:pt idx="738">
                  <c:v>41991</c:v>
                </c:pt>
                <c:pt idx="739">
                  <c:v>41992</c:v>
                </c:pt>
                <c:pt idx="740">
                  <c:v>41995</c:v>
                </c:pt>
                <c:pt idx="741">
                  <c:v>41996</c:v>
                </c:pt>
                <c:pt idx="742">
                  <c:v>41997</c:v>
                </c:pt>
                <c:pt idx="743">
                  <c:v>42002</c:v>
                </c:pt>
                <c:pt idx="744">
                  <c:v>42003</c:v>
                </c:pt>
                <c:pt idx="745">
                  <c:v>42004</c:v>
                </c:pt>
                <c:pt idx="746">
                  <c:v>42009</c:v>
                </c:pt>
                <c:pt idx="747">
                  <c:v>42010</c:v>
                </c:pt>
                <c:pt idx="748">
                  <c:v>42011</c:v>
                </c:pt>
                <c:pt idx="749">
                  <c:v>42012</c:v>
                </c:pt>
                <c:pt idx="750">
                  <c:v>42013</c:v>
                </c:pt>
                <c:pt idx="751">
                  <c:v>42016</c:v>
                </c:pt>
                <c:pt idx="752">
                  <c:v>42017</c:v>
                </c:pt>
                <c:pt idx="753">
                  <c:v>42018</c:v>
                </c:pt>
                <c:pt idx="754">
                  <c:v>42019</c:v>
                </c:pt>
                <c:pt idx="755">
                  <c:v>42020</c:v>
                </c:pt>
                <c:pt idx="756">
                  <c:v>42023</c:v>
                </c:pt>
                <c:pt idx="757">
                  <c:v>42025</c:v>
                </c:pt>
                <c:pt idx="758">
                  <c:v>42026</c:v>
                </c:pt>
                <c:pt idx="759">
                  <c:v>42027</c:v>
                </c:pt>
                <c:pt idx="760">
                  <c:v>42030</c:v>
                </c:pt>
                <c:pt idx="761">
                  <c:v>42031</c:v>
                </c:pt>
                <c:pt idx="762">
                  <c:v>42032</c:v>
                </c:pt>
                <c:pt idx="763">
                  <c:v>42033</c:v>
                </c:pt>
                <c:pt idx="764">
                  <c:v>42034</c:v>
                </c:pt>
                <c:pt idx="765">
                  <c:v>42037</c:v>
                </c:pt>
                <c:pt idx="766">
                  <c:v>42038</c:v>
                </c:pt>
                <c:pt idx="767">
                  <c:v>42039</c:v>
                </c:pt>
                <c:pt idx="768">
                  <c:v>42040</c:v>
                </c:pt>
                <c:pt idx="769">
                  <c:v>42041</c:v>
                </c:pt>
                <c:pt idx="770">
                  <c:v>42044</c:v>
                </c:pt>
                <c:pt idx="771">
                  <c:v>42045</c:v>
                </c:pt>
                <c:pt idx="772">
                  <c:v>42046</c:v>
                </c:pt>
                <c:pt idx="773">
                  <c:v>42047</c:v>
                </c:pt>
                <c:pt idx="774">
                  <c:v>42048</c:v>
                </c:pt>
                <c:pt idx="775">
                  <c:v>42051</c:v>
                </c:pt>
                <c:pt idx="776">
                  <c:v>42052</c:v>
                </c:pt>
                <c:pt idx="777">
                  <c:v>42053</c:v>
                </c:pt>
                <c:pt idx="778">
                  <c:v>42054</c:v>
                </c:pt>
                <c:pt idx="779">
                  <c:v>42055</c:v>
                </c:pt>
                <c:pt idx="780">
                  <c:v>42058</c:v>
                </c:pt>
                <c:pt idx="781">
                  <c:v>42059</c:v>
                </c:pt>
                <c:pt idx="782">
                  <c:v>42060</c:v>
                </c:pt>
                <c:pt idx="783">
                  <c:v>42061</c:v>
                </c:pt>
                <c:pt idx="784">
                  <c:v>42062</c:v>
                </c:pt>
                <c:pt idx="785">
                  <c:v>42065</c:v>
                </c:pt>
                <c:pt idx="786">
                  <c:v>42066</c:v>
                </c:pt>
                <c:pt idx="787">
                  <c:v>42067</c:v>
                </c:pt>
                <c:pt idx="788">
                  <c:v>42068</c:v>
                </c:pt>
                <c:pt idx="789">
                  <c:v>42069</c:v>
                </c:pt>
                <c:pt idx="790">
                  <c:v>42073</c:v>
                </c:pt>
                <c:pt idx="791">
                  <c:v>42074</c:v>
                </c:pt>
                <c:pt idx="792">
                  <c:v>42076</c:v>
                </c:pt>
                <c:pt idx="793">
                  <c:v>42079</c:v>
                </c:pt>
                <c:pt idx="794">
                  <c:v>42080</c:v>
                </c:pt>
                <c:pt idx="795">
                  <c:v>42081</c:v>
                </c:pt>
                <c:pt idx="796">
                  <c:v>42082</c:v>
                </c:pt>
                <c:pt idx="797">
                  <c:v>42083</c:v>
                </c:pt>
                <c:pt idx="798">
                  <c:v>42086</c:v>
                </c:pt>
                <c:pt idx="799">
                  <c:v>42087</c:v>
                </c:pt>
                <c:pt idx="800">
                  <c:v>42088</c:v>
                </c:pt>
                <c:pt idx="801">
                  <c:v>42089</c:v>
                </c:pt>
                <c:pt idx="802">
                  <c:v>42090</c:v>
                </c:pt>
                <c:pt idx="803">
                  <c:v>42093</c:v>
                </c:pt>
                <c:pt idx="804">
                  <c:v>42094</c:v>
                </c:pt>
                <c:pt idx="805">
                  <c:v>42095</c:v>
                </c:pt>
                <c:pt idx="806">
                  <c:v>42096</c:v>
                </c:pt>
                <c:pt idx="807">
                  <c:v>42101</c:v>
                </c:pt>
                <c:pt idx="808">
                  <c:v>42102</c:v>
                </c:pt>
                <c:pt idx="809">
                  <c:v>42103</c:v>
                </c:pt>
                <c:pt idx="810">
                  <c:v>42104</c:v>
                </c:pt>
                <c:pt idx="811">
                  <c:v>42107</c:v>
                </c:pt>
                <c:pt idx="812">
                  <c:v>42108</c:v>
                </c:pt>
                <c:pt idx="813">
                  <c:v>42109</c:v>
                </c:pt>
                <c:pt idx="814">
                  <c:v>42110</c:v>
                </c:pt>
                <c:pt idx="815">
                  <c:v>42111</c:v>
                </c:pt>
                <c:pt idx="816">
                  <c:v>42114</c:v>
                </c:pt>
                <c:pt idx="817">
                  <c:v>42115</c:v>
                </c:pt>
                <c:pt idx="818">
                  <c:v>42116</c:v>
                </c:pt>
                <c:pt idx="819">
                  <c:v>42117</c:v>
                </c:pt>
                <c:pt idx="820">
                  <c:v>42118</c:v>
                </c:pt>
                <c:pt idx="821">
                  <c:v>42121</c:v>
                </c:pt>
                <c:pt idx="822">
                  <c:v>42122</c:v>
                </c:pt>
                <c:pt idx="823">
                  <c:v>42123</c:v>
                </c:pt>
                <c:pt idx="824">
                  <c:v>42124</c:v>
                </c:pt>
                <c:pt idx="825">
                  <c:v>42128</c:v>
                </c:pt>
                <c:pt idx="826">
                  <c:v>42129</c:v>
                </c:pt>
                <c:pt idx="827">
                  <c:v>42130</c:v>
                </c:pt>
                <c:pt idx="828">
                  <c:v>42131</c:v>
                </c:pt>
                <c:pt idx="829">
                  <c:v>42132</c:v>
                </c:pt>
                <c:pt idx="830">
                  <c:v>42135</c:v>
                </c:pt>
                <c:pt idx="831">
                  <c:v>42136</c:v>
                </c:pt>
                <c:pt idx="832">
                  <c:v>42137</c:v>
                </c:pt>
                <c:pt idx="833">
                  <c:v>42138</c:v>
                </c:pt>
                <c:pt idx="834">
                  <c:v>42139</c:v>
                </c:pt>
                <c:pt idx="835">
                  <c:v>42142</c:v>
                </c:pt>
                <c:pt idx="836">
                  <c:v>42143</c:v>
                </c:pt>
                <c:pt idx="837">
                  <c:v>42144</c:v>
                </c:pt>
                <c:pt idx="838">
                  <c:v>42145</c:v>
                </c:pt>
                <c:pt idx="839">
                  <c:v>42146</c:v>
                </c:pt>
                <c:pt idx="840">
                  <c:v>42150</c:v>
                </c:pt>
                <c:pt idx="841">
                  <c:v>42151</c:v>
                </c:pt>
                <c:pt idx="842">
                  <c:v>42152</c:v>
                </c:pt>
                <c:pt idx="843">
                  <c:v>42153</c:v>
                </c:pt>
                <c:pt idx="844">
                  <c:v>42156</c:v>
                </c:pt>
                <c:pt idx="845">
                  <c:v>42157</c:v>
                </c:pt>
                <c:pt idx="846">
                  <c:v>42158</c:v>
                </c:pt>
                <c:pt idx="847">
                  <c:v>42159</c:v>
                </c:pt>
                <c:pt idx="848">
                  <c:v>42160</c:v>
                </c:pt>
                <c:pt idx="849">
                  <c:v>42163</c:v>
                </c:pt>
                <c:pt idx="850">
                  <c:v>42164</c:v>
                </c:pt>
                <c:pt idx="851">
                  <c:v>42165</c:v>
                </c:pt>
                <c:pt idx="852">
                  <c:v>42166</c:v>
                </c:pt>
                <c:pt idx="853">
                  <c:v>42167</c:v>
                </c:pt>
                <c:pt idx="854">
                  <c:v>42170</c:v>
                </c:pt>
                <c:pt idx="855">
                  <c:v>42171</c:v>
                </c:pt>
                <c:pt idx="856">
                  <c:v>42172</c:v>
                </c:pt>
                <c:pt idx="857">
                  <c:v>42173</c:v>
                </c:pt>
                <c:pt idx="858">
                  <c:v>42174</c:v>
                </c:pt>
                <c:pt idx="859">
                  <c:v>42177</c:v>
                </c:pt>
                <c:pt idx="860">
                  <c:v>42178</c:v>
                </c:pt>
                <c:pt idx="861">
                  <c:v>42179</c:v>
                </c:pt>
                <c:pt idx="862">
                  <c:v>42180</c:v>
                </c:pt>
                <c:pt idx="863">
                  <c:v>42181</c:v>
                </c:pt>
                <c:pt idx="864">
                  <c:v>42184</c:v>
                </c:pt>
                <c:pt idx="865">
                  <c:v>42185</c:v>
                </c:pt>
                <c:pt idx="866">
                  <c:v>42186</c:v>
                </c:pt>
                <c:pt idx="867">
                  <c:v>42187</c:v>
                </c:pt>
                <c:pt idx="868">
                  <c:v>42188</c:v>
                </c:pt>
                <c:pt idx="869">
                  <c:v>42193</c:v>
                </c:pt>
                <c:pt idx="870">
                  <c:v>42194</c:v>
                </c:pt>
                <c:pt idx="871">
                  <c:v>42195</c:v>
                </c:pt>
                <c:pt idx="872">
                  <c:v>42198</c:v>
                </c:pt>
                <c:pt idx="873">
                  <c:v>42199</c:v>
                </c:pt>
                <c:pt idx="874">
                  <c:v>42200</c:v>
                </c:pt>
                <c:pt idx="875">
                  <c:v>42201</c:v>
                </c:pt>
                <c:pt idx="876">
                  <c:v>42202</c:v>
                </c:pt>
                <c:pt idx="877">
                  <c:v>42205</c:v>
                </c:pt>
                <c:pt idx="878">
                  <c:v>42206</c:v>
                </c:pt>
                <c:pt idx="879">
                  <c:v>42207</c:v>
                </c:pt>
                <c:pt idx="880">
                  <c:v>42208</c:v>
                </c:pt>
                <c:pt idx="881">
                  <c:v>42209</c:v>
                </c:pt>
                <c:pt idx="882">
                  <c:v>42212</c:v>
                </c:pt>
                <c:pt idx="883">
                  <c:v>42213</c:v>
                </c:pt>
                <c:pt idx="884">
                  <c:v>42214</c:v>
                </c:pt>
                <c:pt idx="885">
                  <c:v>42215</c:v>
                </c:pt>
                <c:pt idx="886">
                  <c:v>42216</c:v>
                </c:pt>
                <c:pt idx="887">
                  <c:v>42220</c:v>
                </c:pt>
                <c:pt idx="888">
                  <c:v>42221</c:v>
                </c:pt>
                <c:pt idx="889">
                  <c:v>42222</c:v>
                </c:pt>
                <c:pt idx="890">
                  <c:v>42223</c:v>
                </c:pt>
                <c:pt idx="891">
                  <c:v>42226</c:v>
                </c:pt>
                <c:pt idx="892">
                  <c:v>42227</c:v>
                </c:pt>
                <c:pt idx="893">
                  <c:v>42228</c:v>
                </c:pt>
                <c:pt idx="894">
                  <c:v>42229</c:v>
                </c:pt>
                <c:pt idx="895">
                  <c:v>42230</c:v>
                </c:pt>
                <c:pt idx="896">
                  <c:v>42233</c:v>
                </c:pt>
                <c:pt idx="897">
                  <c:v>42234</c:v>
                </c:pt>
                <c:pt idx="898">
                  <c:v>42235</c:v>
                </c:pt>
                <c:pt idx="899">
                  <c:v>42236</c:v>
                </c:pt>
                <c:pt idx="900">
                  <c:v>42237</c:v>
                </c:pt>
                <c:pt idx="901">
                  <c:v>42240</c:v>
                </c:pt>
                <c:pt idx="902">
                  <c:v>42241</c:v>
                </c:pt>
                <c:pt idx="903">
                  <c:v>42242</c:v>
                </c:pt>
                <c:pt idx="904">
                  <c:v>42243</c:v>
                </c:pt>
                <c:pt idx="905">
                  <c:v>42244</c:v>
                </c:pt>
                <c:pt idx="906">
                  <c:v>42247</c:v>
                </c:pt>
                <c:pt idx="907">
                  <c:v>42248</c:v>
                </c:pt>
                <c:pt idx="908">
                  <c:v>42249</c:v>
                </c:pt>
                <c:pt idx="909">
                  <c:v>42250</c:v>
                </c:pt>
                <c:pt idx="910">
                  <c:v>42251</c:v>
                </c:pt>
                <c:pt idx="911">
                  <c:v>42254</c:v>
                </c:pt>
                <c:pt idx="912">
                  <c:v>42255</c:v>
                </c:pt>
                <c:pt idx="913">
                  <c:v>42256</c:v>
                </c:pt>
                <c:pt idx="914">
                  <c:v>42257</c:v>
                </c:pt>
                <c:pt idx="915">
                  <c:v>42258</c:v>
                </c:pt>
                <c:pt idx="916">
                  <c:v>42261</c:v>
                </c:pt>
                <c:pt idx="917">
                  <c:v>42262</c:v>
                </c:pt>
                <c:pt idx="918">
                  <c:v>42263</c:v>
                </c:pt>
                <c:pt idx="919">
                  <c:v>42264</c:v>
                </c:pt>
                <c:pt idx="920">
                  <c:v>42265</c:v>
                </c:pt>
                <c:pt idx="921">
                  <c:v>42268</c:v>
                </c:pt>
                <c:pt idx="922">
                  <c:v>42269</c:v>
                </c:pt>
                <c:pt idx="923">
                  <c:v>42270</c:v>
                </c:pt>
                <c:pt idx="924">
                  <c:v>42271</c:v>
                </c:pt>
                <c:pt idx="925">
                  <c:v>42272</c:v>
                </c:pt>
                <c:pt idx="926">
                  <c:v>42275</c:v>
                </c:pt>
                <c:pt idx="927">
                  <c:v>42276</c:v>
                </c:pt>
                <c:pt idx="928">
                  <c:v>42277</c:v>
                </c:pt>
                <c:pt idx="929">
                  <c:v>42278</c:v>
                </c:pt>
                <c:pt idx="930">
                  <c:v>42279</c:v>
                </c:pt>
                <c:pt idx="931">
                  <c:v>42282</c:v>
                </c:pt>
                <c:pt idx="932">
                  <c:v>42283</c:v>
                </c:pt>
                <c:pt idx="933">
                  <c:v>42284</c:v>
                </c:pt>
                <c:pt idx="934">
                  <c:v>42285</c:v>
                </c:pt>
                <c:pt idx="935">
                  <c:v>42286</c:v>
                </c:pt>
                <c:pt idx="936">
                  <c:v>42289</c:v>
                </c:pt>
                <c:pt idx="937">
                  <c:v>42290</c:v>
                </c:pt>
                <c:pt idx="938">
                  <c:v>42291</c:v>
                </c:pt>
                <c:pt idx="939">
                  <c:v>42292</c:v>
                </c:pt>
                <c:pt idx="940">
                  <c:v>42293</c:v>
                </c:pt>
                <c:pt idx="941">
                  <c:v>42296</c:v>
                </c:pt>
                <c:pt idx="942">
                  <c:v>42297</c:v>
                </c:pt>
                <c:pt idx="943">
                  <c:v>42298</c:v>
                </c:pt>
                <c:pt idx="944">
                  <c:v>42299</c:v>
                </c:pt>
                <c:pt idx="945">
                  <c:v>42300</c:v>
                </c:pt>
                <c:pt idx="946">
                  <c:v>42303</c:v>
                </c:pt>
                <c:pt idx="947">
                  <c:v>42304</c:v>
                </c:pt>
                <c:pt idx="948">
                  <c:v>42305</c:v>
                </c:pt>
                <c:pt idx="949">
                  <c:v>42306</c:v>
                </c:pt>
                <c:pt idx="950">
                  <c:v>42307</c:v>
                </c:pt>
                <c:pt idx="951">
                  <c:v>42310</c:v>
                </c:pt>
                <c:pt idx="952">
                  <c:v>42311</c:v>
                </c:pt>
                <c:pt idx="953">
                  <c:v>42312</c:v>
                </c:pt>
                <c:pt idx="954">
                  <c:v>42313</c:v>
                </c:pt>
                <c:pt idx="955">
                  <c:v>42314</c:v>
                </c:pt>
                <c:pt idx="956">
                  <c:v>42317</c:v>
                </c:pt>
                <c:pt idx="957">
                  <c:v>42318</c:v>
                </c:pt>
                <c:pt idx="958">
                  <c:v>42319</c:v>
                </c:pt>
                <c:pt idx="959">
                  <c:v>42320</c:v>
                </c:pt>
                <c:pt idx="960">
                  <c:v>42321</c:v>
                </c:pt>
                <c:pt idx="961">
                  <c:v>42324</c:v>
                </c:pt>
                <c:pt idx="962">
                  <c:v>42325</c:v>
                </c:pt>
                <c:pt idx="963">
                  <c:v>42326</c:v>
                </c:pt>
                <c:pt idx="964">
                  <c:v>42327</c:v>
                </c:pt>
                <c:pt idx="965">
                  <c:v>42328</c:v>
                </c:pt>
                <c:pt idx="966">
                  <c:v>42331</c:v>
                </c:pt>
                <c:pt idx="967">
                  <c:v>42332</c:v>
                </c:pt>
                <c:pt idx="968">
                  <c:v>42333</c:v>
                </c:pt>
                <c:pt idx="969">
                  <c:v>42334</c:v>
                </c:pt>
                <c:pt idx="970">
                  <c:v>42335</c:v>
                </c:pt>
                <c:pt idx="971">
                  <c:v>42338</c:v>
                </c:pt>
                <c:pt idx="972">
                  <c:v>42339</c:v>
                </c:pt>
                <c:pt idx="973">
                  <c:v>42340</c:v>
                </c:pt>
                <c:pt idx="974">
                  <c:v>42341</c:v>
                </c:pt>
                <c:pt idx="975">
                  <c:v>42342</c:v>
                </c:pt>
                <c:pt idx="976">
                  <c:v>42345</c:v>
                </c:pt>
                <c:pt idx="977">
                  <c:v>42346</c:v>
                </c:pt>
                <c:pt idx="978">
                  <c:v>42347</c:v>
                </c:pt>
                <c:pt idx="979">
                  <c:v>42348</c:v>
                </c:pt>
                <c:pt idx="980">
                  <c:v>42349</c:v>
                </c:pt>
                <c:pt idx="981">
                  <c:v>42352</c:v>
                </c:pt>
                <c:pt idx="982">
                  <c:v>42353</c:v>
                </c:pt>
                <c:pt idx="983">
                  <c:v>42354</c:v>
                </c:pt>
                <c:pt idx="984">
                  <c:v>42355</c:v>
                </c:pt>
                <c:pt idx="985">
                  <c:v>42356</c:v>
                </c:pt>
                <c:pt idx="986">
                  <c:v>42359</c:v>
                </c:pt>
                <c:pt idx="987">
                  <c:v>42360</c:v>
                </c:pt>
                <c:pt idx="988">
                  <c:v>42361</c:v>
                </c:pt>
                <c:pt idx="989">
                  <c:v>42362</c:v>
                </c:pt>
                <c:pt idx="990">
                  <c:v>42366</c:v>
                </c:pt>
                <c:pt idx="991">
                  <c:v>42367</c:v>
                </c:pt>
                <c:pt idx="992">
                  <c:v>42368</c:v>
                </c:pt>
                <c:pt idx="993">
                  <c:v>42369</c:v>
                </c:pt>
                <c:pt idx="994">
                  <c:v>42373</c:v>
                </c:pt>
                <c:pt idx="995">
                  <c:v>42374</c:v>
                </c:pt>
                <c:pt idx="996">
                  <c:v>42375</c:v>
                </c:pt>
                <c:pt idx="997">
                  <c:v>42376</c:v>
                </c:pt>
                <c:pt idx="998">
                  <c:v>42377</c:v>
                </c:pt>
                <c:pt idx="999">
                  <c:v>42380</c:v>
                </c:pt>
                <c:pt idx="1000">
                  <c:v>42381</c:v>
                </c:pt>
                <c:pt idx="1001">
                  <c:v>42382</c:v>
                </c:pt>
                <c:pt idx="1002">
                  <c:v>42383</c:v>
                </c:pt>
                <c:pt idx="1003">
                  <c:v>42384</c:v>
                </c:pt>
                <c:pt idx="1004">
                  <c:v>42387</c:v>
                </c:pt>
                <c:pt idx="1005">
                  <c:v>42388</c:v>
                </c:pt>
                <c:pt idx="1006">
                  <c:v>42389</c:v>
                </c:pt>
                <c:pt idx="1007">
                  <c:v>42390</c:v>
                </c:pt>
                <c:pt idx="1008">
                  <c:v>42391</c:v>
                </c:pt>
                <c:pt idx="1009">
                  <c:v>42394</c:v>
                </c:pt>
                <c:pt idx="1010">
                  <c:v>42395</c:v>
                </c:pt>
                <c:pt idx="1011">
                  <c:v>42396</c:v>
                </c:pt>
                <c:pt idx="1012">
                  <c:v>42397</c:v>
                </c:pt>
                <c:pt idx="1013">
                  <c:v>42398</c:v>
                </c:pt>
                <c:pt idx="1014">
                  <c:v>42401</c:v>
                </c:pt>
                <c:pt idx="1015">
                  <c:v>42402</c:v>
                </c:pt>
                <c:pt idx="1016">
                  <c:v>42403</c:v>
                </c:pt>
                <c:pt idx="1017">
                  <c:v>42404</c:v>
                </c:pt>
                <c:pt idx="1018">
                  <c:v>42405</c:v>
                </c:pt>
                <c:pt idx="1019">
                  <c:v>42408</c:v>
                </c:pt>
                <c:pt idx="1020">
                  <c:v>42409</c:v>
                </c:pt>
                <c:pt idx="1021">
                  <c:v>42410</c:v>
                </c:pt>
                <c:pt idx="1022">
                  <c:v>42411</c:v>
                </c:pt>
                <c:pt idx="1023">
                  <c:v>42412</c:v>
                </c:pt>
                <c:pt idx="1024">
                  <c:v>42415</c:v>
                </c:pt>
                <c:pt idx="1025">
                  <c:v>42416</c:v>
                </c:pt>
                <c:pt idx="1026">
                  <c:v>42417</c:v>
                </c:pt>
                <c:pt idx="1027">
                  <c:v>42418</c:v>
                </c:pt>
                <c:pt idx="1028">
                  <c:v>42419</c:v>
                </c:pt>
                <c:pt idx="1029">
                  <c:v>42422</c:v>
                </c:pt>
                <c:pt idx="1030">
                  <c:v>42423</c:v>
                </c:pt>
                <c:pt idx="1031">
                  <c:v>42424</c:v>
                </c:pt>
                <c:pt idx="1032">
                  <c:v>42425</c:v>
                </c:pt>
                <c:pt idx="1033">
                  <c:v>42426</c:v>
                </c:pt>
                <c:pt idx="1034">
                  <c:v>42429</c:v>
                </c:pt>
                <c:pt idx="1035">
                  <c:v>42430</c:v>
                </c:pt>
                <c:pt idx="1036">
                  <c:v>42431</c:v>
                </c:pt>
                <c:pt idx="1037">
                  <c:v>42432</c:v>
                </c:pt>
                <c:pt idx="1038">
                  <c:v>42433</c:v>
                </c:pt>
                <c:pt idx="1039">
                  <c:v>42436</c:v>
                </c:pt>
                <c:pt idx="1040">
                  <c:v>42438</c:v>
                </c:pt>
                <c:pt idx="1041">
                  <c:v>42439</c:v>
                </c:pt>
                <c:pt idx="1042">
                  <c:v>42440</c:v>
                </c:pt>
                <c:pt idx="1043">
                  <c:v>42443</c:v>
                </c:pt>
                <c:pt idx="1044">
                  <c:v>42444</c:v>
                </c:pt>
                <c:pt idx="1045">
                  <c:v>42445</c:v>
                </c:pt>
                <c:pt idx="1046">
                  <c:v>42446</c:v>
                </c:pt>
                <c:pt idx="1047">
                  <c:v>42447</c:v>
                </c:pt>
                <c:pt idx="1048">
                  <c:v>42450</c:v>
                </c:pt>
                <c:pt idx="1049">
                  <c:v>42451</c:v>
                </c:pt>
                <c:pt idx="1050">
                  <c:v>42452</c:v>
                </c:pt>
                <c:pt idx="1051">
                  <c:v>42453</c:v>
                </c:pt>
                <c:pt idx="1052">
                  <c:v>42458</c:v>
                </c:pt>
                <c:pt idx="1053">
                  <c:v>42459</c:v>
                </c:pt>
                <c:pt idx="1054">
                  <c:v>42460</c:v>
                </c:pt>
                <c:pt idx="1055">
                  <c:v>42461</c:v>
                </c:pt>
                <c:pt idx="1056">
                  <c:v>42464</c:v>
                </c:pt>
                <c:pt idx="1057">
                  <c:v>42465</c:v>
                </c:pt>
                <c:pt idx="1058">
                  <c:v>42466</c:v>
                </c:pt>
                <c:pt idx="1059">
                  <c:v>42467</c:v>
                </c:pt>
                <c:pt idx="1060">
                  <c:v>42468</c:v>
                </c:pt>
                <c:pt idx="1061">
                  <c:v>42471</c:v>
                </c:pt>
                <c:pt idx="1062">
                  <c:v>42472</c:v>
                </c:pt>
                <c:pt idx="1063">
                  <c:v>42473</c:v>
                </c:pt>
                <c:pt idx="1064">
                  <c:v>42474</c:v>
                </c:pt>
                <c:pt idx="1065">
                  <c:v>42475</c:v>
                </c:pt>
                <c:pt idx="1066">
                  <c:v>42478</c:v>
                </c:pt>
                <c:pt idx="1067">
                  <c:v>42479</c:v>
                </c:pt>
                <c:pt idx="1068">
                  <c:v>42480</c:v>
                </c:pt>
                <c:pt idx="1069">
                  <c:v>42481</c:v>
                </c:pt>
                <c:pt idx="1070">
                  <c:v>42482</c:v>
                </c:pt>
                <c:pt idx="1071">
                  <c:v>42485</c:v>
                </c:pt>
                <c:pt idx="1072">
                  <c:v>42486</c:v>
                </c:pt>
                <c:pt idx="1073">
                  <c:v>42487</c:v>
                </c:pt>
                <c:pt idx="1074">
                  <c:v>42488</c:v>
                </c:pt>
                <c:pt idx="1075">
                  <c:v>42489</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42516</c:v>
                </c:pt>
                <c:pt idx="1093">
                  <c:v>42517</c:v>
                </c:pt>
                <c:pt idx="1094">
                  <c:v>42520</c:v>
                </c:pt>
                <c:pt idx="1095">
                  <c:v>42521</c:v>
                </c:pt>
                <c:pt idx="1096">
                  <c:v>42522</c:v>
                </c:pt>
                <c:pt idx="1097">
                  <c:v>42523</c:v>
                </c:pt>
                <c:pt idx="1098">
                  <c:v>42524</c:v>
                </c:pt>
                <c:pt idx="1099">
                  <c:v>42527</c:v>
                </c:pt>
                <c:pt idx="1100">
                  <c:v>42528</c:v>
                </c:pt>
                <c:pt idx="1101">
                  <c:v>42529</c:v>
                </c:pt>
                <c:pt idx="1102">
                  <c:v>42530</c:v>
                </c:pt>
                <c:pt idx="1103">
                  <c:v>42531</c:v>
                </c:pt>
                <c:pt idx="1104">
                  <c:v>42534</c:v>
                </c:pt>
                <c:pt idx="1105">
                  <c:v>42535</c:v>
                </c:pt>
                <c:pt idx="1106">
                  <c:v>42536</c:v>
                </c:pt>
                <c:pt idx="1107">
                  <c:v>42537</c:v>
                </c:pt>
                <c:pt idx="1108">
                  <c:v>42538</c:v>
                </c:pt>
                <c:pt idx="1109">
                  <c:v>42541</c:v>
                </c:pt>
                <c:pt idx="1110">
                  <c:v>42542</c:v>
                </c:pt>
                <c:pt idx="1111">
                  <c:v>42543</c:v>
                </c:pt>
                <c:pt idx="1112">
                  <c:v>42544</c:v>
                </c:pt>
                <c:pt idx="1113">
                  <c:v>42545</c:v>
                </c:pt>
                <c:pt idx="1114">
                  <c:v>42548</c:v>
                </c:pt>
                <c:pt idx="1115">
                  <c:v>42549</c:v>
                </c:pt>
                <c:pt idx="1116">
                  <c:v>42550</c:v>
                </c:pt>
                <c:pt idx="1117">
                  <c:v>42551</c:v>
                </c:pt>
                <c:pt idx="1118">
                  <c:v>42552</c:v>
                </c:pt>
                <c:pt idx="1119">
                  <c:v>42557</c:v>
                </c:pt>
                <c:pt idx="1120">
                  <c:v>42558</c:v>
                </c:pt>
                <c:pt idx="1121">
                  <c:v>42559</c:v>
                </c:pt>
                <c:pt idx="1122">
                  <c:v>42562</c:v>
                </c:pt>
                <c:pt idx="1123">
                  <c:v>42563</c:v>
                </c:pt>
                <c:pt idx="1124">
                  <c:v>42564</c:v>
                </c:pt>
                <c:pt idx="1125">
                  <c:v>42565</c:v>
                </c:pt>
                <c:pt idx="1126">
                  <c:v>42566</c:v>
                </c:pt>
                <c:pt idx="1127">
                  <c:v>42569</c:v>
                </c:pt>
                <c:pt idx="1128">
                  <c:v>42570</c:v>
                </c:pt>
                <c:pt idx="1129">
                  <c:v>42571</c:v>
                </c:pt>
                <c:pt idx="1130">
                  <c:v>42572</c:v>
                </c:pt>
                <c:pt idx="1131">
                  <c:v>42573</c:v>
                </c:pt>
                <c:pt idx="1132">
                  <c:v>42576</c:v>
                </c:pt>
                <c:pt idx="1133">
                  <c:v>42577</c:v>
                </c:pt>
                <c:pt idx="1134">
                  <c:v>42578</c:v>
                </c:pt>
                <c:pt idx="1135">
                  <c:v>42579</c:v>
                </c:pt>
                <c:pt idx="1136">
                  <c:v>42580</c:v>
                </c:pt>
                <c:pt idx="1137">
                  <c:v>42584</c:v>
                </c:pt>
                <c:pt idx="1138">
                  <c:v>42585</c:v>
                </c:pt>
                <c:pt idx="1139">
                  <c:v>42586</c:v>
                </c:pt>
                <c:pt idx="1140">
                  <c:v>42587</c:v>
                </c:pt>
                <c:pt idx="1141">
                  <c:v>42590</c:v>
                </c:pt>
                <c:pt idx="1142">
                  <c:v>42591</c:v>
                </c:pt>
                <c:pt idx="1143">
                  <c:v>42592</c:v>
                </c:pt>
                <c:pt idx="1144">
                  <c:v>42594</c:v>
                </c:pt>
                <c:pt idx="1145">
                  <c:v>42597</c:v>
                </c:pt>
                <c:pt idx="1146">
                  <c:v>42598</c:v>
                </c:pt>
                <c:pt idx="1147">
                  <c:v>42599</c:v>
                </c:pt>
                <c:pt idx="1148">
                  <c:v>42600</c:v>
                </c:pt>
                <c:pt idx="1149">
                  <c:v>42601</c:v>
                </c:pt>
                <c:pt idx="1150">
                  <c:v>42604</c:v>
                </c:pt>
                <c:pt idx="1151">
                  <c:v>42605</c:v>
                </c:pt>
                <c:pt idx="1152">
                  <c:v>42606</c:v>
                </c:pt>
                <c:pt idx="1153">
                  <c:v>42607</c:v>
                </c:pt>
                <c:pt idx="1154">
                  <c:v>42608</c:v>
                </c:pt>
                <c:pt idx="1155">
                  <c:v>42611</c:v>
                </c:pt>
                <c:pt idx="1156">
                  <c:v>42612</c:v>
                </c:pt>
                <c:pt idx="1157">
                  <c:v>42613</c:v>
                </c:pt>
                <c:pt idx="1158">
                  <c:v>42614</c:v>
                </c:pt>
                <c:pt idx="1159">
                  <c:v>42615</c:v>
                </c:pt>
                <c:pt idx="1160">
                  <c:v>42618</c:v>
                </c:pt>
                <c:pt idx="1161">
                  <c:v>42619</c:v>
                </c:pt>
                <c:pt idx="1162">
                  <c:v>42620</c:v>
                </c:pt>
                <c:pt idx="1163">
                  <c:v>42621</c:v>
                </c:pt>
                <c:pt idx="1164">
                  <c:v>42622</c:v>
                </c:pt>
                <c:pt idx="1165">
                  <c:v>42625</c:v>
                </c:pt>
                <c:pt idx="1166">
                  <c:v>42627</c:v>
                </c:pt>
                <c:pt idx="1167">
                  <c:v>42628</c:v>
                </c:pt>
                <c:pt idx="1168">
                  <c:v>42629</c:v>
                </c:pt>
                <c:pt idx="1169">
                  <c:v>42632</c:v>
                </c:pt>
                <c:pt idx="1170">
                  <c:v>42633</c:v>
                </c:pt>
                <c:pt idx="1171">
                  <c:v>42634</c:v>
                </c:pt>
                <c:pt idx="1172">
                  <c:v>42635</c:v>
                </c:pt>
                <c:pt idx="1173">
                  <c:v>42636</c:v>
                </c:pt>
                <c:pt idx="1174">
                  <c:v>42639</c:v>
                </c:pt>
                <c:pt idx="1175">
                  <c:v>42640</c:v>
                </c:pt>
                <c:pt idx="1176">
                  <c:v>42641</c:v>
                </c:pt>
                <c:pt idx="1177">
                  <c:v>42642</c:v>
                </c:pt>
                <c:pt idx="1178">
                  <c:v>42643</c:v>
                </c:pt>
                <c:pt idx="1179">
                  <c:v>42646</c:v>
                </c:pt>
                <c:pt idx="1180">
                  <c:v>42647</c:v>
                </c:pt>
                <c:pt idx="1181">
                  <c:v>42648</c:v>
                </c:pt>
                <c:pt idx="1182">
                  <c:v>42649</c:v>
                </c:pt>
                <c:pt idx="1183">
                  <c:v>42650</c:v>
                </c:pt>
                <c:pt idx="1184">
                  <c:v>42653</c:v>
                </c:pt>
                <c:pt idx="1185">
                  <c:v>42654</c:v>
                </c:pt>
                <c:pt idx="1186">
                  <c:v>42655</c:v>
                </c:pt>
                <c:pt idx="1187">
                  <c:v>42656</c:v>
                </c:pt>
                <c:pt idx="1188">
                  <c:v>42657</c:v>
                </c:pt>
                <c:pt idx="1189">
                  <c:v>42660</c:v>
                </c:pt>
                <c:pt idx="1190">
                  <c:v>42662</c:v>
                </c:pt>
                <c:pt idx="1191">
                  <c:v>42663</c:v>
                </c:pt>
                <c:pt idx="1192">
                  <c:v>42664</c:v>
                </c:pt>
                <c:pt idx="1193">
                  <c:v>42668</c:v>
                </c:pt>
                <c:pt idx="1194">
                  <c:v>42669</c:v>
                </c:pt>
                <c:pt idx="1195">
                  <c:v>42670</c:v>
                </c:pt>
                <c:pt idx="1196">
                  <c:v>42671</c:v>
                </c:pt>
                <c:pt idx="1197">
                  <c:v>42674</c:v>
                </c:pt>
                <c:pt idx="1198">
                  <c:v>42675</c:v>
                </c:pt>
                <c:pt idx="1199">
                  <c:v>42676</c:v>
                </c:pt>
                <c:pt idx="1200">
                  <c:v>42677</c:v>
                </c:pt>
                <c:pt idx="1201">
                  <c:v>42678</c:v>
                </c:pt>
                <c:pt idx="1202">
                  <c:v>42681</c:v>
                </c:pt>
                <c:pt idx="1203">
                  <c:v>42682</c:v>
                </c:pt>
                <c:pt idx="1204">
                  <c:v>42683</c:v>
                </c:pt>
                <c:pt idx="1205">
                  <c:v>42684</c:v>
                </c:pt>
                <c:pt idx="1206">
                  <c:v>42685</c:v>
                </c:pt>
                <c:pt idx="1207">
                  <c:v>42688</c:v>
                </c:pt>
                <c:pt idx="1208">
                  <c:v>42689</c:v>
                </c:pt>
                <c:pt idx="1209">
                  <c:v>42690</c:v>
                </c:pt>
                <c:pt idx="1210">
                  <c:v>42691</c:v>
                </c:pt>
                <c:pt idx="1211">
                  <c:v>42692</c:v>
                </c:pt>
                <c:pt idx="1212">
                  <c:v>42695</c:v>
                </c:pt>
                <c:pt idx="1213">
                  <c:v>42696</c:v>
                </c:pt>
                <c:pt idx="1214">
                  <c:v>42697</c:v>
                </c:pt>
                <c:pt idx="1215">
                  <c:v>42698</c:v>
                </c:pt>
                <c:pt idx="1216">
                  <c:v>42699</c:v>
                </c:pt>
                <c:pt idx="1217">
                  <c:v>42702</c:v>
                </c:pt>
                <c:pt idx="1218">
                  <c:v>42703</c:v>
                </c:pt>
                <c:pt idx="1219">
                  <c:v>42704</c:v>
                </c:pt>
                <c:pt idx="1220">
                  <c:v>42705</c:v>
                </c:pt>
                <c:pt idx="1221">
                  <c:v>42706</c:v>
                </c:pt>
                <c:pt idx="1222">
                  <c:v>42709</c:v>
                </c:pt>
                <c:pt idx="1223">
                  <c:v>42710</c:v>
                </c:pt>
                <c:pt idx="1224">
                  <c:v>42711</c:v>
                </c:pt>
                <c:pt idx="1225">
                  <c:v>42712</c:v>
                </c:pt>
                <c:pt idx="1226">
                  <c:v>42713</c:v>
                </c:pt>
                <c:pt idx="1227">
                  <c:v>42716</c:v>
                </c:pt>
                <c:pt idx="1228">
                  <c:v>42717</c:v>
                </c:pt>
                <c:pt idx="1229">
                  <c:v>42718</c:v>
                </c:pt>
                <c:pt idx="1230">
                  <c:v>42719</c:v>
                </c:pt>
                <c:pt idx="1231">
                  <c:v>42720</c:v>
                </c:pt>
                <c:pt idx="1232">
                  <c:v>42723</c:v>
                </c:pt>
                <c:pt idx="1233">
                  <c:v>42724</c:v>
                </c:pt>
                <c:pt idx="1234">
                  <c:v>42725</c:v>
                </c:pt>
                <c:pt idx="1235">
                  <c:v>42726</c:v>
                </c:pt>
                <c:pt idx="1236">
                  <c:v>42727</c:v>
                </c:pt>
                <c:pt idx="1237">
                  <c:v>42731</c:v>
                </c:pt>
                <c:pt idx="1238">
                  <c:v>42732</c:v>
                </c:pt>
                <c:pt idx="1239">
                  <c:v>42733</c:v>
                </c:pt>
                <c:pt idx="1240">
                  <c:v>42734</c:v>
                </c:pt>
                <c:pt idx="1241">
                  <c:v>42738</c:v>
                </c:pt>
                <c:pt idx="1242">
                  <c:v>42739</c:v>
                </c:pt>
                <c:pt idx="1243">
                  <c:v>42740</c:v>
                </c:pt>
                <c:pt idx="1244">
                  <c:v>42741</c:v>
                </c:pt>
                <c:pt idx="1245">
                  <c:v>42744</c:v>
                </c:pt>
                <c:pt idx="1246">
                  <c:v>42745</c:v>
                </c:pt>
                <c:pt idx="1247">
                  <c:v>42746</c:v>
                </c:pt>
                <c:pt idx="1248">
                  <c:v>42747</c:v>
                </c:pt>
                <c:pt idx="1249">
                  <c:v>42748</c:v>
                </c:pt>
                <c:pt idx="1250">
                  <c:v>42751</c:v>
                </c:pt>
                <c:pt idx="1251">
                  <c:v>42752</c:v>
                </c:pt>
                <c:pt idx="1252">
                  <c:v>42753</c:v>
                </c:pt>
                <c:pt idx="1253">
                  <c:v>42754</c:v>
                </c:pt>
                <c:pt idx="1254">
                  <c:v>42755</c:v>
                </c:pt>
                <c:pt idx="1255">
                  <c:v>42758</c:v>
                </c:pt>
                <c:pt idx="1256">
                  <c:v>42759</c:v>
                </c:pt>
                <c:pt idx="1257">
                  <c:v>42760</c:v>
                </c:pt>
                <c:pt idx="1258">
                  <c:v>42761</c:v>
                </c:pt>
                <c:pt idx="1259">
                  <c:v>42762</c:v>
                </c:pt>
                <c:pt idx="1260">
                  <c:v>42765</c:v>
                </c:pt>
                <c:pt idx="1261">
                  <c:v>42766</c:v>
                </c:pt>
                <c:pt idx="1262">
                  <c:v>42767</c:v>
                </c:pt>
                <c:pt idx="1263">
                  <c:v>42768</c:v>
                </c:pt>
                <c:pt idx="1264">
                  <c:v>42769</c:v>
                </c:pt>
                <c:pt idx="1265">
                  <c:v>42772</c:v>
                </c:pt>
                <c:pt idx="1266">
                  <c:v>42773</c:v>
                </c:pt>
                <c:pt idx="1267">
                  <c:v>42774</c:v>
                </c:pt>
                <c:pt idx="1268">
                  <c:v>42775</c:v>
                </c:pt>
                <c:pt idx="1269">
                  <c:v>42776</c:v>
                </c:pt>
                <c:pt idx="1270">
                  <c:v>42779</c:v>
                </c:pt>
                <c:pt idx="1271">
                  <c:v>42780</c:v>
                </c:pt>
                <c:pt idx="1272">
                  <c:v>42781</c:v>
                </c:pt>
                <c:pt idx="1273">
                  <c:v>42782</c:v>
                </c:pt>
                <c:pt idx="1274">
                  <c:v>42783</c:v>
                </c:pt>
                <c:pt idx="1275">
                  <c:v>42786</c:v>
                </c:pt>
                <c:pt idx="1276">
                  <c:v>42787</c:v>
                </c:pt>
                <c:pt idx="1277">
                  <c:v>42788</c:v>
                </c:pt>
                <c:pt idx="1278">
                  <c:v>42789</c:v>
                </c:pt>
                <c:pt idx="1279">
                  <c:v>42790</c:v>
                </c:pt>
                <c:pt idx="1280">
                  <c:v>42793</c:v>
                </c:pt>
                <c:pt idx="1281">
                  <c:v>42794</c:v>
                </c:pt>
                <c:pt idx="1282">
                  <c:v>42795</c:v>
                </c:pt>
                <c:pt idx="1283">
                  <c:v>42796</c:v>
                </c:pt>
                <c:pt idx="1284">
                  <c:v>42797</c:v>
                </c:pt>
                <c:pt idx="1285">
                  <c:v>42800</c:v>
                </c:pt>
                <c:pt idx="1286">
                  <c:v>42801</c:v>
                </c:pt>
                <c:pt idx="1287">
                  <c:v>42803</c:v>
                </c:pt>
                <c:pt idx="1288">
                  <c:v>42804</c:v>
                </c:pt>
                <c:pt idx="1289">
                  <c:v>42808</c:v>
                </c:pt>
                <c:pt idx="1290">
                  <c:v>42809</c:v>
                </c:pt>
                <c:pt idx="1291">
                  <c:v>42810</c:v>
                </c:pt>
                <c:pt idx="1292">
                  <c:v>42811</c:v>
                </c:pt>
                <c:pt idx="1293">
                  <c:v>42814</c:v>
                </c:pt>
                <c:pt idx="1294">
                  <c:v>42815</c:v>
                </c:pt>
                <c:pt idx="1295">
                  <c:v>42816</c:v>
                </c:pt>
                <c:pt idx="1296">
                  <c:v>42817</c:v>
                </c:pt>
                <c:pt idx="1297">
                  <c:v>42818</c:v>
                </c:pt>
                <c:pt idx="1298">
                  <c:v>42821</c:v>
                </c:pt>
                <c:pt idx="1299">
                  <c:v>42822</c:v>
                </c:pt>
                <c:pt idx="1300">
                  <c:v>42823</c:v>
                </c:pt>
                <c:pt idx="1301">
                  <c:v>42824</c:v>
                </c:pt>
                <c:pt idx="1302">
                  <c:v>42825</c:v>
                </c:pt>
                <c:pt idx="1303">
                  <c:v>42828</c:v>
                </c:pt>
                <c:pt idx="1304">
                  <c:v>42829</c:v>
                </c:pt>
                <c:pt idx="1305">
                  <c:v>42830</c:v>
                </c:pt>
                <c:pt idx="1306">
                  <c:v>42831</c:v>
                </c:pt>
                <c:pt idx="1307">
                  <c:v>42832</c:v>
                </c:pt>
                <c:pt idx="1308">
                  <c:v>42835</c:v>
                </c:pt>
                <c:pt idx="1309">
                  <c:v>42836</c:v>
                </c:pt>
                <c:pt idx="1310">
                  <c:v>42837</c:v>
                </c:pt>
                <c:pt idx="1311">
                  <c:v>42838</c:v>
                </c:pt>
                <c:pt idx="1312">
                  <c:v>42843</c:v>
                </c:pt>
                <c:pt idx="1313">
                  <c:v>42844</c:v>
                </c:pt>
                <c:pt idx="1314">
                  <c:v>42845</c:v>
                </c:pt>
                <c:pt idx="1315">
                  <c:v>42846</c:v>
                </c:pt>
                <c:pt idx="1316">
                  <c:v>42849</c:v>
                </c:pt>
                <c:pt idx="1317">
                  <c:v>42850</c:v>
                </c:pt>
                <c:pt idx="1318">
                  <c:v>42851</c:v>
                </c:pt>
                <c:pt idx="1319">
                  <c:v>42852</c:v>
                </c:pt>
                <c:pt idx="1320">
                  <c:v>42853</c:v>
                </c:pt>
                <c:pt idx="1321">
                  <c:v>42857</c:v>
                </c:pt>
                <c:pt idx="1322">
                  <c:v>42858</c:v>
                </c:pt>
                <c:pt idx="1323">
                  <c:v>42859</c:v>
                </c:pt>
                <c:pt idx="1324">
                  <c:v>42860</c:v>
                </c:pt>
                <c:pt idx="1325">
                  <c:v>42863</c:v>
                </c:pt>
                <c:pt idx="1326">
                  <c:v>42864</c:v>
                </c:pt>
                <c:pt idx="1327">
                  <c:v>42865</c:v>
                </c:pt>
                <c:pt idx="1328">
                  <c:v>42866</c:v>
                </c:pt>
                <c:pt idx="1329">
                  <c:v>42867</c:v>
                </c:pt>
                <c:pt idx="1330">
                  <c:v>42870</c:v>
                </c:pt>
                <c:pt idx="1331">
                  <c:v>42871</c:v>
                </c:pt>
                <c:pt idx="1332">
                  <c:v>42872</c:v>
                </c:pt>
                <c:pt idx="1333">
                  <c:v>42873</c:v>
                </c:pt>
                <c:pt idx="1334">
                  <c:v>42874</c:v>
                </c:pt>
                <c:pt idx="1335">
                  <c:v>42877</c:v>
                </c:pt>
                <c:pt idx="1336">
                  <c:v>42878</c:v>
                </c:pt>
                <c:pt idx="1337">
                  <c:v>42879</c:v>
                </c:pt>
                <c:pt idx="1338">
                  <c:v>42881</c:v>
                </c:pt>
                <c:pt idx="1339">
                  <c:v>42884</c:v>
                </c:pt>
                <c:pt idx="1340">
                  <c:v>42885</c:v>
                </c:pt>
                <c:pt idx="1341">
                  <c:v>42886</c:v>
                </c:pt>
                <c:pt idx="1342">
                  <c:v>42887</c:v>
                </c:pt>
                <c:pt idx="1343">
                  <c:v>42888</c:v>
                </c:pt>
                <c:pt idx="1344">
                  <c:v>42891</c:v>
                </c:pt>
                <c:pt idx="1345">
                  <c:v>42892</c:v>
                </c:pt>
                <c:pt idx="1346">
                  <c:v>42893</c:v>
                </c:pt>
                <c:pt idx="1347">
                  <c:v>42894</c:v>
                </c:pt>
                <c:pt idx="1348">
                  <c:v>42895</c:v>
                </c:pt>
                <c:pt idx="1349">
                  <c:v>42898</c:v>
                </c:pt>
                <c:pt idx="1350">
                  <c:v>42899</c:v>
                </c:pt>
                <c:pt idx="1351">
                  <c:v>42900</c:v>
                </c:pt>
                <c:pt idx="1352">
                  <c:v>42901</c:v>
                </c:pt>
                <c:pt idx="1353">
                  <c:v>42902</c:v>
                </c:pt>
                <c:pt idx="1354">
                  <c:v>42905</c:v>
                </c:pt>
                <c:pt idx="1355">
                  <c:v>42906</c:v>
                </c:pt>
                <c:pt idx="1356">
                  <c:v>42907</c:v>
                </c:pt>
                <c:pt idx="1357">
                  <c:v>42908</c:v>
                </c:pt>
                <c:pt idx="1358">
                  <c:v>42909</c:v>
                </c:pt>
                <c:pt idx="1359">
                  <c:v>42912</c:v>
                </c:pt>
                <c:pt idx="1360">
                  <c:v>42913</c:v>
                </c:pt>
                <c:pt idx="1361">
                  <c:v>42914</c:v>
                </c:pt>
                <c:pt idx="1362">
                  <c:v>42915</c:v>
                </c:pt>
                <c:pt idx="1363">
                  <c:v>42916</c:v>
                </c:pt>
                <c:pt idx="1364">
                  <c:v>42921</c:v>
                </c:pt>
                <c:pt idx="1365">
                  <c:v>42922</c:v>
                </c:pt>
                <c:pt idx="1366">
                  <c:v>42923</c:v>
                </c:pt>
                <c:pt idx="1367">
                  <c:v>42926</c:v>
                </c:pt>
                <c:pt idx="1368">
                  <c:v>42927</c:v>
                </c:pt>
                <c:pt idx="1369">
                  <c:v>42928</c:v>
                </c:pt>
                <c:pt idx="1370">
                  <c:v>42929</c:v>
                </c:pt>
                <c:pt idx="1371">
                  <c:v>42930</c:v>
                </c:pt>
                <c:pt idx="1372">
                  <c:v>42933</c:v>
                </c:pt>
                <c:pt idx="1373">
                  <c:v>42934</c:v>
                </c:pt>
                <c:pt idx="1374">
                  <c:v>42935</c:v>
                </c:pt>
                <c:pt idx="1375">
                  <c:v>42936</c:v>
                </c:pt>
                <c:pt idx="1376">
                  <c:v>42937</c:v>
                </c:pt>
                <c:pt idx="1377">
                  <c:v>42940</c:v>
                </c:pt>
                <c:pt idx="1378">
                  <c:v>42941</c:v>
                </c:pt>
                <c:pt idx="1379">
                  <c:v>42942</c:v>
                </c:pt>
                <c:pt idx="1380">
                  <c:v>42943</c:v>
                </c:pt>
                <c:pt idx="1381">
                  <c:v>42944</c:v>
                </c:pt>
                <c:pt idx="1382">
                  <c:v>42947</c:v>
                </c:pt>
                <c:pt idx="1383">
                  <c:v>42948</c:v>
                </c:pt>
                <c:pt idx="1384">
                  <c:v>42949</c:v>
                </c:pt>
                <c:pt idx="1385">
                  <c:v>42950</c:v>
                </c:pt>
                <c:pt idx="1386">
                  <c:v>42951</c:v>
                </c:pt>
                <c:pt idx="1387">
                  <c:v>42955</c:v>
                </c:pt>
                <c:pt idx="1388">
                  <c:v>42956</c:v>
                </c:pt>
                <c:pt idx="1389">
                  <c:v>42957</c:v>
                </c:pt>
                <c:pt idx="1390">
                  <c:v>42958</c:v>
                </c:pt>
                <c:pt idx="1391">
                  <c:v>42961</c:v>
                </c:pt>
                <c:pt idx="1392">
                  <c:v>42962</c:v>
                </c:pt>
                <c:pt idx="1393">
                  <c:v>42963</c:v>
                </c:pt>
                <c:pt idx="1394">
                  <c:v>42964</c:v>
                </c:pt>
                <c:pt idx="1395">
                  <c:v>42965</c:v>
                </c:pt>
                <c:pt idx="1396">
                  <c:v>42968</c:v>
                </c:pt>
                <c:pt idx="1397">
                  <c:v>42969</c:v>
                </c:pt>
                <c:pt idx="1398">
                  <c:v>42970</c:v>
                </c:pt>
                <c:pt idx="1399">
                  <c:v>42971</c:v>
                </c:pt>
                <c:pt idx="1400">
                  <c:v>42972</c:v>
                </c:pt>
                <c:pt idx="1401">
                  <c:v>42975</c:v>
                </c:pt>
                <c:pt idx="1402">
                  <c:v>42976</c:v>
                </c:pt>
                <c:pt idx="1403">
                  <c:v>42977</c:v>
                </c:pt>
                <c:pt idx="1404">
                  <c:v>42978</c:v>
                </c:pt>
                <c:pt idx="1405">
                  <c:v>42979</c:v>
                </c:pt>
                <c:pt idx="1406">
                  <c:v>42982</c:v>
                </c:pt>
                <c:pt idx="1407">
                  <c:v>42983</c:v>
                </c:pt>
                <c:pt idx="1408">
                  <c:v>42984</c:v>
                </c:pt>
                <c:pt idx="1409">
                  <c:v>42985</c:v>
                </c:pt>
                <c:pt idx="1410">
                  <c:v>42986</c:v>
                </c:pt>
                <c:pt idx="1411">
                  <c:v>42989</c:v>
                </c:pt>
                <c:pt idx="1412">
                  <c:v>42990</c:v>
                </c:pt>
                <c:pt idx="1413">
                  <c:v>42991</c:v>
                </c:pt>
                <c:pt idx="1414">
                  <c:v>42992</c:v>
                </c:pt>
                <c:pt idx="1415">
                  <c:v>42993</c:v>
                </c:pt>
                <c:pt idx="1416">
                  <c:v>42996</c:v>
                </c:pt>
                <c:pt idx="1417">
                  <c:v>42997</c:v>
                </c:pt>
                <c:pt idx="1418">
                  <c:v>42998</c:v>
                </c:pt>
                <c:pt idx="1419">
                  <c:v>42999</c:v>
                </c:pt>
                <c:pt idx="1420">
                  <c:v>43000</c:v>
                </c:pt>
                <c:pt idx="1421">
                  <c:v>43003</c:v>
                </c:pt>
                <c:pt idx="1422">
                  <c:v>43004</c:v>
                </c:pt>
                <c:pt idx="1423">
                  <c:v>43005</c:v>
                </c:pt>
                <c:pt idx="1424">
                  <c:v>43006</c:v>
                </c:pt>
                <c:pt idx="1425">
                  <c:v>43007</c:v>
                </c:pt>
                <c:pt idx="1426">
                  <c:v>43010</c:v>
                </c:pt>
                <c:pt idx="1427">
                  <c:v>43011</c:v>
                </c:pt>
                <c:pt idx="1428">
                  <c:v>43012</c:v>
                </c:pt>
                <c:pt idx="1429">
                  <c:v>43013</c:v>
                </c:pt>
                <c:pt idx="1430">
                  <c:v>43014</c:v>
                </c:pt>
                <c:pt idx="1431" formatCode="d\-mmm\-yy">
                  <c:v>43017</c:v>
                </c:pt>
                <c:pt idx="1432" formatCode="d\-mmm\-yy">
                  <c:v>43018</c:v>
                </c:pt>
                <c:pt idx="1433" formatCode="d\-mmm\-yy">
                  <c:v>43019</c:v>
                </c:pt>
                <c:pt idx="1434" formatCode="d\-mmm\-yy">
                  <c:v>43020</c:v>
                </c:pt>
                <c:pt idx="1435" formatCode="d\-mmm\-yy">
                  <c:v>43021</c:v>
                </c:pt>
                <c:pt idx="1436" formatCode="d\-mmm\-yy">
                  <c:v>43024</c:v>
                </c:pt>
                <c:pt idx="1437" formatCode="d\-mmm\-yy">
                  <c:v>43025</c:v>
                </c:pt>
                <c:pt idx="1438" formatCode="d\-mmm\-yy">
                  <c:v>43027</c:v>
                </c:pt>
                <c:pt idx="1439" formatCode="d\-mmm\-yy">
                  <c:v>43028</c:v>
                </c:pt>
                <c:pt idx="1440" formatCode="d\-mmm\-yy">
                  <c:v>43031</c:v>
                </c:pt>
                <c:pt idx="1441" formatCode="d\-mmm\-yy">
                  <c:v>43033</c:v>
                </c:pt>
                <c:pt idx="1442" formatCode="d\-mmm\-yy">
                  <c:v>43034</c:v>
                </c:pt>
                <c:pt idx="1443" formatCode="d\-mmm\-yy">
                  <c:v>43035</c:v>
                </c:pt>
                <c:pt idx="1444" formatCode="d\-mmm\-yy">
                  <c:v>43038</c:v>
                </c:pt>
                <c:pt idx="1445" formatCode="d\-mmm\-yy">
                  <c:v>43039</c:v>
                </c:pt>
                <c:pt idx="1446" formatCode="d\-mmm\-yy">
                  <c:v>43040</c:v>
                </c:pt>
                <c:pt idx="1447" formatCode="d\-mmm\-yy">
                  <c:v>43041</c:v>
                </c:pt>
                <c:pt idx="1448" formatCode="d\-mmm\-yy">
                  <c:v>43042</c:v>
                </c:pt>
                <c:pt idx="1449" formatCode="d\-mmm\-yy">
                  <c:v>43045</c:v>
                </c:pt>
                <c:pt idx="1450" formatCode="d\-mmm\-yy">
                  <c:v>43046</c:v>
                </c:pt>
                <c:pt idx="1451" formatCode="d\-mmm\-yy">
                  <c:v>43047</c:v>
                </c:pt>
                <c:pt idx="1452" formatCode="d\-mmm\-yy">
                  <c:v>43048</c:v>
                </c:pt>
                <c:pt idx="1453" formatCode="d\-mmm\-yy">
                  <c:v>43049</c:v>
                </c:pt>
                <c:pt idx="1454" formatCode="d\-mmm\-yy">
                  <c:v>43052</c:v>
                </c:pt>
                <c:pt idx="1455" formatCode="d\-mmm\-yy">
                  <c:v>43053</c:v>
                </c:pt>
                <c:pt idx="1456" formatCode="d\-mmm\-yy">
                  <c:v>43054</c:v>
                </c:pt>
                <c:pt idx="1457" formatCode="d\-mmm\-yy">
                  <c:v>43055</c:v>
                </c:pt>
                <c:pt idx="1458" formatCode="d\-mmm\-yy">
                  <c:v>43056</c:v>
                </c:pt>
                <c:pt idx="1459" formatCode="d\-mmm\-yy">
                  <c:v>43059</c:v>
                </c:pt>
                <c:pt idx="1460" formatCode="d\-mmm\-yy">
                  <c:v>43060</c:v>
                </c:pt>
                <c:pt idx="1461" formatCode="d\-mmm\-yy">
                  <c:v>43061</c:v>
                </c:pt>
                <c:pt idx="1462" formatCode="d\-mmm\-yy">
                  <c:v>43062</c:v>
                </c:pt>
                <c:pt idx="1463" formatCode="d\-mmm\-yy">
                  <c:v>43063</c:v>
                </c:pt>
                <c:pt idx="1464" formatCode="d\-mmm\-yy">
                  <c:v>43066</c:v>
                </c:pt>
                <c:pt idx="1465" formatCode="d\-mmm\-yy">
                  <c:v>43067</c:v>
                </c:pt>
                <c:pt idx="1466" formatCode="d\-mmm\-yy">
                  <c:v>43068</c:v>
                </c:pt>
                <c:pt idx="1467" formatCode="d\-mmm\-yy">
                  <c:v>43069</c:v>
                </c:pt>
                <c:pt idx="1468" formatCode="d\-mmm\-yy">
                  <c:v>43070</c:v>
                </c:pt>
                <c:pt idx="1469" formatCode="d\-mmm\-yy">
                  <c:v>43073</c:v>
                </c:pt>
                <c:pt idx="1470" formatCode="d\-mmm\-yy">
                  <c:v>43074</c:v>
                </c:pt>
                <c:pt idx="1471" formatCode="d\-mmm\-yy">
                  <c:v>43075</c:v>
                </c:pt>
                <c:pt idx="1472" formatCode="d\-mmm\-yy">
                  <c:v>43076</c:v>
                </c:pt>
                <c:pt idx="1473" formatCode="d\-mmm\-yy">
                  <c:v>43077</c:v>
                </c:pt>
                <c:pt idx="1474" formatCode="d\-mmm\-yy">
                  <c:v>43080</c:v>
                </c:pt>
                <c:pt idx="1475" formatCode="d\-mmm\-yy">
                  <c:v>43081</c:v>
                </c:pt>
                <c:pt idx="1476" formatCode="d\-mmm\-yy">
                  <c:v>43082</c:v>
                </c:pt>
                <c:pt idx="1477" formatCode="d\-mmm\-yy">
                  <c:v>43083</c:v>
                </c:pt>
                <c:pt idx="1478" formatCode="d\-mmm\-yy">
                  <c:v>43084</c:v>
                </c:pt>
                <c:pt idx="1479" formatCode="d\-mmm\-yy">
                  <c:v>43087</c:v>
                </c:pt>
                <c:pt idx="1480" formatCode="d\-mmm\-yy">
                  <c:v>43088</c:v>
                </c:pt>
                <c:pt idx="1481" formatCode="d\-mmm\-yy">
                  <c:v>43089</c:v>
                </c:pt>
                <c:pt idx="1482" formatCode="d\-mmm\-yy">
                  <c:v>43090</c:v>
                </c:pt>
                <c:pt idx="1483" formatCode="d\-mmm\-yy">
                  <c:v>43091</c:v>
                </c:pt>
                <c:pt idx="1484" formatCode="d\-mmm\-yy">
                  <c:v>43095</c:v>
                </c:pt>
                <c:pt idx="1485" formatCode="d\-mmm\-yy">
                  <c:v>43096</c:v>
                </c:pt>
                <c:pt idx="1486" formatCode="d\-mmm\-yy">
                  <c:v>43097</c:v>
                </c:pt>
                <c:pt idx="1487" formatCode="d\-mmm\-yy">
                  <c:v>43098</c:v>
                </c:pt>
                <c:pt idx="1488" formatCode="d\-mmm\-yy">
                  <c:v>43102</c:v>
                </c:pt>
                <c:pt idx="1489" formatCode="d\-mmm\-yy">
                  <c:v>43103</c:v>
                </c:pt>
                <c:pt idx="1490" formatCode="d\-mmm\-yy">
                  <c:v>43104</c:v>
                </c:pt>
                <c:pt idx="1491" formatCode="d\-mmm\-yy">
                  <c:v>43105</c:v>
                </c:pt>
                <c:pt idx="1492" formatCode="d\-mmm\-yy">
                  <c:v>43108</c:v>
                </c:pt>
                <c:pt idx="1493" formatCode="d\-mmm\-yy">
                  <c:v>43109</c:v>
                </c:pt>
                <c:pt idx="1494" formatCode="d\-mmm\-yy">
                  <c:v>43110</c:v>
                </c:pt>
                <c:pt idx="1495" formatCode="d\-mmm\-yy">
                  <c:v>43111</c:v>
                </c:pt>
                <c:pt idx="1496" formatCode="d\-mmm\-yy">
                  <c:v>43112</c:v>
                </c:pt>
                <c:pt idx="1497" formatCode="d\-mmm\-yy">
                  <c:v>43115</c:v>
                </c:pt>
                <c:pt idx="1498" formatCode="d\-mmm\-yy">
                  <c:v>43116</c:v>
                </c:pt>
                <c:pt idx="1499" formatCode="d\-mmm\-yy">
                  <c:v>43117</c:v>
                </c:pt>
                <c:pt idx="1500" formatCode="d\-mmm\-yy">
                  <c:v>43118</c:v>
                </c:pt>
                <c:pt idx="1501" formatCode="d\-mmm\-yy">
                  <c:v>43119</c:v>
                </c:pt>
                <c:pt idx="1502" formatCode="d\-mmm\-yy">
                  <c:v>43122</c:v>
                </c:pt>
                <c:pt idx="1503" formatCode="d\-mmm\-yy">
                  <c:v>43123</c:v>
                </c:pt>
                <c:pt idx="1504" formatCode="d\-mmm\-yy">
                  <c:v>43124</c:v>
                </c:pt>
                <c:pt idx="1505" formatCode="d\-mmm\-yy">
                  <c:v>43125</c:v>
                </c:pt>
                <c:pt idx="1506" formatCode="d\-mmm\-yy">
                  <c:v>43126</c:v>
                </c:pt>
                <c:pt idx="1507" formatCode="d\-mmm\-yy">
                  <c:v>43129</c:v>
                </c:pt>
                <c:pt idx="1508" formatCode="d\-mmm\-yy">
                  <c:v>43130</c:v>
                </c:pt>
                <c:pt idx="1509" formatCode="d\-mmm\-yy">
                  <c:v>43131</c:v>
                </c:pt>
                <c:pt idx="1510" formatCode="d\-mmm\-yy">
                  <c:v>43132</c:v>
                </c:pt>
                <c:pt idx="1511" formatCode="d\-mmm\-yy">
                  <c:v>43133</c:v>
                </c:pt>
                <c:pt idx="1512" formatCode="d\-mmm\-yy">
                  <c:v>43136</c:v>
                </c:pt>
                <c:pt idx="1513" formatCode="d\-mmm\-yy">
                  <c:v>43137</c:v>
                </c:pt>
                <c:pt idx="1514" formatCode="d\-mmm\-yy">
                  <c:v>43138</c:v>
                </c:pt>
                <c:pt idx="1515" formatCode="d\-mmm\-yy">
                  <c:v>43139</c:v>
                </c:pt>
                <c:pt idx="1516" formatCode="d\-mmm\-yy">
                  <c:v>43140</c:v>
                </c:pt>
                <c:pt idx="1517" formatCode="d\-mmm\-yy">
                  <c:v>43143</c:v>
                </c:pt>
                <c:pt idx="1518" formatCode="d\-mmm\-yy">
                  <c:v>43144</c:v>
                </c:pt>
                <c:pt idx="1519" formatCode="d\-mmm\-yy">
                  <c:v>43145</c:v>
                </c:pt>
                <c:pt idx="1520" formatCode="d\-mmm\-yy">
                  <c:v>43146</c:v>
                </c:pt>
                <c:pt idx="1521" formatCode="d\-mmm\-yy">
                  <c:v>43147</c:v>
                </c:pt>
                <c:pt idx="1522" formatCode="d\-mmm\-yy">
                  <c:v>43150</c:v>
                </c:pt>
                <c:pt idx="1523" formatCode="d\-mmm\-yy">
                  <c:v>43151</c:v>
                </c:pt>
                <c:pt idx="1524" formatCode="d\-mmm\-yy">
                  <c:v>43152</c:v>
                </c:pt>
                <c:pt idx="1525" formatCode="d\-mmm\-yy">
                  <c:v>43153</c:v>
                </c:pt>
                <c:pt idx="1526" formatCode="d\-mmm\-yy">
                  <c:v>43154</c:v>
                </c:pt>
                <c:pt idx="1527" formatCode="d\-mmm\-yy">
                  <c:v>43157</c:v>
                </c:pt>
                <c:pt idx="1528" formatCode="d\-mmm\-yy">
                  <c:v>43158</c:v>
                </c:pt>
                <c:pt idx="1529" formatCode="d\-mmm\-yy">
                  <c:v>43159</c:v>
                </c:pt>
                <c:pt idx="1530" formatCode="d\-mmm\-yy">
                  <c:v>43160</c:v>
                </c:pt>
                <c:pt idx="1531" formatCode="d\-mmm\-yy">
                  <c:v>43161</c:v>
                </c:pt>
                <c:pt idx="1532" formatCode="d\-mmm\-yy">
                  <c:v>43164</c:v>
                </c:pt>
                <c:pt idx="1533" formatCode="d\-mmm\-yy">
                  <c:v>43165</c:v>
                </c:pt>
                <c:pt idx="1534" formatCode="d\-mmm\-yy">
                  <c:v>43166</c:v>
                </c:pt>
                <c:pt idx="1535" formatCode="d\-mmm\-yy">
                  <c:v>43172</c:v>
                </c:pt>
                <c:pt idx="1536" formatCode="d\-mmm\-yy">
                  <c:v>43173</c:v>
                </c:pt>
                <c:pt idx="1537" formatCode="d\-mmm\-yy">
                  <c:v>43174</c:v>
                </c:pt>
                <c:pt idx="1538" formatCode="d\-mmm\-yy">
                  <c:v>43175</c:v>
                </c:pt>
                <c:pt idx="1539" formatCode="d\-mmm\-yy">
                  <c:v>43178</c:v>
                </c:pt>
                <c:pt idx="1540" formatCode="d\-mmm\-yy">
                  <c:v>43179</c:v>
                </c:pt>
                <c:pt idx="1541" formatCode="d\-mmm\-yy">
                  <c:v>43180</c:v>
                </c:pt>
                <c:pt idx="1542" formatCode="d\-mmm\-yy">
                  <c:v>43181</c:v>
                </c:pt>
                <c:pt idx="1543" formatCode="d\-mmm\-yy">
                  <c:v>43182</c:v>
                </c:pt>
                <c:pt idx="1544" formatCode="d\-mmm\-yy">
                  <c:v>43185</c:v>
                </c:pt>
                <c:pt idx="1545" formatCode="d\-mmm\-yy">
                  <c:v>43186</c:v>
                </c:pt>
                <c:pt idx="1546" formatCode="d\-mmm\-yy">
                  <c:v>43187</c:v>
                </c:pt>
                <c:pt idx="1547" formatCode="d\-mmm\-yy">
                  <c:v>43188</c:v>
                </c:pt>
                <c:pt idx="1548" formatCode="d\-mmm\-yy">
                  <c:v>43193</c:v>
                </c:pt>
                <c:pt idx="1549" formatCode="d\-mmm\-yy">
                  <c:v>43194</c:v>
                </c:pt>
                <c:pt idx="1550" formatCode="d\-mmm\-yy">
                  <c:v>43195</c:v>
                </c:pt>
                <c:pt idx="1551" formatCode="d\-mmm\-yy">
                  <c:v>43196</c:v>
                </c:pt>
                <c:pt idx="1552" formatCode="d\-mmm\-yy">
                  <c:v>43199</c:v>
                </c:pt>
                <c:pt idx="1553" formatCode="d\-mmm\-yy">
                  <c:v>43200</c:v>
                </c:pt>
                <c:pt idx="1554" formatCode="d\-mmm\-yy">
                  <c:v>43201</c:v>
                </c:pt>
                <c:pt idx="1555" formatCode="d\-mmm\-yy">
                  <c:v>43202</c:v>
                </c:pt>
                <c:pt idx="1556" formatCode="d\-mmm\-yy">
                  <c:v>43203</c:v>
                </c:pt>
                <c:pt idx="1557" formatCode="d\-mmm\-yy">
                  <c:v>43206</c:v>
                </c:pt>
                <c:pt idx="1558" formatCode="d\-mmm\-yy">
                  <c:v>43207</c:v>
                </c:pt>
                <c:pt idx="1559" formatCode="d\-mmm\-yy">
                  <c:v>43208</c:v>
                </c:pt>
                <c:pt idx="1560" formatCode="d\-mmm\-yy">
                  <c:v>43209</c:v>
                </c:pt>
                <c:pt idx="1561" formatCode="d\-mmm\-yy">
                  <c:v>43210</c:v>
                </c:pt>
                <c:pt idx="1562" formatCode="d\-mmm\-yy">
                  <c:v>43213</c:v>
                </c:pt>
                <c:pt idx="1563" formatCode="d\-mmm\-yy">
                  <c:v>43214</c:v>
                </c:pt>
                <c:pt idx="1564" formatCode="d\-mmm\-yy">
                  <c:v>43215</c:v>
                </c:pt>
                <c:pt idx="1565" formatCode="d\-mmm\-yy">
                  <c:v>43216</c:v>
                </c:pt>
                <c:pt idx="1566" formatCode="d\-mmm\-yy">
                  <c:v>43217</c:v>
                </c:pt>
                <c:pt idx="1567" formatCode="d\-mmm\-yy">
                  <c:v>43220</c:v>
                </c:pt>
                <c:pt idx="1568" formatCode="d\-mmm\-yy">
                  <c:v>43222</c:v>
                </c:pt>
                <c:pt idx="1569" formatCode="d\-mmm\-yy">
                  <c:v>43223</c:v>
                </c:pt>
                <c:pt idx="1570" formatCode="d\-mmm\-yy">
                  <c:v>43224</c:v>
                </c:pt>
                <c:pt idx="1571" formatCode="d\-mmm\-yy">
                  <c:v>43227</c:v>
                </c:pt>
                <c:pt idx="1572" formatCode="d\-mmm\-yy">
                  <c:v>43228</c:v>
                </c:pt>
                <c:pt idx="1573" formatCode="d\-mmm\-yy">
                  <c:v>43229</c:v>
                </c:pt>
                <c:pt idx="1574" formatCode="d\-mmm\-yy">
                  <c:v>43230</c:v>
                </c:pt>
                <c:pt idx="1575" formatCode="d\-mmm\-yy">
                  <c:v>43231</c:v>
                </c:pt>
                <c:pt idx="1576" formatCode="d\-mmm\-yy">
                  <c:v>43234</c:v>
                </c:pt>
                <c:pt idx="1577" formatCode="d\-mmm\-yy">
                  <c:v>43235</c:v>
                </c:pt>
                <c:pt idx="1578" formatCode="d\-mmm\-yy">
                  <c:v>43236</c:v>
                </c:pt>
                <c:pt idx="1579" formatCode="d\-mmm\-yy">
                  <c:v>43237</c:v>
                </c:pt>
                <c:pt idx="1580" formatCode="d\-mmm\-yy">
                  <c:v>43238</c:v>
                </c:pt>
                <c:pt idx="1581" formatCode="d\-mmm\-yy">
                  <c:v>43241</c:v>
                </c:pt>
                <c:pt idx="1582" formatCode="d\-mmm\-yy">
                  <c:v>43242</c:v>
                </c:pt>
                <c:pt idx="1583" formatCode="d\-mmm\-yy">
                  <c:v>43243</c:v>
                </c:pt>
                <c:pt idx="1584" formatCode="d\-mmm\-yy">
                  <c:v>43244</c:v>
                </c:pt>
                <c:pt idx="1585" formatCode="d\-mmm\-yy">
                  <c:v>43248</c:v>
                </c:pt>
                <c:pt idx="1586" formatCode="d\-mmm\-yy">
                  <c:v>43249</c:v>
                </c:pt>
                <c:pt idx="1587" formatCode="d\-mmm\-yy">
                  <c:v>43250</c:v>
                </c:pt>
                <c:pt idx="1588" formatCode="d\-mmm\-yy">
                  <c:v>43251</c:v>
                </c:pt>
                <c:pt idx="1589" formatCode="d\-mmm\-yy">
                  <c:v>43252</c:v>
                </c:pt>
                <c:pt idx="1590" formatCode="d\-mmm\-yy">
                  <c:v>43255</c:v>
                </c:pt>
                <c:pt idx="1591" formatCode="d\-mmm\-yy">
                  <c:v>43256</c:v>
                </c:pt>
                <c:pt idx="1592" formatCode="d\-mmm\-yy">
                  <c:v>43257</c:v>
                </c:pt>
                <c:pt idx="1593" formatCode="d\-mmm\-yy">
                  <c:v>43258</c:v>
                </c:pt>
                <c:pt idx="1594" formatCode="d\-mmm\-yy">
                  <c:v>43259</c:v>
                </c:pt>
                <c:pt idx="1595" formatCode="d\-mmm\-yy">
                  <c:v>43262</c:v>
                </c:pt>
                <c:pt idx="1596" formatCode="d\-mmm\-yy">
                  <c:v>43263</c:v>
                </c:pt>
                <c:pt idx="1597" formatCode="d\-mmm\-yy">
                  <c:v>43264</c:v>
                </c:pt>
                <c:pt idx="1598" formatCode="d\-mmm\-yy">
                  <c:v>43265</c:v>
                </c:pt>
                <c:pt idx="1599" formatCode="d\-mmm\-yy">
                  <c:v>43266</c:v>
                </c:pt>
                <c:pt idx="1600" formatCode="d\-mmm\-yy">
                  <c:v>43269</c:v>
                </c:pt>
                <c:pt idx="1601" formatCode="d\-mmm\-yy">
                  <c:v>43270</c:v>
                </c:pt>
                <c:pt idx="1602" formatCode="d\-mmm\-yy">
                  <c:v>43271</c:v>
                </c:pt>
                <c:pt idx="1603" formatCode="d\-mmm\-yy">
                  <c:v>43272</c:v>
                </c:pt>
                <c:pt idx="1604" formatCode="d\-mmm\-yy">
                  <c:v>43273</c:v>
                </c:pt>
                <c:pt idx="1605" formatCode="d\-mmm\-yy">
                  <c:v>43276</c:v>
                </c:pt>
                <c:pt idx="1606" formatCode="d\-mmm\-yy">
                  <c:v>43277</c:v>
                </c:pt>
                <c:pt idx="1607" formatCode="d\-mmm\-yy">
                  <c:v>43278</c:v>
                </c:pt>
                <c:pt idx="1608" formatCode="d\-mmm\-yy">
                  <c:v>43279</c:v>
                </c:pt>
                <c:pt idx="1609" formatCode="d\-mmm\-yy">
                  <c:v>43280</c:v>
                </c:pt>
                <c:pt idx="1610" formatCode="d\-mmm\-yy">
                  <c:v>43285</c:v>
                </c:pt>
                <c:pt idx="1611" formatCode="d\-mmm\-yy">
                  <c:v>43286</c:v>
                </c:pt>
                <c:pt idx="1612" formatCode="d\-mmm\-yy">
                  <c:v>43287</c:v>
                </c:pt>
                <c:pt idx="1613" formatCode="d\-mmm\-yy">
                  <c:v>43290</c:v>
                </c:pt>
                <c:pt idx="1614" formatCode="d\-mmm\-yy">
                  <c:v>43291</c:v>
                </c:pt>
                <c:pt idx="1615" formatCode="d\-mmm\-yy">
                  <c:v>43292</c:v>
                </c:pt>
                <c:pt idx="1616" formatCode="d\-mmm\-yy">
                  <c:v>43293</c:v>
                </c:pt>
                <c:pt idx="1617" formatCode="d\-mmm\-yy">
                  <c:v>43294</c:v>
                </c:pt>
                <c:pt idx="1618" formatCode="d\-mmm\-yy">
                  <c:v>43297</c:v>
                </c:pt>
                <c:pt idx="1619" formatCode="d\-mmm\-yy">
                  <c:v>43298</c:v>
                </c:pt>
                <c:pt idx="1620" formatCode="d\-mmm\-yy">
                  <c:v>43299</c:v>
                </c:pt>
                <c:pt idx="1621" formatCode="d\-mmm\-yy">
                  <c:v>43300</c:v>
                </c:pt>
                <c:pt idx="1622" formatCode="d\-mmm\-yy">
                  <c:v>43301</c:v>
                </c:pt>
                <c:pt idx="1623" formatCode="d\-mmm\-yy">
                  <c:v>43304</c:v>
                </c:pt>
                <c:pt idx="1624" formatCode="d\-mmm\-yy">
                  <c:v>43305</c:v>
                </c:pt>
                <c:pt idx="1625" formatCode="d\-mmm\-yy">
                  <c:v>43306</c:v>
                </c:pt>
                <c:pt idx="1626" formatCode="d\-mmm\-yy">
                  <c:v>43308</c:v>
                </c:pt>
                <c:pt idx="1627" formatCode="d\-mmm\-yy">
                  <c:v>43311</c:v>
                </c:pt>
                <c:pt idx="1628" formatCode="d\-mmm\-yy">
                  <c:v>43312</c:v>
                </c:pt>
                <c:pt idx="1629" formatCode="d\-mmm\-yy">
                  <c:v>43313</c:v>
                </c:pt>
                <c:pt idx="1630" formatCode="d\-mmm\-yy">
                  <c:v>43314</c:v>
                </c:pt>
                <c:pt idx="1631" formatCode="d\-mmm\-yy">
                  <c:v>43315</c:v>
                </c:pt>
                <c:pt idx="1632" formatCode="d\-mmm\-yy">
                  <c:v>43319</c:v>
                </c:pt>
                <c:pt idx="1633" formatCode="d\-mmm\-yy">
                  <c:v>43320</c:v>
                </c:pt>
                <c:pt idx="1634" formatCode="d\-mmm\-yy">
                  <c:v>43321</c:v>
                </c:pt>
                <c:pt idx="1635" formatCode="d\-mmm\-yy">
                  <c:v>43322</c:v>
                </c:pt>
                <c:pt idx="1636" formatCode="d\-mmm\-yy">
                  <c:v>43325</c:v>
                </c:pt>
                <c:pt idx="1637" formatCode="d\-mmm\-yy">
                  <c:v>43326</c:v>
                </c:pt>
                <c:pt idx="1638" formatCode="d\-mmm\-yy">
                  <c:v>43327</c:v>
                </c:pt>
                <c:pt idx="1639" formatCode="d\-mmm\-yy">
                  <c:v>43328</c:v>
                </c:pt>
                <c:pt idx="1640" formatCode="d\-mmm\-yy">
                  <c:v>43329</c:v>
                </c:pt>
                <c:pt idx="1641" formatCode="d\-mmm\-yy">
                  <c:v>43332</c:v>
                </c:pt>
                <c:pt idx="1642" formatCode="d\-mmm\-yy">
                  <c:v>43333</c:v>
                </c:pt>
                <c:pt idx="1643" formatCode="d\-mmm\-yy">
                  <c:v>43334</c:v>
                </c:pt>
                <c:pt idx="1644" formatCode="d\-mmm\-yy">
                  <c:v>43335</c:v>
                </c:pt>
                <c:pt idx="1645" formatCode="d\-mmm\-yy">
                  <c:v>43336</c:v>
                </c:pt>
                <c:pt idx="1646" formatCode="d\-mmm\-yy">
                  <c:v>43339</c:v>
                </c:pt>
                <c:pt idx="1647" formatCode="d\-mmm\-yy">
                  <c:v>43340</c:v>
                </c:pt>
                <c:pt idx="1648" formatCode="d\-mmm\-yy">
                  <c:v>43341</c:v>
                </c:pt>
                <c:pt idx="1649" formatCode="d\-mmm\-yy">
                  <c:v>43342</c:v>
                </c:pt>
                <c:pt idx="1650" formatCode="d\-mmm\-yy">
                  <c:v>43343</c:v>
                </c:pt>
                <c:pt idx="1651" formatCode="d\-mmm\-yy">
                  <c:v>43346</c:v>
                </c:pt>
                <c:pt idx="1652" formatCode="d\-mmm\-yy">
                  <c:v>43347</c:v>
                </c:pt>
                <c:pt idx="1653" formatCode="d\-mmm\-yy">
                  <c:v>43348</c:v>
                </c:pt>
                <c:pt idx="1654" formatCode="d\-mmm\-yy">
                  <c:v>43349</c:v>
                </c:pt>
                <c:pt idx="1655" formatCode="d\-mmm\-yy">
                  <c:v>43350</c:v>
                </c:pt>
                <c:pt idx="1656" formatCode="d\-mmm\-yy">
                  <c:v>43353</c:v>
                </c:pt>
                <c:pt idx="1657" formatCode="d\-mmm\-yy">
                  <c:v>43354</c:v>
                </c:pt>
                <c:pt idx="1658" formatCode="d\-mmm\-yy">
                  <c:v>43355</c:v>
                </c:pt>
                <c:pt idx="1659" formatCode="d\-mmm\-yy">
                  <c:v>43356</c:v>
                </c:pt>
                <c:pt idx="1660" formatCode="d\-mmm\-yy">
                  <c:v>43357</c:v>
                </c:pt>
                <c:pt idx="1661" formatCode="d\-mmm\-yy">
                  <c:v>43360</c:v>
                </c:pt>
                <c:pt idx="1662" formatCode="d\-mmm\-yy">
                  <c:v>43361</c:v>
                </c:pt>
                <c:pt idx="1663" formatCode="d\-mmm\-yy">
                  <c:v>43362</c:v>
                </c:pt>
                <c:pt idx="1664" formatCode="d\-mmm\-yy">
                  <c:v>43363</c:v>
                </c:pt>
                <c:pt idx="1665" formatCode="d\-mmm\-yy">
                  <c:v>43364</c:v>
                </c:pt>
                <c:pt idx="1666" formatCode="d\-mmm\-yy">
                  <c:v>43367</c:v>
                </c:pt>
                <c:pt idx="1667" formatCode="d\-mmm\-yy">
                  <c:v>43368</c:v>
                </c:pt>
                <c:pt idx="1668" formatCode="d\-mmm\-yy">
                  <c:v>43369</c:v>
                </c:pt>
                <c:pt idx="1669" formatCode="d\-mmm\-yy">
                  <c:v>43370</c:v>
                </c:pt>
                <c:pt idx="1670" formatCode="d\-mmm\-yy">
                  <c:v>43371</c:v>
                </c:pt>
                <c:pt idx="1671" formatCode="d\-mmm\-yy">
                  <c:v>43374</c:v>
                </c:pt>
                <c:pt idx="1672" formatCode="d\-mmm\-yy">
                  <c:v>43375</c:v>
                </c:pt>
                <c:pt idx="1673" formatCode="d\-mmm\-yy">
                  <c:v>43376</c:v>
                </c:pt>
                <c:pt idx="1674" formatCode="d\-mmm\-yy">
                  <c:v>43377</c:v>
                </c:pt>
                <c:pt idx="1675" formatCode="d\-mmm\-yy">
                  <c:v>43378</c:v>
                </c:pt>
                <c:pt idx="1676" formatCode="d\-mmm\-yy">
                  <c:v>43381</c:v>
                </c:pt>
                <c:pt idx="1677" formatCode="d\-mmm\-yy">
                  <c:v>43382</c:v>
                </c:pt>
                <c:pt idx="1678" formatCode="d\-mmm\-yy">
                  <c:v>43383</c:v>
                </c:pt>
                <c:pt idx="1679" formatCode="d\-mmm\-yy">
                  <c:v>43384</c:v>
                </c:pt>
                <c:pt idx="1680" formatCode="d\-mmm\-yy">
                  <c:v>43385</c:v>
                </c:pt>
                <c:pt idx="1681" formatCode="d\-mmm\-yy">
                  <c:v>43388</c:v>
                </c:pt>
                <c:pt idx="1682" formatCode="d\-mmm\-yy">
                  <c:v>43389</c:v>
                </c:pt>
                <c:pt idx="1683" formatCode="d\-mmm\-yy">
                  <c:v>43390</c:v>
                </c:pt>
                <c:pt idx="1684" formatCode="d\-mmm\-yy">
                  <c:v>43392</c:v>
                </c:pt>
                <c:pt idx="1685" formatCode="d\-mmm\-yy">
                  <c:v>43395</c:v>
                </c:pt>
                <c:pt idx="1686" formatCode="d\-mmm\-yy">
                  <c:v>43396</c:v>
                </c:pt>
                <c:pt idx="1687" formatCode="d\-mmm\-yy">
                  <c:v>43398</c:v>
                </c:pt>
                <c:pt idx="1688" formatCode="d\-mmm\-yy">
                  <c:v>43399</c:v>
                </c:pt>
                <c:pt idx="1689" formatCode="d\-mmm\-yy">
                  <c:v>43402</c:v>
                </c:pt>
                <c:pt idx="1690" formatCode="d\-mmm\-yy">
                  <c:v>43403</c:v>
                </c:pt>
                <c:pt idx="1691" formatCode="d\-mmm\-yy">
                  <c:v>43404</c:v>
                </c:pt>
                <c:pt idx="1692" formatCode="d\-mmm\-yy">
                  <c:v>43405</c:v>
                </c:pt>
                <c:pt idx="1693" formatCode="d\-mmm\-yy">
                  <c:v>43406</c:v>
                </c:pt>
                <c:pt idx="1694" formatCode="d\-mmm\-yy">
                  <c:v>43409</c:v>
                </c:pt>
                <c:pt idx="1695" formatCode="d\-mmm\-yy">
                  <c:v>43410</c:v>
                </c:pt>
                <c:pt idx="1696" formatCode="d\-mmm\-yy">
                  <c:v>43411</c:v>
                </c:pt>
                <c:pt idx="1697" formatCode="d\-mmm\-yy">
                  <c:v>43412</c:v>
                </c:pt>
                <c:pt idx="1698" formatCode="d\-mmm\-yy">
                  <c:v>43413</c:v>
                </c:pt>
                <c:pt idx="1699" formatCode="d\-mmm\-yy">
                  <c:v>43416</c:v>
                </c:pt>
                <c:pt idx="1700" formatCode="d\-mmm\-yy">
                  <c:v>43417</c:v>
                </c:pt>
                <c:pt idx="1701" formatCode="d\-mmm\-yy">
                  <c:v>43418</c:v>
                </c:pt>
                <c:pt idx="1702" formatCode="d\-mmm\-yy">
                  <c:v>43419</c:v>
                </c:pt>
                <c:pt idx="1703" formatCode="d\-mmm\-yy">
                  <c:v>43420</c:v>
                </c:pt>
                <c:pt idx="1704" formatCode="d\-mmm\-yy">
                  <c:v>43423</c:v>
                </c:pt>
              </c:numCache>
            </c:numRef>
          </c:cat>
          <c:val>
            <c:numRef>
              <c:f>'ZMW Data Pad-Averages'!$E$2:$E$1991</c:f>
              <c:numCache>
                <c:formatCode>0.0000</c:formatCode>
                <c:ptCount val="1990"/>
                <c:pt idx="0">
                  <c:v>0.63491123960275941</c:v>
                </c:pt>
                <c:pt idx="1">
                  <c:v>0.6300970165569324</c:v>
                </c:pt>
                <c:pt idx="2">
                  <c:v>0.62906732317683101</c:v>
                </c:pt>
                <c:pt idx="3">
                  <c:v>0.63229461454749147</c:v>
                </c:pt>
                <c:pt idx="4">
                  <c:v>0.63329336760102206</c:v>
                </c:pt>
                <c:pt idx="5">
                  <c:v>0.63731484645052694</c:v>
                </c:pt>
                <c:pt idx="6">
                  <c:v>0.62941381345947456</c:v>
                </c:pt>
                <c:pt idx="7">
                  <c:v>0.63408174814060336</c:v>
                </c:pt>
                <c:pt idx="8">
                  <c:v>0.63271841637135384</c:v>
                </c:pt>
                <c:pt idx="9">
                  <c:v>0.63257923213449241</c:v>
                </c:pt>
                <c:pt idx="10">
                  <c:v>0.6378350757479283</c:v>
                </c:pt>
                <c:pt idx="11">
                  <c:v>0.63912220316243129</c:v>
                </c:pt>
                <c:pt idx="12">
                  <c:v>0.64856860919892434</c:v>
                </c:pt>
                <c:pt idx="13">
                  <c:v>0.64626978091355292</c:v>
                </c:pt>
                <c:pt idx="14">
                  <c:v>0.6486637966172798</c:v>
                </c:pt>
                <c:pt idx="15">
                  <c:v>0.64063190215957211</c:v>
                </c:pt>
                <c:pt idx="16">
                  <c:v>0.63632248610301612</c:v>
                </c:pt>
                <c:pt idx="17">
                  <c:v>0.65241633679817757</c:v>
                </c:pt>
                <c:pt idx="18">
                  <c:v>0.66091300271546383</c:v>
                </c:pt>
                <c:pt idx="19">
                  <c:v>0.65258542478674031</c:v>
                </c:pt>
                <c:pt idx="20">
                  <c:v>0.65888044273736435</c:v>
                </c:pt>
                <c:pt idx="21">
                  <c:v>0.66607526875519973</c:v>
                </c:pt>
                <c:pt idx="22">
                  <c:v>0.66857540223202749</c:v>
                </c:pt>
                <c:pt idx="23">
                  <c:v>0.67797746154362015</c:v>
                </c:pt>
                <c:pt idx="24">
                  <c:v>0.67739499064543063</c:v>
                </c:pt>
                <c:pt idx="25">
                  <c:v>0.68308079780415709</c:v>
                </c:pt>
                <c:pt idx="26">
                  <c:v>0.68837468972501126</c:v>
                </c:pt>
                <c:pt idx="27">
                  <c:v>0.68193013158761706</c:v>
                </c:pt>
                <c:pt idx="28">
                  <c:v>0.67801889008651894</c:v>
                </c:pt>
                <c:pt idx="29">
                  <c:v>0.68736049849939174</c:v>
                </c:pt>
                <c:pt idx="30">
                  <c:v>0.68005146953156914</c:v>
                </c:pt>
                <c:pt idx="31">
                  <c:v>0.67503009878376441</c:v>
                </c:pt>
                <c:pt idx="32">
                  <c:v>0.65956693443972736</c:v>
                </c:pt>
                <c:pt idx="33">
                  <c:v>0.67194372956408488</c:v>
                </c:pt>
                <c:pt idx="34">
                  <c:v>0.68216823857404463</c:v>
                </c:pt>
                <c:pt idx="35">
                  <c:v>0.67707978247714595</c:v>
                </c:pt>
                <c:pt idx="36">
                  <c:v>0.67765912190891431</c:v>
                </c:pt>
                <c:pt idx="37">
                  <c:v>0.68217702352629617</c:v>
                </c:pt>
                <c:pt idx="38">
                  <c:v>0.6939497243769156</c:v>
                </c:pt>
                <c:pt idx="39">
                  <c:v>0.69157381331762557</c:v>
                </c:pt>
                <c:pt idx="40">
                  <c:v>0.70135425063797951</c:v>
                </c:pt>
                <c:pt idx="41">
                  <c:v>0.70509867312953833</c:v>
                </c:pt>
                <c:pt idx="42">
                  <c:v>0.70313432100749329</c:v>
                </c:pt>
                <c:pt idx="43">
                  <c:v>0.70301612657715828</c:v>
                </c:pt>
                <c:pt idx="44">
                  <c:v>0.69727995178410795</c:v>
                </c:pt>
                <c:pt idx="45">
                  <c:v>0.69203647271118085</c:v>
                </c:pt>
                <c:pt idx="46">
                  <c:v>0.68778451708505672</c:v>
                </c:pt>
                <c:pt idx="47">
                  <c:v>0.69967106317291006</c:v>
                </c:pt>
                <c:pt idx="48">
                  <c:v>0.69482595781423584</c:v>
                </c:pt>
                <c:pt idx="49">
                  <c:v>0.6853332756171252</c:v>
                </c:pt>
                <c:pt idx="50">
                  <c:v>0.68745025749781397</c:v>
                </c:pt>
                <c:pt idx="51">
                  <c:v>0.69423797529242237</c:v>
                </c:pt>
                <c:pt idx="52">
                  <c:v>0.69739074736855067</c:v>
                </c:pt>
                <c:pt idx="53">
                  <c:v>0.69427180359455343</c:v>
                </c:pt>
                <c:pt idx="54">
                  <c:v>0.6947115578948283</c:v>
                </c:pt>
                <c:pt idx="55">
                  <c:v>0.68819814977102989</c:v>
                </c:pt>
                <c:pt idx="56">
                  <c:v>0.69113953583983245</c:v>
                </c:pt>
                <c:pt idx="57">
                  <c:v>0.69868380017719534</c:v>
                </c:pt>
                <c:pt idx="58">
                  <c:v>0.69975617088817443</c:v>
                </c:pt>
                <c:pt idx="59">
                  <c:v>0.68884767213019604</c:v>
                </c:pt>
                <c:pt idx="60">
                  <c:v>0.68247144375201219</c:v>
                </c:pt>
                <c:pt idx="61">
                  <c:v>0.68734494676178426</c:v>
                </c:pt>
                <c:pt idx="62">
                  <c:v>0.68691177330993103</c:v>
                </c:pt>
                <c:pt idx="63">
                  <c:v>0.68766441273181766</c:v>
                </c:pt>
                <c:pt idx="64">
                  <c:v>0.67250768452325926</c:v>
                </c:pt>
                <c:pt idx="65">
                  <c:v>0.67065408892813616</c:v>
                </c:pt>
                <c:pt idx="66">
                  <c:v>0.66229164653087991</c:v>
                </c:pt>
                <c:pt idx="67">
                  <c:v>0.65600358612433851</c:v>
                </c:pt>
                <c:pt idx="68">
                  <c:v>0.65805927205325809</c:v>
                </c:pt>
                <c:pt idx="69">
                  <c:v>0.66375643877370294</c:v>
                </c:pt>
                <c:pt idx="70">
                  <c:v>0.65838754750153616</c:v>
                </c:pt>
                <c:pt idx="71">
                  <c:v>0.6699518089674984</c:v>
                </c:pt>
                <c:pt idx="72">
                  <c:v>0.67007622462824723</c:v>
                </c:pt>
                <c:pt idx="73">
                  <c:v>0.67211723681462376</c:v>
                </c:pt>
                <c:pt idx="74">
                  <c:v>0.67700730315921853</c:v>
                </c:pt>
                <c:pt idx="75">
                  <c:v>0.67022298562109539</c:v>
                </c:pt>
                <c:pt idx="76">
                  <c:v>0.66566218586850412</c:v>
                </c:pt>
                <c:pt idx="77">
                  <c:v>0.66415728110911187</c:v>
                </c:pt>
                <c:pt idx="78">
                  <c:v>0.6621983189765881</c:v>
                </c:pt>
                <c:pt idx="79">
                  <c:v>0.66919221962622877</c:v>
                </c:pt>
                <c:pt idx="80">
                  <c:v>0.67499359664722447</c:v>
                </c:pt>
                <c:pt idx="81">
                  <c:v>0.67772557984920034</c:v>
                </c:pt>
                <c:pt idx="82">
                  <c:v>0.67043270537167832</c:v>
                </c:pt>
                <c:pt idx="83">
                  <c:v>0.66444147562781997</c:v>
                </c:pt>
                <c:pt idx="84">
                  <c:v>0.66367335608360123</c:v>
                </c:pt>
                <c:pt idx="85">
                  <c:v>0.65849578627417538</c:v>
                </c:pt>
                <c:pt idx="86">
                  <c:v>0.6425559010971722</c:v>
                </c:pt>
                <c:pt idx="87">
                  <c:v>0.64392719770164242</c:v>
                </c:pt>
                <c:pt idx="88">
                  <c:v>0.63272851848480038</c:v>
                </c:pt>
                <c:pt idx="89">
                  <c:v>0.63140709380376714</c:v>
                </c:pt>
                <c:pt idx="90">
                  <c:v>0.63321914569625282</c:v>
                </c:pt>
                <c:pt idx="91">
                  <c:v>0.63270971363987794</c:v>
                </c:pt>
                <c:pt idx="92">
                  <c:v>0.62432485302322127</c:v>
                </c:pt>
                <c:pt idx="93">
                  <c:v>0.62846221252443546</c:v>
                </c:pt>
                <c:pt idx="94">
                  <c:v>0.62428699478232941</c:v>
                </c:pt>
                <c:pt idx="95">
                  <c:v>0.62900157006740876</c:v>
                </c:pt>
                <c:pt idx="96">
                  <c:v>0.62354947830359397</c:v>
                </c:pt>
                <c:pt idx="97">
                  <c:v>0.63284475292246389</c:v>
                </c:pt>
                <c:pt idx="98">
                  <c:v>0.63103045788924983</c:v>
                </c:pt>
                <c:pt idx="99">
                  <c:v>0.63303542314441497</c:v>
                </c:pt>
                <c:pt idx="100">
                  <c:v>0.62584032659373678</c:v>
                </c:pt>
                <c:pt idx="101">
                  <c:v>0.62633047864510383</c:v>
                </c:pt>
                <c:pt idx="102">
                  <c:v>0.61711657920717944</c:v>
                </c:pt>
                <c:pt idx="103">
                  <c:v>0.62486251667969916</c:v>
                </c:pt>
                <c:pt idx="104">
                  <c:v>0.63203498289350657</c:v>
                </c:pt>
                <c:pt idx="105">
                  <c:v>0.63282167905407005</c:v>
                </c:pt>
                <c:pt idx="106">
                  <c:v>0.642518659327458</c:v>
                </c:pt>
                <c:pt idx="107">
                  <c:v>0.62865651151080382</c:v>
                </c:pt>
                <c:pt idx="108">
                  <c:v>0.63700986020314321</c:v>
                </c:pt>
                <c:pt idx="109">
                  <c:v>0.63292765682479901</c:v>
                </c:pt>
                <c:pt idx="110">
                  <c:v>0.63266101957015164</c:v>
                </c:pt>
                <c:pt idx="111">
                  <c:v>0.62678819769495231</c:v>
                </c:pt>
                <c:pt idx="112">
                  <c:v>0.62504569033487478</c:v>
                </c:pt>
                <c:pt idx="113">
                  <c:v>0.62261539890308248</c:v>
                </c:pt>
                <c:pt idx="114">
                  <c:v>0.63262642855414419</c:v>
                </c:pt>
                <c:pt idx="115">
                  <c:v>0.63001925600393105</c:v>
                </c:pt>
                <c:pt idx="116">
                  <c:v>0.62866743787220603</c:v>
                </c:pt>
                <c:pt idx="117">
                  <c:v>0.61677900294963894</c:v>
                </c:pt>
                <c:pt idx="118">
                  <c:v>0.60932339886356479</c:v>
                </c:pt>
                <c:pt idx="119">
                  <c:v>0.61006370828205858</c:v>
                </c:pt>
                <c:pt idx="120">
                  <c:v>0.61583313371441117</c:v>
                </c:pt>
                <c:pt idx="121">
                  <c:v>0.61560939065493625</c:v>
                </c:pt>
                <c:pt idx="122">
                  <c:v>0.62932419920374782</c:v>
                </c:pt>
                <c:pt idx="123">
                  <c:v>0.61965479919861288</c:v>
                </c:pt>
                <c:pt idx="124">
                  <c:v>0.60578246037133521</c:v>
                </c:pt>
                <c:pt idx="125">
                  <c:v>0.58243484374157284</c:v>
                </c:pt>
                <c:pt idx="126">
                  <c:v>0.58125538796589615</c:v>
                </c:pt>
                <c:pt idx="127">
                  <c:v>0.57648940718426633</c:v>
                </c:pt>
                <c:pt idx="128">
                  <c:v>0.57368034870805307</c:v>
                </c:pt>
                <c:pt idx="129">
                  <c:v>0.57045511341064215</c:v>
                </c:pt>
                <c:pt idx="130">
                  <c:v>0.57802228466230321</c:v>
                </c:pt>
                <c:pt idx="131">
                  <c:v>0.58792803715469899</c:v>
                </c:pt>
                <c:pt idx="132">
                  <c:v>0.59508554424694671</c:v>
                </c:pt>
                <c:pt idx="133">
                  <c:v>0.59925535400611174</c:v>
                </c:pt>
                <c:pt idx="134">
                  <c:v>0.59895461891470736</c:v>
                </c:pt>
                <c:pt idx="135">
                  <c:v>0.58874449029702947</c:v>
                </c:pt>
                <c:pt idx="136">
                  <c:v>0.57482363163923766</c:v>
                </c:pt>
                <c:pt idx="137">
                  <c:v>0.57344757689194847</c:v>
                </c:pt>
                <c:pt idx="138">
                  <c:v>0.5785677459213765</c:v>
                </c:pt>
                <c:pt idx="139">
                  <c:v>0.58754326361454789</c:v>
                </c:pt>
                <c:pt idx="140">
                  <c:v>0.59098835845127928</c:v>
                </c:pt>
                <c:pt idx="141">
                  <c:v>0.6036072928269397</c:v>
                </c:pt>
                <c:pt idx="142">
                  <c:v>0.6065542568797323</c:v>
                </c:pt>
                <c:pt idx="143">
                  <c:v>0.59920183705857177</c:v>
                </c:pt>
                <c:pt idx="144">
                  <c:v>0.59358790035411257</c:v>
                </c:pt>
                <c:pt idx="145">
                  <c:v>0.60171882799848786</c:v>
                </c:pt>
                <c:pt idx="146">
                  <c:v>0.60102796583381124</c:v>
                </c:pt>
                <c:pt idx="147">
                  <c:v>0.59150900853611466</c:v>
                </c:pt>
                <c:pt idx="148">
                  <c:v>0.59997813162240399</c:v>
                </c:pt>
                <c:pt idx="149">
                  <c:v>0.60089801872885662</c:v>
                </c:pt>
                <c:pt idx="150">
                  <c:v>0.60392634806582512</c:v>
                </c:pt>
                <c:pt idx="151">
                  <c:v>0.6042356439363481</c:v>
                </c:pt>
                <c:pt idx="152">
                  <c:v>0.60035866039580721</c:v>
                </c:pt>
                <c:pt idx="153">
                  <c:v>0.59163659205310903</c:v>
                </c:pt>
                <c:pt idx="154">
                  <c:v>0.58762956340453365</c:v>
                </c:pt>
                <c:pt idx="155">
                  <c:v>0.58644173110224751</c:v>
                </c:pt>
                <c:pt idx="156">
                  <c:v>0.59170222931345162</c:v>
                </c:pt>
                <c:pt idx="157">
                  <c:v>0.58566663477556091</c:v>
                </c:pt>
                <c:pt idx="158">
                  <c:v>0.58861971301986182</c:v>
                </c:pt>
                <c:pt idx="159">
                  <c:v>0.5823225789210924</c:v>
                </c:pt>
                <c:pt idx="160">
                  <c:v>0.58582430607176272</c:v>
                </c:pt>
                <c:pt idx="161">
                  <c:v>0.58576106441695752</c:v>
                </c:pt>
                <c:pt idx="162">
                  <c:v>0.58885785232466314</c:v>
                </c:pt>
                <c:pt idx="163">
                  <c:v>0.58702820525125243</c:v>
                </c:pt>
                <c:pt idx="164">
                  <c:v>0.59476587099510947</c:v>
                </c:pt>
                <c:pt idx="165">
                  <c:v>0.59300625514890326</c:v>
                </c:pt>
                <c:pt idx="166">
                  <c:v>0.59749413023922493</c:v>
                </c:pt>
                <c:pt idx="167">
                  <c:v>0.59761524149205225</c:v>
                </c:pt>
                <c:pt idx="168">
                  <c:v>0.597416061197242</c:v>
                </c:pt>
                <c:pt idx="169">
                  <c:v>0.60685976377549655</c:v>
                </c:pt>
                <c:pt idx="170">
                  <c:v>0.60893329080467695</c:v>
                </c:pt>
                <c:pt idx="171">
                  <c:v>0.61115474255922486</c:v>
                </c:pt>
                <c:pt idx="172">
                  <c:v>0.60699064757299559</c:v>
                </c:pt>
                <c:pt idx="173">
                  <c:v>0.5988542769260935</c:v>
                </c:pt>
                <c:pt idx="174">
                  <c:v>0.60124198717688182</c:v>
                </c:pt>
                <c:pt idx="175">
                  <c:v>0.6049706133915993</c:v>
                </c:pt>
                <c:pt idx="176">
                  <c:v>0.609483315520576</c:v>
                </c:pt>
                <c:pt idx="177">
                  <c:v>0.60926184104904035</c:v>
                </c:pt>
                <c:pt idx="178">
                  <c:v>0.60426371295619896</c:v>
                </c:pt>
                <c:pt idx="179">
                  <c:v>0.615870562668694</c:v>
                </c:pt>
                <c:pt idx="180">
                  <c:v>0.61055406783814758</c:v>
                </c:pt>
                <c:pt idx="181">
                  <c:v>0.6191646439564481</c:v>
                </c:pt>
                <c:pt idx="182">
                  <c:v>0.61704869167197329</c:v>
                </c:pt>
                <c:pt idx="183">
                  <c:v>0.6217675528137302</c:v>
                </c:pt>
                <c:pt idx="184">
                  <c:v>0.6150742335308621</c:v>
                </c:pt>
                <c:pt idx="185">
                  <c:v>0.61156479185495327</c:v>
                </c:pt>
                <c:pt idx="186">
                  <c:v>0.60658599275845271</c:v>
                </c:pt>
                <c:pt idx="187">
                  <c:v>0.6016252584688887</c:v>
                </c:pt>
                <c:pt idx="188">
                  <c:v>0.59289219644116975</c:v>
                </c:pt>
                <c:pt idx="189">
                  <c:v>0.58709286182381559</c:v>
                </c:pt>
                <c:pt idx="190">
                  <c:v>0.56823443768630932</c:v>
                </c:pt>
                <c:pt idx="191">
                  <c:v>0.58441310830913451</c:v>
                </c:pt>
                <c:pt idx="192">
                  <c:v>0.59492109480258271</c:v>
                </c:pt>
                <c:pt idx="193">
                  <c:v>0.59018081024388447</c:v>
                </c:pt>
                <c:pt idx="194">
                  <c:v>0.59631158024370345</c:v>
                </c:pt>
                <c:pt idx="195">
                  <c:v>0.58713907169215018</c:v>
                </c:pt>
                <c:pt idx="196">
                  <c:v>0.59588177541627152</c:v>
                </c:pt>
                <c:pt idx="197">
                  <c:v>0.60327046572055287</c:v>
                </c:pt>
                <c:pt idx="198">
                  <c:v>0.60048271562165112</c:v>
                </c:pt>
                <c:pt idx="199">
                  <c:v>0.60321746007189181</c:v>
                </c:pt>
                <c:pt idx="200">
                  <c:v>0.60340811159658925</c:v>
                </c:pt>
                <c:pt idx="201">
                  <c:v>0.5987931232714393</c:v>
                </c:pt>
                <c:pt idx="202">
                  <c:v>0.60322839391562511</c:v>
                </c:pt>
                <c:pt idx="203">
                  <c:v>0.60481168726700996</c:v>
                </c:pt>
                <c:pt idx="204">
                  <c:v>0.6060680774978755</c:v>
                </c:pt>
                <c:pt idx="205">
                  <c:v>0.61073789885161911</c:v>
                </c:pt>
                <c:pt idx="206">
                  <c:v>0.60862039804933554</c:v>
                </c:pt>
                <c:pt idx="207">
                  <c:v>0.60399608689808792</c:v>
                </c:pt>
                <c:pt idx="208">
                  <c:v>0.59510222682483638</c:v>
                </c:pt>
                <c:pt idx="209">
                  <c:v>0.58771789101820782</c:v>
                </c:pt>
                <c:pt idx="210">
                  <c:v>0.59154470530426506</c:v>
                </c:pt>
                <c:pt idx="211">
                  <c:v>0.59300103394347048</c:v>
                </c:pt>
                <c:pt idx="212">
                  <c:v>0.59302463084240753</c:v>
                </c:pt>
                <c:pt idx="213">
                  <c:v>0.59161785793032617</c:v>
                </c:pt>
                <c:pt idx="214">
                  <c:v>0.5955918809741918</c:v>
                </c:pt>
                <c:pt idx="215">
                  <c:v>0.59479521626211429</c:v>
                </c:pt>
                <c:pt idx="216">
                  <c:v>0.59045168592471331</c:v>
                </c:pt>
                <c:pt idx="217">
                  <c:v>0.58158238630458536</c:v>
                </c:pt>
                <c:pt idx="218">
                  <c:v>0.58629761272657299</c:v>
                </c:pt>
                <c:pt idx="219">
                  <c:v>0.58891420201421985</c:v>
                </c:pt>
                <c:pt idx="220">
                  <c:v>0.58514864403383371</c:v>
                </c:pt>
                <c:pt idx="221">
                  <c:v>0.5802658562715014</c:v>
                </c:pt>
                <c:pt idx="222">
                  <c:v>0.58289252964472349</c:v>
                </c:pt>
                <c:pt idx="223">
                  <c:v>0.58641208829034419</c:v>
                </c:pt>
                <c:pt idx="224">
                  <c:v>0.58704954876339466</c:v>
                </c:pt>
                <c:pt idx="225">
                  <c:v>0.59440997647080895</c:v>
                </c:pt>
                <c:pt idx="226">
                  <c:v>0.59386793535688409</c:v>
                </c:pt>
                <c:pt idx="227">
                  <c:v>0.59968748157854945</c:v>
                </c:pt>
                <c:pt idx="228">
                  <c:v>0.59147290340609948</c:v>
                </c:pt>
                <c:pt idx="229">
                  <c:v>0.59169324313596161</c:v>
                </c:pt>
                <c:pt idx="230">
                  <c:v>0.59439997383904952</c:v>
                </c:pt>
                <c:pt idx="231">
                  <c:v>0.5992682289566772</c:v>
                </c:pt>
                <c:pt idx="232">
                  <c:v>0.59996819801108803</c:v>
                </c:pt>
                <c:pt idx="233">
                  <c:v>0.60341209851547439</c:v>
                </c:pt>
                <c:pt idx="234">
                  <c:v>0.60608958441422311</c:v>
                </c:pt>
                <c:pt idx="235">
                  <c:v>0.60948546033637463</c:v>
                </c:pt>
                <c:pt idx="236">
                  <c:v>0.60836630887615806</c:v>
                </c:pt>
                <c:pt idx="237">
                  <c:v>0.61062536622123387</c:v>
                </c:pt>
                <c:pt idx="238">
                  <c:v>0.6084110052578694</c:v>
                </c:pt>
                <c:pt idx="239">
                  <c:v>0.61418006727463514</c:v>
                </c:pt>
                <c:pt idx="240">
                  <c:v>0.61418771856738164</c:v>
                </c:pt>
                <c:pt idx="241">
                  <c:v>0.61907484664047241</c:v>
                </c:pt>
                <c:pt idx="242">
                  <c:v>0.61471733028824871</c:v>
                </c:pt>
                <c:pt idx="243">
                  <c:v>0.60521594488214181</c:v>
                </c:pt>
                <c:pt idx="244">
                  <c:v>0.5812988860544428</c:v>
                </c:pt>
                <c:pt idx="245">
                  <c:v>0.57844440314307077</c:v>
                </c:pt>
                <c:pt idx="246">
                  <c:v>0.59946127421720274</c:v>
                </c:pt>
                <c:pt idx="247">
                  <c:v>0.60504282501199003</c:v>
                </c:pt>
                <c:pt idx="248">
                  <c:v>0.61614690575872788</c:v>
                </c:pt>
                <c:pt idx="249">
                  <c:v>0.61154041042627183</c:v>
                </c:pt>
                <c:pt idx="250">
                  <c:v>0.60648426604267391</c:v>
                </c:pt>
                <c:pt idx="251">
                  <c:v>0.61467968031933284</c:v>
                </c:pt>
                <c:pt idx="252">
                  <c:v>0.61234225558932831</c:v>
                </c:pt>
                <c:pt idx="253">
                  <c:v>0.61053464026688831</c:v>
                </c:pt>
                <c:pt idx="254">
                  <c:v>0.60859420582513701</c:v>
                </c:pt>
                <c:pt idx="255">
                  <c:v>0.60785469296608263</c:v>
                </c:pt>
                <c:pt idx="256">
                  <c:v>0.60690826666704012</c:v>
                </c:pt>
                <c:pt idx="257">
                  <c:v>0.60150088216705289</c:v>
                </c:pt>
                <c:pt idx="258">
                  <c:v>0.59747549921457743</c:v>
                </c:pt>
                <c:pt idx="259">
                  <c:v>0.60136165286217902</c:v>
                </c:pt>
                <c:pt idx="260">
                  <c:v>0.59270039193935764</c:v>
                </c:pt>
                <c:pt idx="261">
                  <c:v>0.59603626549482969</c:v>
                </c:pt>
                <c:pt idx="262">
                  <c:v>0.59914656071296368</c:v>
                </c:pt>
                <c:pt idx="263">
                  <c:v>0.59077272526892344</c:v>
                </c:pt>
                <c:pt idx="264">
                  <c:v>0.58371543499628931</c:v>
                </c:pt>
                <c:pt idx="265">
                  <c:v>0.58772332851839515</c:v>
                </c:pt>
                <c:pt idx="266">
                  <c:v>0.59054555416448995</c:v>
                </c:pt>
                <c:pt idx="267">
                  <c:v>0.59063734447193306</c:v>
                </c:pt>
                <c:pt idx="268">
                  <c:v>0.59396858374913442</c:v>
                </c:pt>
                <c:pt idx="269">
                  <c:v>0.60313362555416017</c:v>
                </c:pt>
                <c:pt idx="270">
                  <c:v>0.60233307591402607</c:v>
                </c:pt>
                <c:pt idx="271">
                  <c:v>0.59841993252038872</c:v>
                </c:pt>
                <c:pt idx="272">
                  <c:v>0.60136730217104861</c:v>
                </c:pt>
                <c:pt idx="273">
                  <c:v>0.60046976978525957</c:v>
                </c:pt>
                <c:pt idx="274">
                  <c:v>0.59809331724936587</c:v>
                </c:pt>
                <c:pt idx="275">
                  <c:v>0.5941015318088485</c:v>
                </c:pt>
                <c:pt idx="276">
                  <c:v>0.59405377809706261</c:v>
                </c:pt>
                <c:pt idx="277">
                  <c:v>0.59109284274058194</c:v>
                </c:pt>
                <c:pt idx="278">
                  <c:v>0.59905389827755129</c:v>
                </c:pt>
                <c:pt idx="279">
                  <c:v>0.59849111839793956</c:v>
                </c:pt>
                <c:pt idx="280">
                  <c:v>0.6045377244710064</c:v>
                </c:pt>
                <c:pt idx="281">
                  <c:v>0.60296324775208454</c:v>
                </c:pt>
                <c:pt idx="282">
                  <c:v>0.59641321284114179</c:v>
                </c:pt>
                <c:pt idx="283">
                  <c:v>0.59890172588062507</c:v>
                </c:pt>
                <c:pt idx="284">
                  <c:v>0.59628685913655965</c:v>
                </c:pt>
                <c:pt idx="285">
                  <c:v>0.60037690543959932</c:v>
                </c:pt>
                <c:pt idx="286">
                  <c:v>0.6036122966480153</c:v>
                </c:pt>
                <c:pt idx="287">
                  <c:v>0.60757719600719773</c:v>
                </c:pt>
                <c:pt idx="288">
                  <c:v>0.60628311599644036</c:v>
                </c:pt>
                <c:pt idx="289">
                  <c:v>0.5973352335310278</c:v>
                </c:pt>
                <c:pt idx="290">
                  <c:v>0.59237582231343744</c:v>
                </c:pt>
                <c:pt idx="291">
                  <c:v>0.58806479555582936</c:v>
                </c:pt>
                <c:pt idx="292">
                  <c:v>0.59041716769315433</c:v>
                </c:pt>
                <c:pt idx="293">
                  <c:v>0.59274148913301361</c:v>
                </c:pt>
                <c:pt idx="294">
                  <c:v>0.58488309918955073</c:v>
                </c:pt>
                <c:pt idx="295">
                  <c:v>0.58596392769449923</c:v>
                </c:pt>
                <c:pt idx="296">
                  <c:v>0.5824771802971459</c:v>
                </c:pt>
                <c:pt idx="297">
                  <c:v>0.58313226340636359</c:v>
                </c:pt>
                <c:pt idx="298">
                  <c:v>0.58681387769218107</c:v>
                </c:pt>
                <c:pt idx="299">
                  <c:v>0.58833971849287092</c:v>
                </c:pt>
                <c:pt idx="300">
                  <c:v>0.58471380096249193</c:v>
                </c:pt>
                <c:pt idx="301">
                  <c:v>0.58374999999999999</c:v>
                </c:pt>
                <c:pt idx="302">
                  <c:v>0.57961202083980146</c:v>
                </c:pt>
                <c:pt idx="303">
                  <c:v>0.57629759568771288</c:v>
                </c:pt>
                <c:pt idx="304">
                  <c:v>0.57883591411994773</c:v>
                </c:pt>
                <c:pt idx="305">
                  <c:v>0.58461217373871088</c:v>
                </c:pt>
                <c:pt idx="306">
                  <c:v>0.58170446302519518</c:v>
                </c:pt>
                <c:pt idx="307">
                  <c:v>0.58756076914108712</c:v>
                </c:pt>
                <c:pt idx="308">
                  <c:v>0.58645331807351053</c:v>
                </c:pt>
                <c:pt idx="309">
                  <c:v>0.58488222850553662</c:v>
                </c:pt>
                <c:pt idx="310">
                  <c:v>0.58283682134608483</c:v>
                </c:pt>
                <c:pt idx="311">
                  <c:v>0.58938824788968192</c:v>
                </c:pt>
                <c:pt idx="312">
                  <c:v>0.59610598585418872</c:v>
                </c:pt>
                <c:pt idx="313">
                  <c:v>0.60082391720855766</c:v>
                </c:pt>
                <c:pt idx="314">
                  <c:v>0.59994006520899124</c:v>
                </c:pt>
                <c:pt idx="315">
                  <c:v>0.60075783162594798</c:v>
                </c:pt>
                <c:pt idx="316">
                  <c:v>0.5940218866048288</c:v>
                </c:pt>
                <c:pt idx="317">
                  <c:v>0.5875128274857887</c:v>
                </c:pt>
                <c:pt idx="318">
                  <c:v>0.58251694993126046</c:v>
                </c:pt>
                <c:pt idx="319">
                  <c:v>0.58186020831754726</c:v>
                </c:pt>
                <c:pt idx="320">
                  <c:v>0.58358928248881747</c:v>
                </c:pt>
                <c:pt idx="321">
                  <c:v>0.58264980223071816</c:v>
                </c:pt>
                <c:pt idx="322">
                  <c:v>0.57654671039663707</c:v>
                </c:pt>
                <c:pt idx="323">
                  <c:v>0.58039394729324134</c:v>
                </c:pt>
                <c:pt idx="324">
                  <c:v>0.58467166878600763</c:v>
                </c:pt>
                <c:pt idx="325">
                  <c:v>0.59139517659970098</c:v>
                </c:pt>
                <c:pt idx="326">
                  <c:v>0.58930463214094086</c:v>
                </c:pt>
                <c:pt idx="327">
                  <c:v>0.59657181091604139</c:v>
                </c:pt>
                <c:pt idx="328">
                  <c:v>0.58682051284740977</c:v>
                </c:pt>
                <c:pt idx="329">
                  <c:v>0.59014238564105981</c:v>
                </c:pt>
                <c:pt idx="330">
                  <c:v>0.59201293452343717</c:v>
                </c:pt>
                <c:pt idx="331">
                  <c:v>0.59108453865102351</c:v>
                </c:pt>
                <c:pt idx="332">
                  <c:v>0.58692947025740305</c:v>
                </c:pt>
                <c:pt idx="333">
                  <c:v>0.58661784100875236</c:v>
                </c:pt>
                <c:pt idx="334">
                  <c:v>0.59240811869101662</c:v>
                </c:pt>
                <c:pt idx="335">
                  <c:v>0.58450464366451915</c:v>
                </c:pt>
                <c:pt idx="336">
                  <c:v>0.58495753289630137</c:v>
                </c:pt>
                <c:pt idx="337">
                  <c:v>0.57903421315163173</c:v>
                </c:pt>
                <c:pt idx="338">
                  <c:v>0.57473186720817737</c:v>
                </c:pt>
                <c:pt idx="339">
                  <c:v>0.57330920997741663</c:v>
                </c:pt>
                <c:pt idx="340">
                  <c:v>0.56999790528958894</c:v>
                </c:pt>
                <c:pt idx="341">
                  <c:v>0.56589966755278542</c:v>
                </c:pt>
                <c:pt idx="342">
                  <c:v>0.559338633916451</c:v>
                </c:pt>
                <c:pt idx="343">
                  <c:v>0.56003496903094052</c:v>
                </c:pt>
                <c:pt idx="344">
                  <c:v>0.55105611016791578</c:v>
                </c:pt>
                <c:pt idx="345">
                  <c:v>0.55145053781943476</c:v>
                </c:pt>
                <c:pt idx="346">
                  <c:v>0.55232877444095285</c:v>
                </c:pt>
                <c:pt idx="347">
                  <c:v>0.54917601372066038</c:v>
                </c:pt>
                <c:pt idx="348">
                  <c:v>0.54348513800704179</c:v>
                </c:pt>
                <c:pt idx="349">
                  <c:v>0.53370386471974851</c:v>
                </c:pt>
                <c:pt idx="350">
                  <c:v>0.52648052466601036</c:v>
                </c:pt>
                <c:pt idx="351">
                  <c:v>0.53546583893982469</c:v>
                </c:pt>
                <c:pt idx="352">
                  <c:v>0.54986691010472311</c:v>
                </c:pt>
                <c:pt idx="353">
                  <c:v>0.54183265254676871</c:v>
                </c:pt>
                <c:pt idx="354">
                  <c:v>0.54008328202424005</c:v>
                </c:pt>
                <c:pt idx="355">
                  <c:v>0.54018536327264832</c:v>
                </c:pt>
                <c:pt idx="356">
                  <c:v>0.52873628344777612</c:v>
                </c:pt>
                <c:pt idx="357">
                  <c:v>0.52538662527639968</c:v>
                </c:pt>
                <c:pt idx="358">
                  <c:v>0.53878515312543362</c:v>
                </c:pt>
                <c:pt idx="359">
                  <c:v>0.54497702510295143</c:v>
                </c:pt>
                <c:pt idx="360">
                  <c:v>0.54878182590538449</c:v>
                </c:pt>
                <c:pt idx="361">
                  <c:v>0.55171328650577034</c:v>
                </c:pt>
                <c:pt idx="362">
                  <c:v>0.54247153667642523</c:v>
                </c:pt>
                <c:pt idx="363">
                  <c:v>0.54808560746778767</c:v>
                </c:pt>
                <c:pt idx="364">
                  <c:v>0.53336597365091098</c:v>
                </c:pt>
                <c:pt idx="365">
                  <c:v>0.53407686201589133</c:v>
                </c:pt>
                <c:pt idx="366">
                  <c:v>0.54038453049231427</c:v>
                </c:pt>
                <c:pt idx="367">
                  <c:v>0.54526412463494034</c:v>
                </c:pt>
                <c:pt idx="368">
                  <c:v>0.54576321810703088</c:v>
                </c:pt>
                <c:pt idx="369">
                  <c:v>0.54876095268087566</c:v>
                </c:pt>
                <c:pt idx="370">
                  <c:v>0.546721019417862</c:v>
                </c:pt>
                <c:pt idx="371">
                  <c:v>0.54357150974889001</c:v>
                </c:pt>
                <c:pt idx="372">
                  <c:v>0.54367180251877101</c:v>
                </c:pt>
                <c:pt idx="373">
                  <c:v>0.54532053872420738</c:v>
                </c:pt>
                <c:pt idx="374">
                  <c:v>0.54136253411675739</c:v>
                </c:pt>
                <c:pt idx="375">
                  <c:v>0.54721745903381702</c:v>
                </c:pt>
                <c:pt idx="376">
                  <c:v>0.54757024261680443</c:v>
                </c:pt>
                <c:pt idx="377">
                  <c:v>0.54911753132299512</c:v>
                </c:pt>
                <c:pt idx="378">
                  <c:v>0.54484226383753187</c:v>
                </c:pt>
                <c:pt idx="379">
                  <c:v>0.55180721187399184</c:v>
                </c:pt>
                <c:pt idx="380">
                  <c:v>0.5585570180392847</c:v>
                </c:pt>
                <c:pt idx="381">
                  <c:v>0.55193302616188511</c:v>
                </c:pt>
                <c:pt idx="382">
                  <c:v>0.55662203590250747</c:v>
                </c:pt>
                <c:pt idx="383">
                  <c:v>0.55658976346701206</c:v>
                </c:pt>
                <c:pt idx="384">
                  <c:v>0.55806720797801024</c:v>
                </c:pt>
                <c:pt idx="385">
                  <c:v>0.55770308240394506</c:v>
                </c:pt>
                <c:pt idx="386">
                  <c:v>0.56908257913583626</c:v>
                </c:pt>
                <c:pt idx="387">
                  <c:v>0.55681076905832216</c:v>
                </c:pt>
                <c:pt idx="388">
                  <c:v>0.56135358551112846</c:v>
                </c:pt>
                <c:pt idx="389">
                  <c:v>0.55742842287308703</c:v>
                </c:pt>
                <c:pt idx="390">
                  <c:v>0.55552618300707923</c:v>
                </c:pt>
                <c:pt idx="391">
                  <c:v>0.55581981163743466</c:v>
                </c:pt>
                <c:pt idx="392">
                  <c:v>0.55423052013081686</c:v>
                </c:pt>
                <c:pt idx="393">
                  <c:v>0.55207288432818014</c:v>
                </c:pt>
                <c:pt idx="394">
                  <c:v>0.55469145511512341</c:v>
                </c:pt>
                <c:pt idx="395">
                  <c:v>0.55117941641062629</c:v>
                </c:pt>
                <c:pt idx="396">
                  <c:v>0.55365389193046699</c:v>
                </c:pt>
                <c:pt idx="397">
                  <c:v>0.55691785660771576</c:v>
                </c:pt>
                <c:pt idx="398">
                  <c:v>0.55103455990559191</c:v>
                </c:pt>
                <c:pt idx="399">
                  <c:v>0.54490088900492373</c:v>
                </c:pt>
                <c:pt idx="400">
                  <c:v>0.54504186243989938</c:v>
                </c:pt>
                <c:pt idx="401">
                  <c:v>0.54491151290173545</c:v>
                </c:pt>
                <c:pt idx="402">
                  <c:v>0.54345417707342403</c:v>
                </c:pt>
                <c:pt idx="403">
                  <c:v>0.53325861560850729</c:v>
                </c:pt>
                <c:pt idx="404">
                  <c:v>0.53340261300058534</c:v>
                </c:pt>
                <c:pt idx="405">
                  <c:v>0.52794251984332607</c:v>
                </c:pt>
                <c:pt idx="406">
                  <c:v>0.52155421280301528</c:v>
                </c:pt>
                <c:pt idx="407">
                  <c:v>0.52461100428256502</c:v>
                </c:pt>
                <c:pt idx="408">
                  <c:v>0.52958605903288303</c:v>
                </c:pt>
                <c:pt idx="409">
                  <c:v>0.52049807337102139</c:v>
                </c:pt>
                <c:pt idx="410">
                  <c:v>0.51900833186639883</c:v>
                </c:pt>
                <c:pt idx="411">
                  <c:v>0.52421756799616848</c:v>
                </c:pt>
                <c:pt idx="412">
                  <c:v>0.52468560437348322</c:v>
                </c:pt>
                <c:pt idx="413">
                  <c:v>0.52547244089606238</c:v>
                </c:pt>
                <c:pt idx="414">
                  <c:v>0.51921475263826966</c:v>
                </c:pt>
                <c:pt idx="415">
                  <c:v>0.52212839952074996</c:v>
                </c:pt>
                <c:pt idx="416">
                  <c:v>0.52046365243319359</c:v>
                </c:pt>
                <c:pt idx="417">
                  <c:v>0.53023678032064114</c:v>
                </c:pt>
                <c:pt idx="418">
                  <c:v>0.53464228511357081</c:v>
                </c:pt>
                <c:pt idx="419">
                  <c:v>0.53477469686554335</c:v>
                </c:pt>
                <c:pt idx="420">
                  <c:v>0.53891287483558725</c:v>
                </c:pt>
                <c:pt idx="421">
                  <c:v>0.53787539344196045</c:v>
                </c:pt>
                <c:pt idx="422">
                  <c:v>0.53821880901870967</c:v>
                </c:pt>
                <c:pt idx="423">
                  <c:v>0.54891415177640046</c:v>
                </c:pt>
                <c:pt idx="424">
                  <c:v>0.54341179316495669</c:v>
                </c:pt>
                <c:pt idx="425">
                  <c:v>0.54008915040519145</c:v>
                </c:pt>
                <c:pt idx="426">
                  <c:v>0.54441936193070717</c:v>
                </c:pt>
                <c:pt idx="427">
                  <c:v>0.53772675353016752</c:v>
                </c:pt>
                <c:pt idx="428">
                  <c:v>0.53932781239358607</c:v>
                </c:pt>
                <c:pt idx="429">
                  <c:v>0.53849823459588597</c:v>
                </c:pt>
                <c:pt idx="430">
                  <c:v>0.5349955272270801</c:v>
                </c:pt>
                <c:pt idx="431">
                  <c:v>0.53192908320952936</c:v>
                </c:pt>
                <c:pt idx="432">
                  <c:v>0.524773030791851</c:v>
                </c:pt>
                <c:pt idx="433">
                  <c:v>0.53252096861853015</c:v>
                </c:pt>
                <c:pt idx="434">
                  <c:v>0.52873631621682504</c:v>
                </c:pt>
                <c:pt idx="435">
                  <c:v>0.52767647755920066</c:v>
                </c:pt>
                <c:pt idx="436">
                  <c:v>0.52370958839239845</c:v>
                </c:pt>
                <c:pt idx="437">
                  <c:v>0.52608409624140928</c:v>
                </c:pt>
                <c:pt idx="438">
                  <c:v>0.52702147760407236</c:v>
                </c:pt>
                <c:pt idx="439">
                  <c:v>0.5318050314420103</c:v>
                </c:pt>
                <c:pt idx="440">
                  <c:v>0.5312999861941794</c:v>
                </c:pt>
                <c:pt idx="441">
                  <c:v>0.53025442725930594</c:v>
                </c:pt>
                <c:pt idx="442">
                  <c:v>0.53144631257786412</c:v>
                </c:pt>
                <c:pt idx="443">
                  <c:v>0.53061608652977088</c:v>
                </c:pt>
                <c:pt idx="444">
                  <c:v>0.53023876860782249</c:v>
                </c:pt>
                <c:pt idx="445">
                  <c:v>0.53251442088721501</c:v>
                </c:pt>
                <c:pt idx="446">
                  <c:v>0.53650815022283149</c:v>
                </c:pt>
                <c:pt idx="447">
                  <c:v>0.54045057582496625</c:v>
                </c:pt>
                <c:pt idx="448">
                  <c:v>0.53686738901327069</c:v>
                </c:pt>
                <c:pt idx="449">
                  <c:v>0.53677302857488574</c:v>
                </c:pt>
                <c:pt idx="450">
                  <c:v>0.54291748711173482</c:v>
                </c:pt>
                <c:pt idx="451">
                  <c:v>0.54339218571623427</c:v>
                </c:pt>
                <c:pt idx="452">
                  <c:v>0.54660610190633285</c:v>
                </c:pt>
                <c:pt idx="453">
                  <c:v>0.55209684111813007</c:v>
                </c:pt>
                <c:pt idx="454">
                  <c:v>0.55492200891974819</c:v>
                </c:pt>
                <c:pt idx="455">
                  <c:v>0.54835279923942459</c:v>
                </c:pt>
                <c:pt idx="456">
                  <c:v>0.54088643214571552</c:v>
                </c:pt>
                <c:pt idx="457">
                  <c:v>0.54169155842742067</c:v>
                </c:pt>
                <c:pt idx="458">
                  <c:v>0.54008005751217292</c:v>
                </c:pt>
                <c:pt idx="459">
                  <c:v>0.54118125379354487</c:v>
                </c:pt>
                <c:pt idx="460">
                  <c:v>0.53922999066987931</c:v>
                </c:pt>
                <c:pt idx="461">
                  <c:v>0.54157242179762366</c:v>
                </c:pt>
                <c:pt idx="462">
                  <c:v>0.5316086577515402</c:v>
                </c:pt>
                <c:pt idx="463">
                  <c:v>0.52900945553627954</c:v>
                </c:pt>
                <c:pt idx="464">
                  <c:v>0.5351815954989334</c:v>
                </c:pt>
                <c:pt idx="465">
                  <c:v>0.5364935354814071</c:v>
                </c:pt>
                <c:pt idx="466">
                  <c:v>0.54397033471505551</c:v>
                </c:pt>
                <c:pt idx="467">
                  <c:v>0.5510995418995126</c:v>
                </c:pt>
                <c:pt idx="468">
                  <c:v>0.5389622032468655</c:v>
                </c:pt>
                <c:pt idx="469">
                  <c:v>0.54581822699013305</c:v>
                </c:pt>
                <c:pt idx="470">
                  <c:v>0.54277984856558248</c:v>
                </c:pt>
                <c:pt idx="471">
                  <c:v>0.54311144970881031</c:v>
                </c:pt>
                <c:pt idx="472">
                  <c:v>0.54637468558745117</c:v>
                </c:pt>
                <c:pt idx="473">
                  <c:v>0.54386231780913397</c:v>
                </c:pt>
                <c:pt idx="474">
                  <c:v>0.54338938069549636</c:v>
                </c:pt>
                <c:pt idx="475">
                  <c:v>0.54015510511707243</c:v>
                </c:pt>
                <c:pt idx="476">
                  <c:v>0.53939124950119333</c:v>
                </c:pt>
                <c:pt idx="477">
                  <c:v>0.54354401232657501</c:v>
                </c:pt>
                <c:pt idx="478">
                  <c:v>0.53480522897179861</c:v>
                </c:pt>
                <c:pt idx="479">
                  <c:v>0.53568851706480336</c:v>
                </c:pt>
                <c:pt idx="480">
                  <c:v>0.53148049461952196</c:v>
                </c:pt>
                <c:pt idx="481">
                  <c:v>0.5327851544397022</c:v>
                </c:pt>
                <c:pt idx="482">
                  <c:v>0.54049012617445058</c:v>
                </c:pt>
                <c:pt idx="483">
                  <c:v>0.54219800171631694</c:v>
                </c:pt>
                <c:pt idx="484">
                  <c:v>0.54030066471229676</c:v>
                </c:pt>
                <c:pt idx="485">
                  <c:v>0.53823904354589791</c:v>
                </c:pt>
                <c:pt idx="486">
                  <c:v>0.53798572928190458</c:v>
                </c:pt>
                <c:pt idx="487">
                  <c:v>0.53874606953163218</c:v>
                </c:pt>
                <c:pt idx="488">
                  <c:v>0.52966562198652078</c:v>
                </c:pt>
                <c:pt idx="489">
                  <c:v>0.51980766874306861</c:v>
                </c:pt>
                <c:pt idx="490">
                  <c:v>0.52228115705956446</c:v>
                </c:pt>
                <c:pt idx="491">
                  <c:v>0.51973365806751837</c:v>
                </c:pt>
                <c:pt idx="492">
                  <c:v>0.53167418916833753</c:v>
                </c:pt>
                <c:pt idx="493">
                  <c:v>0.53361340035953986</c:v>
                </c:pt>
                <c:pt idx="494">
                  <c:v>0.53259919651353393</c:v>
                </c:pt>
                <c:pt idx="495">
                  <c:v>0.52675984125639408</c:v>
                </c:pt>
                <c:pt idx="496">
                  <c:v>0.52640804336288394</c:v>
                </c:pt>
                <c:pt idx="497">
                  <c:v>0.52202946233977765</c:v>
                </c:pt>
                <c:pt idx="498">
                  <c:v>0.51727004282571842</c:v>
                </c:pt>
                <c:pt idx="499">
                  <c:v>0.52032875706733261</c:v>
                </c:pt>
                <c:pt idx="500">
                  <c:v>0.51521465298116698</c:v>
                </c:pt>
                <c:pt idx="501">
                  <c:v>0.52005424229558339</c:v>
                </c:pt>
                <c:pt idx="502">
                  <c:v>0.51769584164708049</c:v>
                </c:pt>
                <c:pt idx="503">
                  <c:v>0.51163970292905803</c:v>
                </c:pt>
                <c:pt idx="504">
                  <c:v>0.51305476495300062</c:v>
                </c:pt>
                <c:pt idx="505">
                  <c:v>0.51157395000000006</c:v>
                </c:pt>
                <c:pt idx="506">
                  <c:v>0.50539615999999998</c:v>
                </c:pt>
                <c:pt idx="507">
                  <c:v>0.50499440499999992</c:v>
                </c:pt>
                <c:pt idx="508">
                  <c:v>0.50515774000000002</c:v>
                </c:pt>
                <c:pt idx="509">
                  <c:v>0.50681240500000002</c:v>
                </c:pt>
                <c:pt idx="510">
                  <c:v>0.51050489999999993</c:v>
                </c:pt>
                <c:pt idx="511">
                  <c:v>0.51017424999999994</c:v>
                </c:pt>
                <c:pt idx="512">
                  <c:v>0.51033850942142645</c:v>
                </c:pt>
                <c:pt idx="513">
                  <c:v>0.50400576864351287</c:v>
                </c:pt>
                <c:pt idx="514">
                  <c:v>0.49702524744494836</c:v>
                </c:pt>
                <c:pt idx="515">
                  <c:v>0.49771388999999999</c:v>
                </c:pt>
                <c:pt idx="516">
                  <c:v>0.50075185499999997</c:v>
                </c:pt>
                <c:pt idx="517">
                  <c:v>0.49715482</c:v>
                </c:pt>
                <c:pt idx="518">
                  <c:v>0.49435242499999998</c:v>
                </c:pt>
                <c:pt idx="519">
                  <c:v>0.49399621500000002</c:v>
                </c:pt>
                <c:pt idx="520">
                  <c:v>0.50154408499999992</c:v>
                </c:pt>
                <c:pt idx="521">
                  <c:v>0.50095738999999995</c:v>
                </c:pt>
                <c:pt idx="522">
                  <c:v>0.50354165500000003</c:v>
                </c:pt>
                <c:pt idx="523">
                  <c:v>0.50323453000000007</c:v>
                </c:pt>
                <c:pt idx="524">
                  <c:v>0.50509463942740562</c:v>
                </c:pt>
                <c:pt idx="525">
                  <c:v>0.50433846615968714</c:v>
                </c:pt>
                <c:pt idx="526">
                  <c:v>0.49084913000000002</c:v>
                </c:pt>
                <c:pt idx="527">
                  <c:v>0.51223087499999997</c:v>
                </c:pt>
                <c:pt idx="528">
                  <c:v>0.51117665499999998</c:v>
                </c:pt>
                <c:pt idx="529">
                  <c:v>0.522056085</c:v>
                </c:pt>
                <c:pt idx="530">
                  <c:v>0.52568430999999993</c:v>
                </c:pt>
                <c:pt idx="531">
                  <c:v>0.52560641500000005</c:v>
                </c:pt>
                <c:pt idx="532">
                  <c:v>0.525123805</c:v>
                </c:pt>
                <c:pt idx="533">
                  <c:v>0.51941475999999998</c:v>
                </c:pt>
                <c:pt idx="534">
                  <c:v>0.52344327999999996</c:v>
                </c:pt>
                <c:pt idx="535">
                  <c:v>0.52936932000000003</c:v>
                </c:pt>
                <c:pt idx="536">
                  <c:v>0.53747055585175951</c:v>
                </c:pt>
                <c:pt idx="537">
                  <c:v>0.53740197783202803</c:v>
                </c:pt>
                <c:pt idx="538">
                  <c:v>0.53701639000000001</c:v>
                </c:pt>
                <c:pt idx="539">
                  <c:v>0.54142159499999998</c:v>
                </c:pt>
                <c:pt idx="540">
                  <c:v>0.53970317494667275</c:v>
                </c:pt>
                <c:pt idx="541">
                  <c:v>0.54557255602813082</c:v>
                </c:pt>
                <c:pt idx="542">
                  <c:v>0.55405800588590748</c:v>
                </c:pt>
                <c:pt idx="543">
                  <c:v>0.56633011</c:v>
                </c:pt>
                <c:pt idx="544">
                  <c:v>0.55907913661726172</c:v>
                </c:pt>
                <c:pt idx="545">
                  <c:v>0.55222157601697819</c:v>
                </c:pt>
                <c:pt idx="546">
                  <c:v>0.54706540815622873</c:v>
                </c:pt>
                <c:pt idx="547">
                  <c:v>0.55770858627859132</c:v>
                </c:pt>
                <c:pt idx="548">
                  <c:v>0.5599370183502701</c:v>
                </c:pt>
                <c:pt idx="549">
                  <c:v>0.56751186774112672</c:v>
                </c:pt>
                <c:pt idx="550">
                  <c:v>0.578261747535466</c:v>
                </c:pt>
                <c:pt idx="551">
                  <c:v>0.59593760222478076</c:v>
                </c:pt>
                <c:pt idx="552">
                  <c:v>0.58309005512937184</c:v>
                </c:pt>
                <c:pt idx="553">
                  <c:v>0.57843541242010454</c:v>
                </c:pt>
                <c:pt idx="554">
                  <c:v>0.55523155178635186</c:v>
                </c:pt>
                <c:pt idx="555">
                  <c:v>0.56272667307336355</c:v>
                </c:pt>
                <c:pt idx="556">
                  <c:v>0.58136474329151311</c:v>
                </c:pt>
                <c:pt idx="557">
                  <c:v>0.59546852081459889</c:v>
                </c:pt>
                <c:pt idx="558">
                  <c:v>0.5900237698323969</c:v>
                </c:pt>
                <c:pt idx="559">
                  <c:v>0.57780291913277126</c:v>
                </c:pt>
                <c:pt idx="560">
                  <c:v>0.58274929274662257</c:v>
                </c:pt>
                <c:pt idx="561">
                  <c:v>0.58379450010425238</c:v>
                </c:pt>
                <c:pt idx="562">
                  <c:v>0.57647308014063547</c:v>
                </c:pt>
                <c:pt idx="563">
                  <c:v>0.58597951945970772</c:v>
                </c:pt>
                <c:pt idx="564">
                  <c:v>0.58327967401939906</c:v>
                </c:pt>
                <c:pt idx="565">
                  <c:v>0.58883990886944626</c:v>
                </c:pt>
                <c:pt idx="566">
                  <c:v>0.58840000000000003</c:v>
                </c:pt>
                <c:pt idx="567">
                  <c:v>0.58682325557369452</c:v>
                </c:pt>
                <c:pt idx="568">
                  <c:v>0.57664918442311697</c:v>
                </c:pt>
                <c:pt idx="569">
                  <c:v>0.58307437795903749</c:v>
                </c:pt>
                <c:pt idx="570">
                  <c:v>0.58993338176148935</c:v>
                </c:pt>
                <c:pt idx="571">
                  <c:v>0.59077540394410055</c:v>
                </c:pt>
                <c:pt idx="572">
                  <c:v>0.58836353401518338</c:v>
                </c:pt>
                <c:pt idx="573">
                  <c:v>0.58919635601614329</c:v>
                </c:pt>
                <c:pt idx="574">
                  <c:v>0.58973153940281864</c:v>
                </c:pt>
                <c:pt idx="575">
                  <c:v>0.58748830191783608</c:v>
                </c:pt>
                <c:pt idx="576">
                  <c:v>0.5884168751806822</c:v>
                </c:pt>
                <c:pt idx="577">
                  <c:v>0.59152666201886706</c:v>
                </c:pt>
                <c:pt idx="578">
                  <c:v>0.59988372854897298</c:v>
                </c:pt>
                <c:pt idx="579">
                  <c:v>0.59854175307410862</c:v>
                </c:pt>
                <c:pt idx="580">
                  <c:v>0.60273382804802145</c:v>
                </c:pt>
                <c:pt idx="581">
                  <c:v>0.61023675642951591</c:v>
                </c:pt>
                <c:pt idx="582">
                  <c:v>0.61478038050749451</c:v>
                </c:pt>
                <c:pt idx="583">
                  <c:v>0.61564146184498747</c:v>
                </c:pt>
                <c:pt idx="584">
                  <c:v>0.62642307624589144</c:v>
                </c:pt>
                <c:pt idx="585">
                  <c:v>0.62454046251071771</c:v>
                </c:pt>
                <c:pt idx="586">
                  <c:v>0.6281603296907623</c:v>
                </c:pt>
                <c:pt idx="587">
                  <c:v>0.63651618848269409</c:v>
                </c:pt>
                <c:pt idx="588">
                  <c:v>0.63564205615523228</c:v>
                </c:pt>
                <c:pt idx="589">
                  <c:v>0.63989947523767698</c:v>
                </c:pt>
                <c:pt idx="590">
                  <c:v>0.64158712106182869</c:v>
                </c:pt>
                <c:pt idx="591">
                  <c:v>0.63800838027246898</c:v>
                </c:pt>
                <c:pt idx="592">
                  <c:v>0.63850611545439206</c:v>
                </c:pt>
                <c:pt idx="593">
                  <c:v>0.6396308940193316</c:v>
                </c:pt>
                <c:pt idx="594">
                  <c:v>0.64848038464039481</c:v>
                </c:pt>
                <c:pt idx="595">
                  <c:v>0.65343242159237303</c:v>
                </c:pt>
                <c:pt idx="596">
                  <c:v>0.66373638108250066</c:v>
                </c:pt>
                <c:pt idx="597">
                  <c:v>0.64603584384797852</c:v>
                </c:pt>
                <c:pt idx="598">
                  <c:v>0.65109078590062497</c:v>
                </c:pt>
                <c:pt idx="599">
                  <c:v>0.65045505287960792</c:v>
                </c:pt>
                <c:pt idx="600">
                  <c:v>0.62652568944661902</c:v>
                </c:pt>
                <c:pt idx="601">
                  <c:v>0.60477997386228355</c:v>
                </c:pt>
                <c:pt idx="602">
                  <c:v>0.62834655912214887</c:v>
                </c:pt>
                <c:pt idx="603">
                  <c:v>0.62461365561715543</c:v>
                </c:pt>
                <c:pt idx="604">
                  <c:v>0.60822017801822015</c:v>
                </c:pt>
                <c:pt idx="605">
                  <c:v>0.61050917450822717</c:v>
                </c:pt>
                <c:pt idx="606">
                  <c:v>0.59392627444193269</c:v>
                </c:pt>
                <c:pt idx="607">
                  <c:v>0.58827302710495233</c:v>
                </c:pt>
                <c:pt idx="608">
                  <c:v>0.58715465220178764</c:v>
                </c:pt>
                <c:pt idx="609">
                  <c:v>0.58060249291173927</c:v>
                </c:pt>
                <c:pt idx="610">
                  <c:v>0.5849507291116598</c:v>
                </c:pt>
                <c:pt idx="611">
                  <c:v>0.57674001530777286</c:v>
                </c:pt>
                <c:pt idx="612">
                  <c:v>0.57601562904215831</c:v>
                </c:pt>
                <c:pt idx="613">
                  <c:v>0.57488011372578929</c:v>
                </c:pt>
                <c:pt idx="614">
                  <c:v>0.56693648732025848</c:v>
                </c:pt>
                <c:pt idx="615">
                  <c:v>0.57431371689960342</c:v>
                </c:pt>
                <c:pt idx="616">
                  <c:v>0.57689730936813755</c:v>
                </c:pt>
                <c:pt idx="617">
                  <c:v>0.57463790502606016</c:v>
                </c:pt>
                <c:pt idx="618">
                  <c:v>0.57219226531537781</c:v>
                </c:pt>
                <c:pt idx="619">
                  <c:v>0.5820569193131172</c:v>
                </c:pt>
                <c:pt idx="620">
                  <c:v>0.58999085431076215</c:v>
                </c:pt>
                <c:pt idx="621">
                  <c:v>0.58973566828622859</c:v>
                </c:pt>
                <c:pt idx="622">
                  <c:v>0.58223100943293038</c:v>
                </c:pt>
                <c:pt idx="623">
                  <c:v>0.57787523778229311</c:v>
                </c:pt>
                <c:pt idx="624">
                  <c:v>0.57459771555750994</c:v>
                </c:pt>
                <c:pt idx="625">
                  <c:v>0.57423209286521204</c:v>
                </c:pt>
                <c:pt idx="626">
                  <c:v>0.56531672741205274</c:v>
                </c:pt>
                <c:pt idx="627">
                  <c:v>0.56806271389108787</c:v>
                </c:pt>
                <c:pt idx="628">
                  <c:v>0.57194987744382497</c:v>
                </c:pt>
                <c:pt idx="629">
                  <c:v>0.57423903389812914</c:v>
                </c:pt>
                <c:pt idx="630">
                  <c:v>0.57334199305644307</c:v>
                </c:pt>
                <c:pt idx="631">
                  <c:v>0.57219511745041896</c:v>
                </c:pt>
                <c:pt idx="632">
                  <c:v>0.57495447270619793</c:v>
                </c:pt>
                <c:pt idx="633">
                  <c:v>0.57700850081692501</c:v>
                </c:pt>
                <c:pt idx="634">
                  <c:v>0.57881496262859811</c:v>
                </c:pt>
                <c:pt idx="635">
                  <c:v>0.58136839753014957</c:v>
                </c:pt>
                <c:pt idx="636">
                  <c:v>0.58312513794435383</c:v>
                </c:pt>
                <c:pt idx="637">
                  <c:v>0.58260375449038992</c:v>
                </c:pt>
                <c:pt idx="638">
                  <c:v>0.58294279254517478</c:v>
                </c:pt>
                <c:pt idx="639">
                  <c:v>0.58145242531195984</c:v>
                </c:pt>
                <c:pt idx="640">
                  <c:v>0.57787843094497493</c:v>
                </c:pt>
                <c:pt idx="641">
                  <c:v>0.57521991086417601</c:v>
                </c:pt>
                <c:pt idx="642">
                  <c:v>0.57436408356471103</c:v>
                </c:pt>
                <c:pt idx="643">
                  <c:v>0.57390070414576644</c:v>
                </c:pt>
                <c:pt idx="644">
                  <c:v>0.57299386221400939</c:v>
                </c:pt>
                <c:pt idx="645">
                  <c:v>0.57497693199823763</c:v>
                </c:pt>
                <c:pt idx="646">
                  <c:v>0.5746279536073986</c:v>
                </c:pt>
                <c:pt idx="647">
                  <c:v>0.57819588256213317</c:v>
                </c:pt>
                <c:pt idx="648">
                  <c:v>0.58077912702994894</c:v>
                </c:pt>
                <c:pt idx="649">
                  <c:v>0.58540006613542583</c:v>
                </c:pt>
                <c:pt idx="650">
                  <c:v>0.58558240846230314</c:v>
                </c:pt>
                <c:pt idx="651">
                  <c:v>0.58037692066087421</c:v>
                </c:pt>
                <c:pt idx="652">
                  <c:v>0.57587994886413529</c:v>
                </c:pt>
                <c:pt idx="653">
                  <c:v>0.57521895743477502</c:v>
                </c:pt>
                <c:pt idx="654">
                  <c:v>0.56736024039894584</c:v>
                </c:pt>
                <c:pt idx="655">
                  <c:v>0.56623057520065667</c:v>
                </c:pt>
                <c:pt idx="656">
                  <c:v>0.5667420861244139</c:v>
                </c:pt>
                <c:pt idx="657">
                  <c:v>0.56664442710065743</c:v>
                </c:pt>
                <c:pt idx="658">
                  <c:v>0.56633790664448858</c:v>
                </c:pt>
                <c:pt idx="659">
                  <c:v>0.56515684249645548</c:v>
                </c:pt>
                <c:pt idx="660">
                  <c:v>0.56403693430908564</c:v>
                </c:pt>
                <c:pt idx="661">
                  <c:v>0.56418694026895233</c:v>
                </c:pt>
                <c:pt idx="662">
                  <c:v>0.5664394385634588</c:v>
                </c:pt>
                <c:pt idx="663">
                  <c:v>0.56410586465542378</c:v>
                </c:pt>
                <c:pt idx="664">
                  <c:v>0.56903280125508182</c:v>
                </c:pt>
                <c:pt idx="665">
                  <c:v>0.56819906332720282</c:v>
                </c:pt>
                <c:pt idx="666">
                  <c:v>0.56670372978977446</c:v>
                </c:pt>
                <c:pt idx="667">
                  <c:v>0.56337647982688122</c:v>
                </c:pt>
                <c:pt idx="668">
                  <c:v>0.55466398569981834</c:v>
                </c:pt>
                <c:pt idx="669">
                  <c:v>0.55924963232114422</c:v>
                </c:pt>
                <c:pt idx="670">
                  <c:v>0.56326648165965021</c:v>
                </c:pt>
                <c:pt idx="671">
                  <c:v>0.56109896576763063</c:v>
                </c:pt>
                <c:pt idx="672">
                  <c:v>0.56241106437068311</c:v>
                </c:pt>
                <c:pt idx="673">
                  <c:v>0.56137810689116652</c:v>
                </c:pt>
                <c:pt idx="674">
                  <c:v>0.56425727114912527</c:v>
                </c:pt>
                <c:pt idx="675">
                  <c:v>0.56100356865038792</c:v>
                </c:pt>
                <c:pt idx="676">
                  <c:v>0.5619439740049299</c:v>
                </c:pt>
                <c:pt idx="677">
                  <c:v>0.55676735195017335</c:v>
                </c:pt>
                <c:pt idx="678">
                  <c:v>0.55776075785489565</c:v>
                </c:pt>
                <c:pt idx="679">
                  <c:v>0.55493994409350056</c:v>
                </c:pt>
                <c:pt idx="680">
                  <c:v>0.55263670192035264</c:v>
                </c:pt>
                <c:pt idx="681">
                  <c:v>0.55343615871738505</c:v>
                </c:pt>
                <c:pt idx="682">
                  <c:v>0.55440708939833772</c:v>
                </c:pt>
                <c:pt idx="683">
                  <c:v>0.55662592975061287</c:v>
                </c:pt>
                <c:pt idx="684">
                  <c:v>0.55337114163717149</c:v>
                </c:pt>
                <c:pt idx="685">
                  <c:v>0.55973530031188301</c:v>
                </c:pt>
                <c:pt idx="686">
                  <c:v>0.55476284683593557</c:v>
                </c:pt>
                <c:pt idx="687">
                  <c:v>0.5579090517095886</c:v>
                </c:pt>
                <c:pt idx="688">
                  <c:v>0.56186290958476981</c:v>
                </c:pt>
                <c:pt idx="689">
                  <c:v>0.56469419069525406</c:v>
                </c:pt>
                <c:pt idx="690">
                  <c:v>0.57323509028654063</c:v>
                </c:pt>
                <c:pt idx="691">
                  <c:v>0.56662691715267099</c:v>
                </c:pt>
                <c:pt idx="692">
                  <c:v>0.57204484499514241</c:v>
                </c:pt>
                <c:pt idx="693">
                  <c:v>0.56984285953419411</c:v>
                </c:pt>
                <c:pt idx="694">
                  <c:v>0.57110304617080088</c:v>
                </c:pt>
                <c:pt idx="695">
                  <c:v>0.56838186094250298</c:v>
                </c:pt>
                <c:pt idx="696">
                  <c:v>0.57206144861690467</c:v>
                </c:pt>
                <c:pt idx="697">
                  <c:v>0.57629480163766578</c:v>
                </c:pt>
                <c:pt idx="698">
                  <c:v>0.58121750978279096</c:v>
                </c:pt>
                <c:pt idx="699">
                  <c:v>0.57896029132606319</c:v>
                </c:pt>
                <c:pt idx="700">
                  <c:v>0.58237139602056476</c:v>
                </c:pt>
                <c:pt idx="701">
                  <c:v>0.57965</c:v>
                </c:pt>
                <c:pt idx="702">
                  <c:v>0.583671854179862</c:v>
                </c:pt>
                <c:pt idx="703">
                  <c:v>0.58954764436369644</c:v>
                </c:pt>
                <c:pt idx="704">
                  <c:v>0.5866909770245754</c:v>
                </c:pt>
                <c:pt idx="705">
                  <c:v>0.57397633928863301</c:v>
                </c:pt>
                <c:pt idx="706">
                  <c:v>0.57317114607257369</c:v>
                </c:pt>
                <c:pt idx="707">
                  <c:v>0.57536282229530755</c:v>
                </c:pt>
                <c:pt idx="708">
                  <c:v>0.57245497160588954</c:v>
                </c:pt>
                <c:pt idx="709">
                  <c:v>0.56887046113238449</c:v>
                </c:pt>
                <c:pt idx="710">
                  <c:v>0.56234404563075069</c:v>
                </c:pt>
                <c:pt idx="711">
                  <c:v>0.5686223576876015</c:v>
                </c:pt>
                <c:pt idx="712">
                  <c:v>0.56700146065409962</c:v>
                </c:pt>
                <c:pt idx="713">
                  <c:v>0.56722341930009545</c:v>
                </c:pt>
                <c:pt idx="714">
                  <c:v>0.56896780102182642</c:v>
                </c:pt>
                <c:pt idx="715">
                  <c:v>0.57353036454608919</c:v>
                </c:pt>
                <c:pt idx="716">
                  <c:v>0.57629789877712989</c:v>
                </c:pt>
                <c:pt idx="717">
                  <c:v>0.57345743607720767</c:v>
                </c:pt>
                <c:pt idx="718">
                  <c:v>0.57674943165795711</c:v>
                </c:pt>
                <c:pt idx="719">
                  <c:v>0.58128800945580794</c:v>
                </c:pt>
                <c:pt idx="720">
                  <c:v>0.57418722865626304</c:v>
                </c:pt>
                <c:pt idx="721">
                  <c:v>0.57190185030578511</c:v>
                </c:pt>
                <c:pt idx="722">
                  <c:v>0.57556468029760932</c:v>
                </c:pt>
                <c:pt idx="723">
                  <c:v>0.57708976103005527</c:v>
                </c:pt>
                <c:pt idx="724">
                  <c:v>0.57238240295934428</c:v>
                </c:pt>
                <c:pt idx="725">
                  <c:v>0.57496571217485581</c:v>
                </c:pt>
                <c:pt idx="726">
                  <c:v>0.5759707631422859</c:v>
                </c:pt>
                <c:pt idx="727">
                  <c:v>0.57029132442432129</c:v>
                </c:pt>
                <c:pt idx="728">
                  <c:v>0.56878078835389412</c:v>
                </c:pt>
                <c:pt idx="729">
                  <c:v>0.56576710006950393</c:v>
                </c:pt>
                <c:pt idx="730">
                  <c:v>0.55297601236433269</c:v>
                </c:pt>
                <c:pt idx="731">
                  <c:v>0.5543222427185247</c:v>
                </c:pt>
                <c:pt idx="732">
                  <c:v>0.55180303808728859</c:v>
                </c:pt>
                <c:pt idx="733">
                  <c:v>0.55102612932084338</c:v>
                </c:pt>
                <c:pt idx="734">
                  <c:v>0.54758343511788765</c:v>
                </c:pt>
                <c:pt idx="735">
                  <c:v>0.54402287070685729</c:v>
                </c:pt>
                <c:pt idx="736">
                  <c:v>0.54286923741117565</c:v>
                </c:pt>
                <c:pt idx="737">
                  <c:v>0.53873655294329059</c:v>
                </c:pt>
                <c:pt idx="738">
                  <c:v>0.54202068492158428</c:v>
                </c:pt>
                <c:pt idx="739">
                  <c:v>0.53944715890312833</c:v>
                </c:pt>
                <c:pt idx="740">
                  <c:v>0.54389376457899308</c:v>
                </c:pt>
                <c:pt idx="741">
                  <c:v>0.54591286705448061</c:v>
                </c:pt>
                <c:pt idx="742">
                  <c:v>0.54258994598859522</c:v>
                </c:pt>
                <c:pt idx="743">
                  <c:v>0.54645058346417708</c:v>
                </c:pt>
                <c:pt idx="744">
                  <c:v>0.5482436449659186</c:v>
                </c:pt>
                <c:pt idx="745">
                  <c:v>0.55258312654794661</c:v>
                </c:pt>
                <c:pt idx="746">
                  <c:v>0.54549537715863461</c:v>
                </c:pt>
                <c:pt idx="747">
                  <c:v>0.55264250639920209</c:v>
                </c:pt>
                <c:pt idx="748">
                  <c:v>0.56001695298683019</c:v>
                </c:pt>
                <c:pt idx="749">
                  <c:v>0.56014877908920568</c:v>
                </c:pt>
                <c:pt idx="750">
                  <c:v>0.55830751414326718</c:v>
                </c:pt>
                <c:pt idx="751">
                  <c:v>0.56224728964643489</c:v>
                </c:pt>
                <c:pt idx="752">
                  <c:v>0.56645327482323027</c:v>
                </c:pt>
                <c:pt idx="753">
                  <c:v>0.56838486593490667</c:v>
                </c:pt>
                <c:pt idx="754">
                  <c:v>0.57046817273502393</c:v>
                </c:pt>
                <c:pt idx="755">
                  <c:v>0.55874363702427188</c:v>
                </c:pt>
                <c:pt idx="756">
                  <c:v>0.55206834797401227</c:v>
                </c:pt>
                <c:pt idx="757">
                  <c:v>0.55945608491656673</c:v>
                </c:pt>
                <c:pt idx="758">
                  <c:v>0.55993422486425426</c:v>
                </c:pt>
                <c:pt idx="759">
                  <c:v>0.55835257685840878</c:v>
                </c:pt>
                <c:pt idx="760">
                  <c:v>0.55663788759890953</c:v>
                </c:pt>
                <c:pt idx="761">
                  <c:v>0.55507621204861901</c:v>
                </c:pt>
                <c:pt idx="762">
                  <c:v>0.56149222065426652</c:v>
                </c:pt>
                <c:pt idx="763">
                  <c:v>0.55682175826289959</c:v>
                </c:pt>
                <c:pt idx="764">
                  <c:v>0.55919875493489435</c:v>
                </c:pt>
                <c:pt idx="765">
                  <c:v>0.56274164845419183</c:v>
                </c:pt>
                <c:pt idx="766">
                  <c:v>0.57162027000748528</c:v>
                </c:pt>
                <c:pt idx="767">
                  <c:v>0.57472907003499429</c:v>
                </c:pt>
                <c:pt idx="768">
                  <c:v>0.57568212651850459</c:v>
                </c:pt>
                <c:pt idx="769">
                  <c:v>0.57964725573281428</c:v>
                </c:pt>
                <c:pt idx="770">
                  <c:v>0.56662717607563096</c:v>
                </c:pt>
                <c:pt idx="771">
                  <c:v>0.56428626541982951</c:v>
                </c:pt>
                <c:pt idx="772">
                  <c:v>0.5596159721488394</c:v>
                </c:pt>
                <c:pt idx="773">
                  <c:v>0.56458930295265186</c:v>
                </c:pt>
                <c:pt idx="774">
                  <c:v>0.56725455578746908</c:v>
                </c:pt>
                <c:pt idx="775">
                  <c:v>0.5744797942606239</c:v>
                </c:pt>
                <c:pt idx="776">
                  <c:v>0.58436519206387305</c:v>
                </c:pt>
                <c:pt idx="777">
                  <c:v>0.59467238358826413</c:v>
                </c:pt>
                <c:pt idx="778">
                  <c:v>0.60562831031034214</c:v>
                </c:pt>
                <c:pt idx="779">
                  <c:v>0.59962821074927142</c:v>
                </c:pt>
                <c:pt idx="780">
                  <c:v>0.59568847374348199</c:v>
                </c:pt>
                <c:pt idx="781">
                  <c:v>0.60177928663745872</c:v>
                </c:pt>
                <c:pt idx="782">
                  <c:v>0.60864114418132775</c:v>
                </c:pt>
                <c:pt idx="783">
                  <c:v>0.60892206837815255</c:v>
                </c:pt>
                <c:pt idx="784">
                  <c:v>0.59060858035216024</c:v>
                </c:pt>
                <c:pt idx="785">
                  <c:v>0.58840466933581137</c:v>
                </c:pt>
                <c:pt idx="786">
                  <c:v>0.59028877416034364</c:v>
                </c:pt>
                <c:pt idx="787">
                  <c:v>0.58960330543283312</c:v>
                </c:pt>
                <c:pt idx="788">
                  <c:v>0.59285251570754838</c:v>
                </c:pt>
                <c:pt idx="789">
                  <c:v>0.59227274983892086</c:v>
                </c:pt>
                <c:pt idx="790">
                  <c:v>0.58189046504420605</c:v>
                </c:pt>
                <c:pt idx="791">
                  <c:v>0.58490021965144501</c:v>
                </c:pt>
                <c:pt idx="792">
                  <c:v>0.58673222926429136</c:v>
                </c:pt>
                <c:pt idx="793">
                  <c:v>0.59334694778241304</c:v>
                </c:pt>
                <c:pt idx="794">
                  <c:v>0.60017126432591761</c:v>
                </c:pt>
                <c:pt idx="795">
                  <c:v>0.60360022542451319</c:v>
                </c:pt>
                <c:pt idx="796">
                  <c:v>0.61865776109478687</c:v>
                </c:pt>
                <c:pt idx="797">
                  <c:v>0.63236229713610748</c:v>
                </c:pt>
                <c:pt idx="798">
                  <c:v>0.63815687703049073</c:v>
                </c:pt>
                <c:pt idx="799">
                  <c:v>0.64872715695010619</c:v>
                </c:pt>
                <c:pt idx="800">
                  <c:v>0.64505853837143157</c:v>
                </c:pt>
                <c:pt idx="801">
                  <c:v>0.6375944878330313</c:v>
                </c:pt>
                <c:pt idx="802">
                  <c:v>0.63223652942144892</c:v>
                </c:pt>
                <c:pt idx="803">
                  <c:v>0.6244922436018332</c:v>
                </c:pt>
                <c:pt idx="804">
                  <c:v>0.62216043134411092</c:v>
                </c:pt>
                <c:pt idx="805">
                  <c:v>0.63279722553363538</c:v>
                </c:pt>
                <c:pt idx="806">
                  <c:v>0.63237869817651282</c:v>
                </c:pt>
                <c:pt idx="807">
                  <c:v>0.63443176618155483</c:v>
                </c:pt>
                <c:pt idx="808">
                  <c:v>0.61692086867067242</c:v>
                </c:pt>
                <c:pt idx="809">
                  <c:v>0.62786288607931218</c:v>
                </c:pt>
                <c:pt idx="810">
                  <c:v>0.60978359764748746</c:v>
                </c:pt>
                <c:pt idx="811">
                  <c:v>0.59630480601669467</c:v>
                </c:pt>
                <c:pt idx="812">
                  <c:v>0.59834332551378111</c:v>
                </c:pt>
                <c:pt idx="813">
                  <c:v>0.60514357647482941</c:v>
                </c:pt>
                <c:pt idx="814">
                  <c:v>0.61755353829135673</c:v>
                </c:pt>
                <c:pt idx="815">
                  <c:v>0.61716564045527966</c:v>
                </c:pt>
                <c:pt idx="816">
                  <c:v>0.6131947879124291</c:v>
                </c:pt>
                <c:pt idx="817">
                  <c:v>0.60731816422036899</c:v>
                </c:pt>
                <c:pt idx="818">
                  <c:v>0.60479578574962578</c:v>
                </c:pt>
                <c:pt idx="819">
                  <c:v>0.59967027685762186</c:v>
                </c:pt>
                <c:pt idx="820">
                  <c:v>0.61075379620204817</c:v>
                </c:pt>
                <c:pt idx="821">
                  <c:v>0.61480789342563624</c:v>
                </c:pt>
                <c:pt idx="822">
                  <c:v>0.62412155391675417</c:v>
                </c:pt>
                <c:pt idx="823">
                  <c:v>0.6255512593481598</c:v>
                </c:pt>
                <c:pt idx="824">
                  <c:v>0.62450702245838463</c:v>
                </c:pt>
                <c:pt idx="825">
                  <c:v>0.61651408537908448</c:v>
                </c:pt>
                <c:pt idx="826">
                  <c:v>0.61397895087763776</c:v>
                </c:pt>
                <c:pt idx="827">
                  <c:v>0.61220327528720686</c:v>
                </c:pt>
                <c:pt idx="828">
                  <c:v>0.61125390920963718</c:v>
                </c:pt>
                <c:pt idx="829">
                  <c:v>0.61272443316561143</c:v>
                </c:pt>
                <c:pt idx="830">
                  <c:v>0.61467173285345522</c:v>
                </c:pt>
                <c:pt idx="831">
                  <c:v>0.60597209452483058</c:v>
                </c:pt>
                <c:pt idx="832">
                  <c:v>0.61674867669354583</c:v>
                </c:pt>
                <c:pt idx="833">
                  <c:v>0.61533743345236624</c:v>
                </c:pt>
                <c:pt idx="834">
                  <c:v>0.60946144440575201</c:v>
                </c:pt>
                <c:pt idx="835">
                  <c:v>0.60983478369311417</c:v>
                </c:pt>
                <c:pt idx="836">
                  <c:v>0.60246188053920569</c:v>
                </c:pt>
                <c:pt idx="837">
                  <c:v>0.59957405792654173</c:v>
                </c:pt>
                <c:pt idx="838">
                  <c:v>0.59998617819774613</c:v>
                </c:pt>
                <c:pt idx="839">
                  <c:v>0.59838149314189992</c:v>
                </c:pt>
                <c:pt idx="840">
                  <c:v>0.59471429570842427</c:v>
                </c:pt>
                <c:pt idx="841">
                  <c:v>0.59203592492890122</c:v>
                </c:pt>
                <c:pt idx="842">
                  <c:v>0.59669534557887249</c:v>
                </c:pt>
                <c:pt idx="843">
                  <c:v>0.60015564178493497</c:v>
                </c:pt>
                <c:pt idx="844">
                  <c:v>0.59229319221745358</c:v>
                </c:pt>
                <c:pt idx="845">
                  <c:v>0.58830103141523604</c:v>
                </c:pt>
                <c:pt idx="846">
                  <c:v>0.5851692178740201</c:v>
                </c:pt>
                <c:pt idx="847">
                  <c:v>0.5845730447063322</c:v>
                </c:pt>
                <c:pt idx="848">
                  <c:v>0.5747001576479589</c:v>
                </c:pt>
                <c:pt idx="849">
                  <c:v>0.57705411713197963</c:v>
                </c:pt>
                <c:pt idx="850">
                  <c:v>0.58235465521878704</c:v>
                </c:pt>
                <c:pt idx="851">
                  <c:v>0.58818059173943094</c:v>
                </c:pt>
                <c:pt idx="852">
                  <c:v>0.58675370612661193</c:v>
                </c:pt>
                <c:pt idx="853">
                  <c:v>0.58829972355486237</c:v>
                </c:pt>
                <c:pt idx="854">
                  <c:v>0.59150196009526135</c:v>
                </c:pt>
                <c:pt idx="855">
                  <c:v>0.59470843475032531</c:v>
                </c:pt>
                <c:pt idx="856">
                  <c:v>0.59600122272100986</c:v>
                </c:pt>
                <c:pt idx="857">
                  <c:v>0.60996850861211027</c:v>
                </c:pt>
                <c:pt idx="858">
                  <c:v>0.60664991793134981</c:v>
                </c:pt>
                <c:pt idx="859">
                  <c:v>0.60958385627827927</c:v>
                </c:pt>
                <c:pt idx="860">
                  <c:v>0.60377176423106327</c:v>
                </c:pt>
                <c:pt idx="861">
                  <c:v>0.60556732233093546</c:v>
                </c:pt>
                <c:pt idx="862">
                  <c:v>0.60783592427261945</c:v>
                </c:pt>
                <c:pt idx="863">
                  <c:v>0.60410831953223187</c:v>
                </c:pt>
                <c:pt idx="864">
                  <c:v>0.60786957306929024</c:v>
                </c:pt>
                <c:pt idx="865">
                  <c:v>0.61722835151034494</c:v>
                </c:pt>
                <c:pt idx="866">
                  <c:v>0.61427798882466078</c:v>
                </c:pt>
                <c:pt idx="867">
                  <c:v>0.61363108311999148</c:v>
                </c:pt>
                <c:pt idx="868">
                  <c:v>0.61468259713252493</c:v>
                </c:pt>
                <c:pt idx="869">
                  <c:v>0.61708401887205389</c:v>
                </c:pt>
                <c:pt idx="870">
                  <c:v>0.62170564847320153</c:v>
                </c:pt>
                <c:pt idx="871">
                  <c:v>0.62645951055665738</c:v>
                </c:pt>
                <c:pt idx="872">
                  <c:v>0.62476681437724291</c:v>
                </c:pt>
                <c:pt idx="873">
                  <c:v>0.63482448561638327</c:v>
                </c:pt>
                <c:pt idx="874">
                  <c:v>0.63479081654078584</c:v>
                </c:pt>
                <c:pt idx="875">
                  <c:v>0.62782100659747853</c:v>
                </c:pt>
                <c:pt idx="876">
                  <c:v>0.62075483249784491</c:v>
                </c:pt>
                <c:pt idx="877">
                  <c:v>0.61459039349144828</c:v>
                </c:pt>
                <c:pt idx="878">
                  <c:v>0.60874214706956931</c:v>
                </c:pt>
                <c:pt idx="879">
                  <c:v>0.61949727964093815</c:v>
                </c:pt>
                <c:pt idx="880">
                  <c:v>0.60920456331383166</c:v>
                </c:pt>
                <c:pt idx="881">
                  <c:v>0.59704652234823286</c:v>
                </c:pt>
                <c:pt idx="882">
                  <c:v>0.60531822067884178</c:v>
                </c:pt>
                <c:pt idx="883">
                  <c:v>0.61065861563488577</c:v>
                </c:pt>
                <c:pt idx="884">
                  <c:v>0.60923656171556684</c:v>
                </c:pt>
                <c:pt idx="885">
                  <c:v>0.60121682956921285</c:v>
                </c:pt>
                <c:pt idx="886">
                  <c:v>0.606222184678889</c:v>
                </c:pt>
                <c:pt idx="887">
                  <c:v>0.62026013837523397</c:v>
                </c:pt>
                <c:pt idx="888">
                  <c:v>0.61444267721596402</c:v>
                </c:pt>
                <c:pt idx="889">
                  <c:v>0.61488947032881591</c:v>
                </c:pt>
                <c:pt idx="890">
                  <c:v>0.61474370059377892</c:v>
                </c:pt>
                <c:pt idx="891">
                  <c:v>0.61600482470254603</c:v>
                </c:pt>
                <c:pt idx="892">
                  <c:v>0.6134816784557654</c:v>
                </c:pt>
                <c:pt idx="893">
                  <c:v>0.61086598093251721</c:v>
                </c:pt>
                <c:pt idx="894">
                  <c:v>0.61268837186491831</c:v>
                </c:pt>
                <c:pt idx="895">
                  <c:v>0.614987904769702</c:v>
                </c:pt>
                <c:pt idx="896">
                  <c:v>0.61626760691700655</c:v>
                </c:pt>
                <c:pt idx="897">
                  <c:v>0.61553604437317522</c:v>
                </c:pt>
                <c:pt idx="898">
                  <c:v>0.61754671602016398</c:v>
                </c:pt>
                <c:pt idx="899">
                  <c:v>0.62428620328552009</c:v>
                </c:pt>
                <c:pt idx="900">
                  <c:v>0.63213892014012218</c:v>
                </c:pt>
                <c:pt idx="901">
                  <c:v>0.63939994245711818</c:v>
                </c:pt>
                <c:pt idx="902">
                  <c:v>0.65091267312396417</c:v>
                </c:pt>
                <c:pt idx="903">
                  <c:v>0.64677993060217331</c:v>
                </c:pt>
                <c:pt idx="904">
                  <c:v>0.64395689417462632</c:v>
                </c:pt>
                <c:pt idx="905">
                  <c:v>0.64636393942489945</c:v>
                </c:pt>
                <c:pt idx="906">
                  <c:v>0.65391390694384666</c:v>
                </c:pt>
                <c:pt idx="907">
                  <c:v>0.67130927558426057</c:v>
                </c:pt>
                <c:pt idx="908">
                  <c:v>0.69435331599497907</c:v>
                </c:pt>
                <c:pt idx="909">
                  <c:v>0.71582945068127768</c:v>
                </c:pt>
                <c:pt idx="910">
                  <c:v>0.72564472107440903</c:v>
                </c:pt>
                <c:pt idx="911">
                  <c:v>0.71242242120813626</c:v>
                </c:pt>
                <c:pt idx="912">
                  <c:v>0.71295109301243687</c:v>
                </c:pt>
                <c:pt idx="913">
                  <c:v>0.721932942317559</c:v>
                </c:pt>
                <c:pt idx="914">
                  <c:v>0.71289429303293217</c:v>
                </c:pt>
                <c:pt idx="915">
                  <c:v>0.72173676728924618</c:v>
                </c:pt>
                <c:pt idx="916">
                  <c:v>0.72267476097142569</c:v>
                </c:pt>
                <c:pt idx="917">
                  <c:v>0.73181705956845866</c:v>
                </c:pt>
                <c:pt idx="918">
                  <c:v>0.74564596967624364</c:v>
                </c:pt>
                <c:pt idx="919">
                  <c:v>0.74556149545204842</c:v>
                </c:pt>
                <c:pt idx="920">
                  <c:v>0.75493937117446586</c:v>
                </c:pt>
                <c:pt idx="921">
                  <c:v>0.74727650227916431</c:v>
                </c:pt>
                <c:pt idx="922">
                  <c:v>0.73489501373593358</c:v>
                </c:pt>
                <c:pt idx="923">
                  <c:v>0.76117985318674974</c:v>
                </c:pt>
                <c:pt idx="924">
                  <c:v>0.75130160533192802</c:v>
                </c:pt>
                <c:pt idx="925">
                  <c:v>0.77366879024160751</c:v>
                </c:pt>
                <c:pt idx="926">
                  <c:v>0.827432650199595</c:v>
                </c:pt>
                <c:pt idx="927">
                  <c:v>0.88403253975841212</c:v>
                </c:pt>
                <c:pt idx="928">
                  <c:v>0.86788448073919011</c:v>
                </c:pt>
                <c:pt idx="929">
                  <c:v>0.8430600891580069</c:v>
                </c:pt>
                <c:pt idx="930">
                  <c:v>0.87181484164633671</c:v>
                </c:pt>
                <c:pt idx="931">
                  <c:v>0.89607180010601861</c:v>
                </c:pt>
                <c:pt idx="932">
                  <c:v>0.891220905168709</c:v>
                </c:pt>
                <c:pt idx="933">
                  <c:v>0.8910042360477225</c:v>
                </c:pt>
                <c:pt idx="934">
                  <c:v>0.88088346235734927</c:v>
                </c:pt>
                <c:pt idx="935">
                  <c:v>0.88775398943413886</c:v>
                </c:pt>
                <c:pt idx="936">
                  <c:v>0.88443206274740349</c:v>
                </c:pt>
                <c:pt idx="937">
                  <c:v>0.86740874803398793</c:v>
                </c:pt>
                <c:pt idx="938">
                  <c:v>0.87427780125184751</c:v>
                </c:pt>
                <c:pt idx="939">
                  <c:v>0.88609910372109901</c:v>
                </c:pt>
                <c:pt idx="940">
                  <c:v>0.8909645139303809</c:v>
                </c:pt>
                <c:pt idx="941">
                  <c:v>0.90845478654866607</c:v>
                </c:pt>
                <c:pt idx="942">
                  <c:v>0.91281164031511142</c:v>
                </c:pt>
                <c:pt idx="943">
                  <c:v>0.89641757004169786</c:v>
                </c:pt>
                <c:pt idx="944">
                  <c:v>0.89780672543521667</c:v>
                </c:pt>
                <c:pt idx="945">
                  <c:v>0.89672807057725634</c:v>
                </c:pt>
                <c:pt idx="946">
                  <c:v>0.89005652055494067</c:v>
                </c:pt>
                <c:pt idx="947">
                  <c:v>0.88864958786159098</c:v>
                </c:pt>
                <c:pt idx="948">
                  <c:v>0.91214418118701457</c:v>
                </c:pt>
                <c:pt idx="949">
                  <c:v>0.90345020730983272</c:v>
                </c:pt>
                <c:pt idx="950">
                  <c:v>0.90650438831248914</c:v>
                </c:pt>
                <c:pt idx="951">
                  <c:v>0.9134166673589561</c:v>
                </c:pt>
                <c:pt idx="952">
                  <c:v>0.90237960646564352</c:v>
                </c:pt>
                <c:pt idx="953">
                  <c:v>0.91301588285849333</c:v>
                </c:pt>
                <c:pt idx="954">
                  <c:v>0.91575892495876932</c:v>
                </c:pt>
                <c:pt idx="955">
                  <c:v>0.93343057022910814</c:v>
                </c:pt>
                <c:pt idx="956">
                  <c:v>0.94701851438287221</c:v>
                </c:pt>
                <c:pt idx="957">
                  <c:v>0.99522096789254055</c:v>
                </c:pt>
                <c:pt idx="958">
                  <c:v>0.963728316686849</c:v>
                </c:pt>
                <c:pt idx="959">
                  <c:v>0.89157518940263869</c:v>
                </c:pt>
                <c:pt idx="960">
                  <c:v>0.83762404025924986</c:v>
                </c:pt>
                <c:pt idx="961">
                  <c:v>0.84994699388908312</c:v>
                </c:pt>
                <c:pt idx="962">
                  <c:v>0.89058846885400289</c:v>
                </c:pt>
                <c:pt idx="963">
                  <c:v>0.82965703152376946</c:v>
                </c:pt>
                <c:pt idx="964">
                  <c:v>0.79573242948712886</c:v>
                </c:pt>
                <c:pt idx="965">
                  <c:v>0.83878163603901634</c:v>
                </c:pt>
                <c:pt idx="966">
                  <c:v>0.83851492062189048</c:v>
                </c:pt>
                <c:pt idx="967">
                  <c:v>0.82936145431664032</c:v>
                </c:pt>
                <c:pt idx="968">
                  <c:v>0.8243349023324269</c:v>
                </c:pt>
                <c:pt idx="969">
                  <c:v>0.79565667272298612</c:v>
                </c:pt>
                <c:pt idx="970">
                  <c:v>0.69721898151425865</c:v>
                </c:pt>
                <c:pt idx="971">
                  <c:v>0.71471757401464331</c:v>
                </c:pt>
                <c:pt idx="972">
                  <c:v>0.7172674258894256</c:v>
                </c:pt>
                <c:pt idx="973">
                  <c:v>0.72722427486930274</c:v>
                </c:pt>
                <c:pt idx="974">
                  <c:v>0.73044890696991183</c:v>
                </c:pt>
                <c:pt idx="975">
                  <c:v>0.73343228098938917</c:v>
                </c:pt>
                <c:pt idx="976">
                  <c:v>0.73624727631182663</c:v>
                </c:pt>
                <c:pt idx="977">
                  <c:v>0.73522309038844513</c:v>
                </c:pt>
                <c:pt idx="978">
                  <c:v>0.74563638590312498</c:v>
                </c:pt>
                <c:pt idx="979">
                  <c:v>0.71859767699173649</c:v>
                </c:pt>
                <c:pt idx="980">
                  <c:v>0.68980383206186868</c:v>
                </c:pt>
                <c:pt idx="981">
                  <c:v>0.71234315051592079</c:v>
                </c:pt>
                <c:pt idx="982">
                  <c:v>0.73072220233528884</c:v>
                </c:pt>
                <c:pt idx="983">
                  <c:v>0.72869957829470755</c:v>
                </c:pt>
                <c:pt idx="984">
                  <c:v>0.73304393195211892</c:v>
                </c:pt>
                <c:pt idx="985">
                  <c:v>0.72628631515984732</c:v>
                </c:pt>
                <c:pt idx="986">
                  <c:v>0.72688176320470055</c:v>
                </c:pt>
                <c:pt idx="987">
                  <c:v>0.72384749035911988</c:v>
                </c:pt>
                <c:pt idx="988">
                  <c:v>0.71867043646580642</c:v>
                </c:pt>
                <c:pt idx="989">
                  <c:v>0.72288193277107149</c:v>
                </c:pt>
                <c:pt idx="990">
                  <c:v>0.72021437142484812</c:v>
                </c:pt>
                <c:pt idx="991">
                  <c:v>0.71751248510262</c:v>
                </c:pt>
                <c:pt idx="992">
                  <c:v>0.71166732484095085</c:v>
                </c:pt>
                <c:pt idx="993">
                  <c:v>0.70524179392897213</c:v>
                </c:pt>
                <c:pt idx="994">
                  <c:v>0.70654101377440526</c:v>
                </c:pt>
                <c:pt idx="995">
                  <c:v>0.70378559140135588</c:v>
                </c:pt>
                <c:pt idx="996">
                  <c:v>0.69552247811038947</c:v>
                </c:pt>
                <c:pt idx="997">
                  <c:v>0.68362857894656548</c:v>
                </c:pt>
                <c:pt idx="998">
                  <c:v>0.68893971054344028</c:v>
                </c:pt>
                <c:pt idx="999">
                  <c:v>0.66535570148758261</c:v>
                </c:pt>
                <c:pt idx="1000">
                  <c:v>0.663522153831831</c:v>
                </c:pt>
                <c:pt idx="1001">
                  <c:v>0.67067138366714674</c:v>
                </c:pt>
                <c:pt idx="1002">
                  <c:v>0.66895407197413159</c:v>
                </c:pt>
                <c:pt idx="1003">
                  <c:v>0.66818787953314063</c:v>
                </c:pt>
                <c:pt idx="1004">
                  <c:v>0.66349005123482063</c:v>
                </c:pt>
                <c:pt idx="1005">
                  <c:v>0.67125503450977675</c:v>
                </c:pt>
                <c:pt idx="1006">
                  <c:v>0.66780422981387244</c:v>
                </c:pt>
                <c:pt idx="1007">
                  <c:v>0.67357661711440686</c:v>
                </c:pt>
                <c:pt idx="1008">
                  <c:v>0.68199671128621975</c:v>
                </c:pt>
                <c:pt idx="1009">
                  <c:v>0.68215337578170754</c:v>
                </c:pt>
                <c:pt idx="1010">
                  <c:v>0.68290984594473081</c:v>
                </c:pt>
                <c:pt idx="1011">
                  <c:v>0.68818739028966824</c:v>
                </c:pt>
                <c:pt idx="1012">
                  <c:v>0.6889917597611146</c:v>
                </c:pt>
                <c:pt idx="1013">
                  <c:v>0.70181167090994079</c:v>
                </c:pt>
                <c:pt idx="1014">
                  <c:v>0.70082780178757909</c:v>
                </c:pt>
                <c:pt idx="1015">
                  <c:v>0.69949574779235157</c:v>
                </c:pt>
                <c:pt idx="1016">
                  <c:v>0.69713563837677239</c:v>
                </c:pt>
                <c:pt idx="1017">
                  <c:v>0.71228085781933914</c:v>
                </c:pt>
                <c:pt idx="1018">
                  <c:v>0.71154439593294661</c:v>
                </c:pt>
                <c:pt idx="1019">
                  <c:v>0.69952478748636227</c:v>
                </c:pt>
                <c:pt idx="1020">
                  <c:v>0.69894891657627634</c:v>
                </c:pt>
                <c:pt idx="1021">
                  <c:v>0.71231972757636774</c:v>
                </c:pt>
                <c:pt idx="1022">
                  <c:v>0.71227998285862282</c:v>
                </c:pt>
                <c:pt idx="1023">
                  <c:v>0.71637192424554863</c:v>
                </c:pt>
                <c:pt idx="1024">
                  <c:v>0.71932176136320014</c:v>
                </c:pt>
                <c:pt idx="1025">
                  <c:v>0.72098612664029771</c:v>
                </c:pt>
                <c:pt idx="1026">
                  <c:v>0.70207453002978237</c:v>
                </c:pt>
                <c:pt idx="1027">
                  <c:v>0.73745527174863179</c:v>
                </c:pt>
                <c:pt idx="1028">
                  <c:v>0.73445206131462515</c:v>
                </c:pt>
                <c:pt idx="1029">
                  <c:v>0.74251356447214445</c:v>
                </c:pt>
                <c:pt idx="1030">
                  <c:v>0.75257463443151762</c:v>
                </c:pt>
                <c:pt idx="1031">
                  <c:v>0.73068821824606278</c:v>
                </c:pt>
                <c:pt idx="1032">
                  <c:v>0.73086934707761164</c:v>
                </c:pt>
                <c:pt idx="1033">
                  <c:v>0.72637577842279233</c:v>
                </c:pt>
                <c:pt idx="1034">
                  <c:v>0.70841223228690731</c:v>
                </c:pt>
                <c:pt idx="1035">
                  <c:v>0.7209785130639863</c:v>
                </c:pt>
                <c:pt idx="1036">
                  <c:v>0.72539141291017728</c:v>
                </c:pt>
                <c:pt idx="1037">
                  <c:v>0.72589840476472034</c:v>
                </c:pt>
                <c:pt idx="1038">
                  <c:v>0.72904902734787402</c:v>
                </c:pt>
                <c:pt idx="1039">
                  <c:v>0.74171253966388351</c:v>
                </c:pt>
                <c:pt idx="1040">
                  <c:v>0.73944374253350764</c:v>
                </c:pt>
                <c:pt idx="1041">
                  <c:v>0.75683830150201925</c:v>
                </c:pt>
                <c:pt idx="1042">
                  <c:v>0.75013564826324952</c:v>
                </c:pt>
                <c:pt idx="1043">
                  <c:v>0.73896093272164753</c:v>
                </c:pt>
                <c:pt idx="1044">
                  <c:v>0.71811272329636933</c:v>
                </c:pt>
                <c:pt idx="1045">
                  <c:v>0.70297726297726304</c:v>
                </c:pt>
                <c:pt idx="1046">
                  <c:v>0.73773169443234154</c:v>
                </c:pt>
                <c:pt idx="1047">
                  <c:v>0.74527025613082354</c:v>
                </c:pt>
                <c:pt idx="1048">
                  <c:v>0.74061177248725862</c:v>
                </c:pt>
                <c:pt idx="1049">
                  <c:v>0.74014302931680942</c:v>
                </c:pt>
                <c:pt idx="1050">
                  <c:v>0.74042164343835359</c:v>
                </c:pt>
                <c:pt idx="1051">
                  <c:v>0.73064023241717369</c:v>
                </c:pt>
                <c:pt idx="1052">
                  <c:v>0.73134428471439672</c:v>
                </c:pt>
                <c:pt idx="1053">
                  <c:v>0.75259487030690075</c:v>
                </c:pt>
                <c:pt idx="1054">
                  <c:v>0.75566522140110837</c:v>
                </c:pt>
                <c:pt idx="1055">
                  <c:v>0.7380636396661453</c:v>
                </c:pt>
                <c:pt idx="1056">
                  <c:v>0.74536407131568327</c:v>
                </c:pt>
                <c:pt idx="1057">
                  <c:v>0.7182291429626908</c:v>
                </c:pt>
                <c:pt idx="1058">
                  <c:v>0.69160737849902165</c:v>
                </c:pt>
                <c:pt idx="1059">
                  <c:v>0.67771481124491906</c:v>
                </c:pt>
                <c:pt idx="1060">
                  <c:v>0.65291690861807417</c:v>
                </c:pt>
                <c:pt idx="1061">
                  <c:v>0.663860631564263</c:v>
                </c:pt>
                <c:pt idx="1062">
                  <c:v>0.66091703536162494</c:v>
                </c:pt>
                <c:pt idx="1063">
                  <c:v>0.6393911536248269</c:v>
                </c:pt>
                <c:pt idx="1064">
                  <c:v>0.63499788521352607</c:v>
                </c:pt>
                <c:pt idx="1065">
                  <c:v>0.62922290684204674</c:v>
                </c:pt>
                <c:pt idx="1066">
                  <c:v>0.63078894039810829</c:v>
                </c:pt>
                <c:pt idx="1067">
                  <c:v>0.64744999999999997</c:v>
                </c:pt>
                <c:pt idx="1068">
                  <c:v>0.65179999999999993</c:v>
                </c:pt>
                <c:pt idx="1069">
                  <c:v>0.6559310375484636</c:v>
                </c:pt>
                <c:pt idx="1070">
                  <c:v>0.65175000000000005</c:v>
                </c:pt>
                <c:pt idx="1071">
                  <c:v>0.65056470351084517</c:v>
                </c:pt>
                <c:pt idx="1072">
                  <c:v>0.65476655135174067</c:v>
                </c:pt>
                <c:pt idx="1073">
                  <c:v>0.65821355699915451</c:v>
                </c:pt>
                <c:pt idx="1074">
                  <c:v>0.66275149964286628</c:v>
                </c:pt>
                <c:pt idx="1075">
                  <c:v>0.67866739985419078</c:v>
                </c:pt>
                <c:pt idx="1076">
                  <c:v>0.66473000747660449</c:v>
                </c:pt>
                <c:pt idx="1077">
                  <c:v>0.65280669612749798</c:v>
                </c:pt>
                <c:pt idx="1078">
                  <c:v>0.6515726781780109</c:v>
                </c:pt>
                <c:pt idx="1079">
                  <c:v>0.65040735732779176</c:v>
                </c:pt>
                <c:pt idx="1080">
                  <c:v>0.63455493144085251</c:v>
                </c:pt>
                <c:pt idx="1081">
                  <c:v>0.65047536128734129</c:v>
                </c:pt>
                <c:pt idx="1082">
                  <c:v>0.65705838073498724</c:v>
                </c:pt>
                <c:pt idx="1083">
                  <c:v>0.66462217773519261</c:v>
                </c:pt>
                <c:pt idx="1084">
                  <c:v>0.65985455169719953</c:v>
                </c:pt>
                <c:pt idx="1085">
                  <c:v>0.64450237088324058</c:v>
                </c:pt>
                <c:pt idx="1086">
                  <c:v>0.64381605749441007</c:v>
                </c:pt>
                <c:pt idx="1087">
                  <c:v>0.63760907216952634</c:v>
                </c:pt>
                <c:pt idx="1088">
                  <c:v>0.6410130749568369</c:v>
                </c:pt>
                <c:pt idx="1089">
                  <c:v>0.64830433139688326</c:v>
                </c:pt>
                <c:pt idx="1090">
                  <c:v>0.65215981734032424</c:v>
                </c:pt>
                <c:pt idx="1091">
                  <c:v>0.65771826617766749</c:v>
                </c:pt>
                <c:pt idx="1092">
                  <c:v>0.66332712023195395</c:v>
                </c:pt>
                <c:pt idx="1093">
                  <c:v>0.66130568362243647</c:v>
                </c:pt>
                <c:pt idx="1094">
                  <c:v>0.65819420819048391</c:v>
                </c:pt>
                <c:pt idx="1095">
                  <c:v>0.6615380817134211</c:v>
                </c:pt>
                <c:pt idx="1096">
                  <c:v>0.66693562041429311</c:v>
                </c:pt>
                <c:pt idx="1097">
                  <c:v>0.67238189978551288</c:v>
                </c:pt>
                <c:pt idx="1098">
                  <c:v>0.6846623905913749</c:v>
                </c:pt>
                <c:pt idx="1099">
                  <c:v>0.70640868380713728</c:v>
                </c:pt>
                <c:pt idx="1100">
                  <c:v>0.71200883465402953</c:v>
                </c:pt>
                <c:pt idx="1101">
                  <c:v>0.72274218362579512</c:v>
                </c:pt>
                <c:pt idx="1102">
                  <c:v>0.72007709000219267</c:v>
                </c:pt>
                <c:pt idx="1103">
                  <c:v>0.71384548635956346</c:v>
                </c:pt>
                <c:pt idx="1104">
                  <c:v>0.70993165466904273</c:v>
                </c:pt>
                <c:pt idx="1105">
                  <c:v>0.70761432286055093</c:v>
                </c:pt>
                <c:pt idx="1106">
                  <c:v>0.71163639369316634</c:v>
                </c:pt>
                <c:pt idx="1107">
                  <c:v>0.70405256727576415</c:v>
                </c:pt>
                <c:pt idx="1108">
                  <c:v>0.71695674094573747</c:v>
                </c:pt>
                <c:pt idx="1109">
                  <c:v>0.73858902452423347</c:v>
                </c:pt>
                <c:pt idx="1110">
                  <c:v>0.74487604844759558</c:v>
                </c:pt>
                <c:pt idx="1111">
                  <c:v>0.74775768737856874</c:v>
                </c:pt>
                <c:pt idx="1112">
                  <c:v>0.7558982126994036</c:v>
                </c:pt>
                <c:pt idx="1113">
                  <c:v>0.7205320421230379</c:v>
                </c:pt>
                <c:pt idx="1114">
                  <c:v>0.7032034412645024</c:v>
                </c:pt>
                <c:pt idx="1115">
                  <c:v>0.70548189726401089</c:v>
                </c:pt>
                <c:pt idx="1116">
                  <c:v>0.69480097992316159</c:v>
                </c:pt>
                <c:pt idx="1117">
                  <c:v>0.67411972936980402</c:v>
                </c:pt>
                <c:pt idx="1118">
                  <c:v>0.65809189100640997</c:v>
                </c:pt>
                <c:pt idx="1119">
                  <c:v>0.6452704387751298</c:v>
                </c:pt>
                <c:pt idx="1120">
                  <c:v>0.66362301241450883</c:v>
                </c:pt>
                <c:pt idx="1121">
                  <c:v>0.6829130017861853</c:v>
                </c:pt>
                <c:pt idx="1122">
                  <c:v>0.70615467507780527</c:v>
                </c:pt>
                <c:pt idx="1123">
                  <c:v>0.73161483901351121</c:v>
                </c:pt>
                <c:pt idx="1124">
                  <c:v>0.72795180810352123</c:v>
                </c:pt>
                <c:pt idx="1125">
                  <c:v>0.71010990662421225</c:v>
                </c:pt>
                <c:pt idx="1126">
                  <c:v>0.70532143030394778</c:v>
                </c:pt>
                <c:pt idx="1127">
                  <c:v>0.69623623046125571</c:v>
                </c:pt>
                <c:pt idx="1128">
                  <c:v>0.68662177330569851</c:v>
                </c:pt>
                <c:pt idx="1129">
                  <c:v>0.67575566841034229</c:v>
                </c:pt>
                <c:pt idx="1130">
                  <c:v>0.66292672250592333</c:v>
                </c:pt>
                <c:pt idx="1131">
                  <c:v>0.65202831957553098</c:v>
                </c:pt>
                <c:pt idx="1132">
                  <c:v>0.66376692361986556</c:v>
                </c:pt>
                <c:pt idx="1133">
                  <c:v>0.67876638907992393</c:v>
                </c:pt>
                <c:pt idx="1134">
                  <c:v>0.70189219976507733</c:v>
                </c:pt>
                <c:pt idx="1135">
                  <c:v>0.71915380157380682</c:v>
                </c:pt>
                <c:pt idx="1136">
                  <c:v>0.73134013438008383</c:v>
                </c:pt>
                <c:pt idx="1137">
                  <c:v>0.73589048868799245</c:v>
                </c:pt>
                <c:pt idx="1138">
                  <c:v>0.72184270896417457</c:v>
                </c:pt>
                <c:pt idx="1139">
                  <c:v>0.71691927312314485</c:v>
                </c:pt>
                <c:pt idx="1140">
                  <c:v>0.72977195017935914</c:v>
                </c:pt>
                <c:pt idx="1141">
                  <c:v>0.72994222565022271</c:v>
                </c:pt>
                <c:pt idx="1142">
                  <c:v>0.75183005644403766</c:v>
                </c:pt>
                <c:pt idx="1143">
                  <c:v>0.78654686909825267</c:v>
                </c:pt>
                <c:pt idx="1144">
                  <c:v>0.78603829058839159</c:v>
                </c:pt>
                <c:pt idx="1145">
                  <c:v>0.78200344376215092</c:v>
                </c:pt>
                <c:pt idx="1146">
                  <c:v>0.75793080926291023</c:v>
                </c:pt>
                <c:pt idx="1147">
                  <c:v>0.74177945304359716</c:v>
                </c:pt>
                <c:pt idx="1148">
                  <c:v>0.74154335008405681</c:v>
                </c:pt>
                <c:pt idx="1149">
                  <c:v>0.73364397549415705</c:v>
                </c:pt>
                <c:pt idx="1150" formatCode="General">
                  <c:v>0.7268900023879602</c:v>
                </c:pt>
                <c:pt idx="1151" formatCode="General">
                  <c:v>0.73491176420449267</c:v>
                </c:pt>
                <c:pt idx="1152" formatCode="General">
                  <c:v>0.70587090001030939</c:v>
                </c:pt>
                <c:pt idx="1153">
                  <c:v>0.70655000000000001</c:v>
                </c:pt>
                <c:pt idx="1154">
                  <c:v>0.70316558971024312</c:v>
                </c:pt>
                <c:pt idx="1155">
                  <c:v>0.66949225308629168</c:v>
                </c:pt>
                <c:pt idx="1156">
                  <c:v>0.66473148791599113</c:v>
                </c:pt>
                <c:pt idx="1157">
                  <c:v>0.65135634199683168</c:v>
                </c:pt>
                <c:pt idx="1158">
                  <c:v>0.65488129590499933</c:v>
                </c:pt>
                <c:pt idx="1159">
                  <c:v>0.67036096699564074</c:v>
                </c:pt>
                <c:pt idx="1160">
                  <c:v>0.6826222185515084</c:v>
                </c:pt>
                <c:pt idx="1161">
                  <c:v>0.69976523364808729</c:v>
                </c:pt>
                <c:pt idx="1162" formatCode="_(* #,##0.0000_);_(* \(#,##0.0000\);_(* &quot;-&quot;??_);_(@_)">
                  <c:v>0.72421454655693029</c:v>
                </c:pt>
                <c:pt idx="1163" formatCode="0%">
                  <c:v>0.7327660704552309</c:v>
                </c:pt>
                <c:pt idx="1164">
                  <c:v>0.71193046845328878</c:v>
                </c:pt>
                <c:pt idx="1165">
                  <c:v>0.69661875831254338</c:v>
                </c:pt>
                <c:pt idx="1166">
                  <c:v>0.70015237294647037</c:v>
                </c:pt>
                <c:pt idx="1167">
                  <c:v>0.70147351660139634</c:v>
                </c:pt>
                <c:pt idx="1168">
                  <c:v>0.71310739199320672</c:v>
                </c:pt>
                <c:pt idx="1169">
                  <c:v>0.72283366087232614</c:v>
                </c:pt>
                <c:pt idx="1170">
                  <c:v>0.71909047116207891</c:v>
                </c:pt>
                <c:pt idx="1171">
                  <c:v>0.7230180503522734</c:v>
                </c:pt>
                <c:pt idx="1172">
                  <c:v>0.74381929196454277</c:v>
                </c:pt>
                <c:pt idx="1173">
                  <c:v>0.7387366439752967</c:v>
                </c:pt>
                <c:pt idx="1174">
                  <c:v>0.73314818954348437</c:v>
                </c:pt>
                <c:pt idx="1175">
                  <c:v>0.72883228548343837</c:v>
                </c:pt>
                <c:pt idx="1176">
                  <c:v>0.71860993566877607</c:v>
                </c:pt>
                <c:pt idx="1177">
                  <c:v>0.71209591081966161</c:v>
                </c:pt>
                <c:pt idx="1178">
                  <c:v>0.71779632627937773</c:v>
                </c:pt>
                <c:pt idx="1179">
                  <c:v>0.73744573917334533</c:v>
                </c:pt>
                <c:pt idx="1180">
                  <c:v>0.730026828197061</c:v>
                </c:pt>
                <c:pt idx="1181">
                  <c:v>0.7164862999526791</c:v>
                </c:pt>
                <c:pt idx="1182">
                  <c:v>0.7117899579323067</c:v>
                </c:pt>
                <c:pt idx="1183">
                  <c:v>0.7230497046005534</c:v>
                </c:pt>
                <c:pt idx="1184">
                  <c:v>0.71680111090715015</c:v>
                </c:pt>
                <c:pt idx="1185">
                  <c:v>0.69356806068895516</c:v>
                </c:pt>
                <c:pt idx="1186">
                  <c:v>0.69154506507685509</c:v>
                </c:pt>
                <c:pt idx="1187" formatCode="_(* #,##0.0000_);_(* \(#,##0.0000\);_(* &quot;-&quot;??_);_(@_)">
                  <c:v>0.69335021132859276</c:v>
                </c:pt>
                <c:pt idx="1188">
                  <c:v>0.6994941073851757</c:v>
                </c:pt>
                <c:pt idx="1189">
                  <c:v>0.6942774455029358</c:v>
                </c:pt>
                <c:pt idx="1190">
                  <c:v>0.71033483280381193</c:v>
                </c:pt>
                <c:pt idx="1191">
                  <c:v>0.70319587749920553</c:v>
                </c:pt>
                <c:pt idx="1192">
                  <c:v>0.69992765258799072</c:v>
                </c:pt>
                <c:pt idx="1193">
                  <c:v>0.71545990372414658</c:v>
                </c:pt>
                <c:pt idx="1194">
                  <c:v>0.70990714226394536</c:v>
                </c:pt>
                <c:pt idx="1195">
                  <c:v>0.70692068750592973</c:v>
                </c:pt>
                <c:pt idx="1196">
                  <c:v>0.70616667541460021</c:v>
                </c:pt>
                <c:pt idx="1197">
                  <c:v>0.71435464940359761</c:v>
                </c:pt>
                <c:pt idx="1198">
                  <c:v>0.718086245754469</c:v>
                </c:pt>
                <c:pt idx="1199">
                  <c:v>0.73332704454244269</c:v>
                </c:pt>
                <c:pt idx="1200">
                  <c:v>0.72644141766475823</c:v>
                </c:pt>
                <c:pt idx="1201" formatCode="_(* #,##0.0000_);_(* \(#,##0.0000\);_(* &quot;-&quot;??_);_(@_)">
                  <c:v>0.72827650179166303</c:v>
                </c:pt>
                <c:pt idx="1202">
                  <c:v>0.72448520006248507</c:v>
                </c:pt>
                <c:pt idx="1203">
                  <c:v>0.72298033175099008</c:v>
                </c:pt>
                <c:pt idx="1204">
                  <c:v>0.73252772902335006</c:v>
                </c:pt>
                <c:pt idx="1205">
                  <c:v>0.70904589880648161</c:v>
                </c:pt>
                <c:pt idx="1206">
                  <c:v>0.68718628318763009</c:v>
                </c:pt>
                <c:pt idx="1207">
                  <c:v>0.68298820436172214</c:v>
                </c:pt>
                <c:pt idx="1208">
                  <c:v>0.69225311509403187</c:v>
                </c:pt>
                <c:pt idx="1209">
                  <c:v>0.68714063627024369</c:v>
                </c:pt>
                <c:pt idx="1210">
                  <c:v>0.69451723796370146</c:v>
                </c:pt>
                <c:pt idx="1211">
                  <c:v>0.67928324772645388</c:v>
                </c:pt>
                <c:pt idx="1212">
                  <c:v>0.68740866176116122</c:v>
                </c:pt>
                <c:pt idx="1213">
                  <c:v>0.69917616464880572</c:v>
                </c:pt>
                <c:pt idx="1214">
                  <c:v>0.69525920901406824</c:v>
                </c:pt>
                <c:pt idx="1215">
                  <c:v>0.69043784359462945</c:v>
                </c:pt>
                <c:pt idx="1216">
                  <c:v>0.69153632429492384</c:v>
                </c:pt>
                <c:pt idx="1217">
                  <c:v>0.70952006093718512</c:v>
                </c:pt>
                <c:pt idx="1218">
                  <c:v>0.70858778260870436</c:v>
                </c:pt>
                <c:pt idx="1219">
                  <c:v>0.7071847188737348</c:v>
                </c:pt>
                <c:pt idx="1220">
                  <c:v>0.70134985513499482</c:v>
                </c:pt>
                <c:pt idx="1221">
                  <c:v>0.69528591857893374</c:v>
                </c:pt>
                <c:pt idx="1222">
                  <c:v>0.70751208751412242</c:v>
                </c:pt>
                <c:pt idx="1223">
                  <c:v>0.72164513765569671</c:v>
                </c:pt>
                <c:pt idx="1224">
                  <c:v>0.72767459758861697</c:v>
                </c:pt>
                <c:pt idx="1225" formatCode="0.0%">
                  <c:v>0.72274621330598543</c:v>
                </c:pt>
                <c:pt idx="1226">
                  <c:v>0.71884517251812197</c:v>
                </c:pt>
                <c:pt idx="1227">
                  <c:v>0.71737386970138062</c:v>
                </c:pt>
                <c:pt idx="1228">
                  <c:v>0.72093080888382166</c:v>
                </c:pt>
                <c:pt idx="1229">
                  <c:v>0.72244176261984994</c:v>
                </c:pt>
                <c:pt idx="1230">
                  <c:v>0.70348350056812381</c:v>
                </c:pt>
                <c:pt idx="1231">
                  <c:v>0.70531464186394377</c:v>
                </c:pt>
                <c:pt idx="1232">
                  <c:v>0.69857500313133492</c:v>
                </c:pt>
                <c:pt idx="1233">
                  <c:v>0.69802122049658033</c:v>
                </c:pt>
                <c:pt idx="1234">
                  <c:v>0.7043221816458265</c:v>
                </c:pt>
                <c:pt idx="1235">
                  <c:v>0.69800180617759677</c:v>
                </c:pt>
                <c:pt idx="1236">
                  <c:v>0.70100450448293272</c:v>
                </c:pt>
                <c:pt idx="1237">
                  <c:v>0.70380642744304356</c:v>
                </c:pt>
                <c:pt idx="1238">
                  <c:v>0.70879030597146664</c:v>
                </c:pt>
                <c:pt idx="1239">
                  <c:v>0.71879999999999999</c:v>
                </c:pt>
                <c:pt idx="1240">
                  <c:v>0.72230000000000005</c:v>
                </c:pt>
                <c:pt idx="1241">
                  <c:v>0.72008787608944425</c:v>
                </c:pt>
                <c:pt idx="1242">
                  <c:v>0.72764930519772542</c:v>
                </c:pt>
                <c:pt idx="1243">
                  <c:v>0.73168089268970649</c:v>
                </c:pt>
                <c:pt idx="1244">
                  <c:v>0.73232083560534322</c:v>
                </c:pt>
                <c:pt idx="1245">
                  <c:v>0.73764821909120548</c:v>
                </c:pt>
                <c:pt idx="1246">
                  <c:v>0.73898109262975287</c:v>
                </c:pt>
                <c:pt idx="1247">
                  <c:v>0.73125018783736895</c:v>
                </c:pt>
                <c:pt idx="1248">
                  <c:v>0.74305315571380437</c:v>
                </c:pt>
                <c:pt idx="1249">
                  <c:v>0.73835946456188939</c:v>
                </c:pt>
                <c:pt idx="1250">
                  <c:v>0.72972520485099324</c:v>
                </c:pt>
                <c:pt idx="1251">
                  <c:v>0.73661215686474513</c:v>
                </c:pt>
                <c:pt idx="1252">
                  <c:v>0.7292662383975097</c:v>
                </c:pt>
                <c:pt idx="1253">
                  <c:v>0.72861996819964614</c:v>
                </c:pt>
                <c:pt idx="1254">
                  <c:v>0.72643036078293577</c:v>
                </c:pt>
                <c:pt idx="1255">
                  <c:v>0.72696549335046634</c:v>
                </c:pt>
                <c:pt idx="1256">
                  <c:v>0.73675717956853926</c:v>
                </c:pt>
                <c:pt idx="1257">
                  <c:v>0.73892226444437825</c:v>
                </c:pt>
                <c:pt idx="1258">
                  <c:v>0.73594808063876815</c:v>
                </c:pt>
                <c:pt idx="1259">
                  <c:v>0.73597294167965788</c:v>
                </c:pt>
                <c:pt idx="1260">
                  <c:v>0.72726694510239498</c:v>
                </c:pt>
                <c:pt idx="1261">
                  <c:v>0.74128357696964331</c:v>
                </c:pt>
                <c:pt idx="1262">
                  <c:v>0.73778427846657579</c:v>
                </c:pt>
                <c:pt idx="1263">
                  <c:v>0.7367502791237478</c:v>
                </c:pt>
                <c:pt idx="1264">
                  <c:v>0.73634853492202323</c:v>
                </c:pt>
                <c:pt idx="1265" formatCode="_(* #,##0.0000_);_(* \(#,##0.0000\);_(* &quot;-&quot;??_);_(@_)">
                  <c:v>0.74394608690630437</c:v>
                </c:pt>
                <c:pt idx="1266" formatCode="_(* #,##0.0000_);_(* \(#,##0.0000\);_(* &quot;-&quot;??_);_(@_)">
                  <c:v>0.73482191864327739</c:v>
                </c:pt>
                <c:pt idx="1267" formatCode="_(* #,##0.0000_);_(* \(#,##0.0000\);_(* &quot;-&quot;??_);_(@_)">
                  <c:v>0.73268767984727301</c:v>
                </c:pt>
                <c:pt idx="1268">
                  <c:v>0.72327594176037258</c:v>
                </c:pt>
                <c:pt idx="1269">
                  <c:v>0.73682450540990718</c:v>
                </c:pt>
                <c:pt idx="1270">
                  <c:v>0.7392757468316149</c:v>
                </c:pt>
                <c:pt idx="1271">
                  <c:v>0.75129999999999997</c:v>
                </c:pt>
                <c:pt idx="1272">
                  <c:v>0.74550000000000005</c:v>
                </c:pt>
                <c:pt idx="1273">
                  <c:v>0.75025957442268643</c:v>
                </c:pt>
                <c:pt idx="1274">
                  <c:v>0.74488707410270738</c:v>
                </c:pt>
                <c:pt idx="1275">
                  <c:v>0.74573262839717191</c:v>
                </c:pt>
                <c:pt idx="1276">
                  <c:v>0.7412059527762761</c:v>
                </c:pt>
                <c:pt idx="1277">
                  <c:v>0.74102165755524929</c:v>
                </c:pt>
                <c:pt idx="1278">
                  <c:v>0.74539945903805127</c:v>
                </c:pt>
                <c:pt idx="1279">
                  <c:v>0.7383119651264638</c:v>
                </c:pt>
                <c:pt idx="1280">
                  <c:v>0.73363682160122701</c:v>
                </c:pt>
                <c:pt idx="1281" formatCode="_(* #,##0.0000_);_(* \(#,##0.0000\);_(* &quot;-&quot;??_);_(@_)">
                  <c:v>0.72761062241407193</c:v>
                </c:pt>
                <c:pt idx="1282">
                  <c:v>0.73144538911817558</c:v>
                </c:pt>
                <c:pt idx="1283">
                  <c:v>0.73698519881135938</c:v>
                </c:pt>
                <c:pt idx="1284">
                  <c:v>0.74152427144478483</c:v>
                </c:pt>
                <c:pt idx="1285">
                  <c:v>0.75273120578660502</c:v>
                </c:pt>
                <c:pt idx="1286">
                  <c:v>0.74875086557573811</c:v>
                </c:pt>
                <c:pt idx="1287">
                  <c:v>0.72587517285086844</c:v>
                </c:pt>
                <c:pt idx="1288">
                  <c:v>0.72847773526671011</c:v>
                </c:pt>
                <c:pt idx="1289">
                  <c:v>0.7296760206735462</c:v>
                </c:pt>
                <c:pt idx="1290">
                  <c:v>0.73443598386950959</c:v>
                </c:pt>
                <c:pt idx="1291">
                  <c:v>0.75028929790428256</c:v>
                </c:pt>
                <c:pt idx="1292">
                  <c:v>0.74968988888205257</c:v>
                </c:pt>
                <c:pt idx="1293">
                  <c:v>0.75447384349700419</c:v>
                </c:pt>
                <c:pt idx="1294">
                  <c:v>0.75765795645805833</c:v>
                </c:pt>
                <c:pt idx="1295">
                  <c:v>0.7564327298913347</c:v>
                </c:pt>
                <c:pt idx="1296">
                  <c:v>0.76352676181455936</c:v>
                </c:pt>
                <c:pt idx="1297">
                  <c:v>0.76496493825439937</c:v>
                </c:pt>
                <c:pt idx="1298">
                  <c:v>0.75399974981481566</c:v>
                </c:pt>
                <c:pt idx="1299">
                  <c:v>0.73407653758489255</c:v>
                </c:pt>
                <c:pt idx="1300">
                  <c:v>0.73563258058973613</c:v>
                </c:pt>
                <c:pt idx="1301">
                  <c:v>0.74155087396611741</c:v>
                </c:pt>
                <c:pt idx="1302">
                  <c:v>0.72353846303336145</c:v>
                </c:pt>
                <c:pt idx="1303">
                  <c:v>0.71567843791573127</c:v>
                </c:pt>
                <c:pt idx="1304">
                  <c:v>0.70516528816516721</c:v>
                </c:pt>
                <c:pt idx="1305">
                  <c:v>0.69159936302722369</c:v>
                </c:pt>
                <c:pt idx="1306">
                  <c:v>0.68429535997974367</c:v>
                </c:pt>
                <c:pt idx="1307">
                  <c:v>0.68781363330348566</c:v>
                </c:pt>
                <c:pt idx="1308">
                  <c:v>0.6858805714579681</c:v>
                </c:pt>
                <c:pt idx="1309">
                  <c:v>0.68708057999617633</c:v>
                </c:pt>
                <c:pt idx="1310">
                  <c:v>0.68861938187493754</c:v>
                </c:pt>
                <c:pt idx="1311">
                  <c:v>0.69463154942558414</c:v>
                </c:pt>
                <c:pt idx="1312">
                  <c:v>0.7046794687190463</c:v>
                </c:pt>
                <c:pt idx="1313">
                  <c:v>0.70614220485630175</c:v>
                </c:pt>
                <c:pt idx="1314">
                  <c:v>0.7111589194394603</c:v>
                </c:pt>
                <c:pt idx="1315">
                  <c:v>0.71530736796990602</c:v>
                </c:pt>
                <c:pt idx="1316">
                  <c:v>0.72315156906940237</c:v>
                </c:pt>
                <c:pt idx="1317">
                  <c:v>0.71336318486481165</c:v>
                </c:pt>
                <c:pt idx="1318">
                  <c:v>0.70426845582439235</c:v>
                </c:pt>
                <c:pt idx="1319">
                  <c:v>0.70030675162870071</c:v>
                </c:pt>
                <c:pt idx="1320">
                  <c:v>0.70214155712475401</c:v>
                </c:pt>
                <c:pt idx="1321">
                  <c:v>0.70007453165505851</c:v>
                </c:pt>
                <c:pt idx="1322">
                  <c:v>0.69803150900992961</c:v>
                </c:pt>
                <c:pt idx="1323">
                  <c:v>0.6855</c:v>
                </c:pt>
                <c:pt idx="1324">
                  <c:v>0.68220000000000003</c:v>
                </c:pt>
                <c:pt idx="1325">
                  <c:v>0.6820049821918106</c:v>
                </c:pt>
                <c:pt idx="1326">
                  <c:v>0.67292129943018941</c:v>
                </c:pt>
                <c:pt idx="1327">
                  <c:v>0.67759999999999998</c:v>
                </c:pt>
                <c:pt idx="1328">
                  <c:v>0.6888114298530793</c:v>
                </c:pt>
                <c:pt idx="1329">
                  <c:v>0.6914861480458564</c:v>
                </c:pt>
                <c:pt idx="1330">
                  <c:v>0.69876291994692907</c:v>
                </c:pt>
                <c:pt idx="1331">
                  <c:v>0.70279992526653645</c:v>
                </c:pt>
                <c:pt idx="1332">
                  <c:v>0.70205556082227683</c:v>
                </c:pt>
                <c:pt idx="1333">
                  <c:v>0.68582038495520936</c:v>
                </c:pt>
                <c:pt idx="1334">
                  <c:v>0.7029769121727848</c:v>
                </c:pt>
                <c:pt idx="1335">
                  <c:v>0.69023066113937404</c:v>
                </c:pt>
                <c:pt idx="1336">
                  <c:v>0.7129566518286079</c:v>
                </c:pt>
                <c:pt idx="1337">
                  <c:v>0.7195544212701237</c:v>
                </c:pt>
                <c:pt idx="1338">
                  <c:v>0.71671978057717578</c:v>
                </c:pt>
                <c:pt idx="1339">
                  <c:v>0.696067658135339</c:v>
                </c:pt>
                <c:pt idx="1340">
                  <c:v>0.70285376253179055</c:v>
                </c:pt>
                <c:pt idx="1341">
                  <c:v>0.70552003661467233</c:v>
                </c:pt>
                <c:pt idx="1342">
                  <c:v>0.71441222123096915</c:v>
                </c:pt>
                <c:pt idx="1343">
                  <c:v>0.72613134475070085</c:v>
                </c:pt>
                <c:pt idx="1344">
                  <c:v>0.73388731708819843</c:v>
                </c:pt>
                <c:pt idx="1345">
                  <c:v>0.70874376761528746</c:v>
                </c:pt>
                <c:pt idx="1346">
                  <c:v>0.72400940821983584</c:v>
                </c:pt>
                <c:pt idx="1347">
                  <c:v>0.71931111940553338</c:v>
                </c:pt>
                <c:pt idx="1348">
                  <c:v>0.71837863051243533</c:v>
                </c:pt>
                <c:pt idx="1349">
                  <c:v>0.71593929282144875</c:v>
                </c:pt>
                <c:pt idx="1350">
                  <c:v>0.71818549071566806</c:v>
                </c:pt>
                <c:pt idx="1351">
                  <c:v>0.73463453470400175</c:v>
                </c:pt>
                <c:pt idx="1352" formatCode="_(* #,##0.0000_);_(* \(#,##0.0000\);_(* &quot;-&quot;??_);_(@_)">
                  <c:v>0.71681794578126401</c:v>
                </c:pt>
                <c:pt idx="1353" formatCode="_(* #,##0.0000_);_(* \(#,##0.0000\);_(* &quot;-&quot;??_);_(@_)">
                  <c:v>0.71561994417363572</c:v>
                </c:pt>
                <c:pt idx="1354" formatCode="_(* #,##0.0000_);_(* \(#,##0.0000\);_(* &quot;-&quot;??_);_(@_)">
                  <c:v>0.70619844790417963</c:v>
                </c:pt>
                <c:pt idx="1355" formatCode="_(* #,##0.0000_);_(* \(#,##0.0000\);_(* &quot;-&quot;??_);_(@_)">
                  <c:v>0.70453788726980415</c:v>
                </c:pt>
                <c:pt idx="1356" formatCode="_(* #,##0.0000_);_(* \(#,##0.0000\);_(* &quot;-&quot;??_);_(@_)">
                  <c:v>0.70812138957502824</c:v>
                </c:pt>
                <c:pt idx="1357" formatCode="_(* #,##0.0000_);_(* \(#,##0.0000\);_(* &quot;-&quot;??_);_(@_)">
                  <c:v>0.70955639700806983</c:v>
                </c:pt>
                <c:pt idx="1358" formatCode="_(* #,##0.0000_);_(* \(#,##0.0000\);_(* &quot;-&quot;??_);_(@_)">
                  <c:v>0.71709481649448747</c:v>
                </c:pt>
                <c:pt idx="1359">
                  <c:v>0.71883677487492537</c:v>
                </c:pt>
                <c:pt idx="1360">
                  <c:v>0.71533670371230662</c:v>
                </c:pt>
                <c:pt idx="1361">
                  <c:v>0.71792691161732936</c:v>
                </c:pt>
                <c:pt idx="1362">
                  <c:v>0.70986362467865916</c:v>
                </c:pt>
                <c:pt idx="1363">
                  <c:v>0.69685629726359855</c:v>
                </c:pt>
                <c:pt idx="1364">
                  <c:v>0.67882497336287284</c:v>
                </c:pt>
                <c:pt idx="1365">
                  <c:v>0.67882518941388426</c:v>
                </c:pt>
                <c:pt idx="1366">
                  <c:v>0.67979353336579085</c:v>
                </c:pt>
                <c:pt idx="1367">
                  <c:v>0.67721255005592496</c:v>
                </c:pt>
                <c:pt idx="1368">
                  <c:v>0.66416252214870841</c:v>
                </c:pt>
                <c:pt idx="1369">
                  <c:v>0.6710775505123564</c:v>
                </c:pt>
                <c:pt idx="1370">
                  <c:v>0.67203367969549099</c:v>
                </c:pt>
                <c:pt idx="1371">
                  <c:v>0.68075080512901143</c:v>
                </c:pt>
                <c:pt idx="1372">
                  <c:v>0.6848396812286337</c:v>
                </c:pt>
                <c:pt idx="1373">
                  <c:v>0.6848901546130548</c:v>
                </c:pt>
                <c:pt idx="1374">
                  <c:v>0.68587162002196722</c:v>
                </c:pt>
                <c:pt idx="1375">
                  <c:v>0.6801722131758714</c:v>
                </c:pt>
                <c:pt idx="1376">
                  <c:v>0.68600363914928719</c:v>
                </c:pt>
                <c:pt idx="1377">
                  <c:v>0.68262437398836651</c:v>
                </c:pt>
                <c:pt idx="1378">
                  <c:v>0.67931549057785512</c:v>
                </c:pt>
                <c:pt idx="1379">
                  <c:v>0.6793875920791923</c:v>
                </c:pt>
                <c:pt idx="1380">
                  <c:v>0.688989073013067</c:v>
                </c:pt>
                <c:pt idx="1381">
                  <c:v>0.68266501630951981</c:v>
                </c:pt>
                <c:pt idx="1382">
                  <c:v>0.67564285128659363</c:v>
                </c:pt>
                <c:pt idx="1383">
                  <c:v>0.67360831048288161</c:v>
                </c:pt>
                <c:pt idx="1384">
                  <c:v>0.67908101891304906</c:v>
                </c:pt>
                <c:pt idx="1385">
                  <c:v>0.68245557185876549</c:v>
                </c:pt>
                <c:pt idx="1386">
                  <c:v>0.67898158730302449</c:v>
                </c:pt>
                <c:pt idx="1387">
                  <c:v>0.68208584117159765</c:v>
                </c:pt>
                <c:pt idx="1388">
                  <c:v>0.66064341057378628</c:v>
                </c:pt>
                <c:pt idx="1389">
                  <c:v>0.66900963554479542</c:v>
                </c:pt>
                <c:pt idx="1390">
                  <c:v>0.66680761152810852</c:v>
                </c:pt>
                <c:pt idx="1391">
                  <c:v>0.68015028326732563</c:v>
                </c:pt>
                <c:pt idx="1392">
                  <c:v>0.67278990309791276</c:v>
                </c:pt>
                <c:pt idx="1393">
                  <c:v>0.6807282353095816</c:v>
                </c:pt>
                <c:pt idx="1394">
                  <c:v>0.68072351419983335</c:v>
                </c:pt>
                <c:pt idx="1395">
                  <c:v>0.68246880068820404</c:v>
                </c:pt>
                <c:pt idx="1396">
                  <c:v>0.68325282694385203</c:v>
                </c:pt>
                <c:pt idx="1397">
                  <c:v>0.68450877264319487</c:v>
                </c:pt>
                <c:pt idx="1398">
                  <c:v>0.68048503652902514</c:v>
                </c:pt>
                <c:pt idx="1399">
                  <c:v>0.68122371180353736</c:v>
                </c:pt>
                <c:pt idx="1400">
                  <c:v>0.68333642548088436</c:v>
                </c:pt>
                <c:pt idx="1401">
                  <c:v>0.6921799920579178</c:v>
                </c:pt>
                <c:pt idx="1402">
                  <c:v>0.69743728301415886</c:v>
                </c:pt>
                <c:pt idx="1403">
                  <c:v>0.69683435814140737</c:v>
                </c:pt>
                <c:pt idx="1404">
                  <c:v>0.70201850621303086</c:v>
                </c:pt>
                <c:pt idx="1405">
                  <c:v>0.70688124603446245</c:v>
                </c:pt>
                <c:pt idx="1406">
                  <c:v>0.70165119300073286</c:v>
                </c:pt>
                <c:pt idx="1407">
                  <c:v>0.70795422906256467</c:v>
                </c:pt>
                <c:pt idx="1408">
                  <c:v>0.7083190235583473</c:v>
                </c:pt>
                <c:pt idx="1409">
                  <c:v>0.71464050919263256</c:v>
                </c:pt>
                <c:pt idx="1410">
                  <c:v>0.71153101343012692</c:v>
                </c:pt>
                <c:pt idx="1411">
                  <c:v>0.71313329458628472</c:v>
                </c:pt>
                <c:pt idx="1412">
                  <c:v>0.71200989410550264</c:v>
                </c:pt>
                <c:pt idx="1413">
                  <c:v>0.72150963214182062</c:v>
                </c:pt>
                <c:pt idx="1414">
                  <c:v>0.71168821713632324</c:v>
                </c:pt>
                <c:pt idx="1415">
                  <c:v>0.72216959125053526</c:v>
                </c:pt>
                <c:pt idx="1416">
                  <c:v>0.72676445515214305</c:v>
                </c:pt>
                <c:pt idx="1417">
                  <c:v>0.72253898226472302</c:v>
                </c:pt>
                <c:pt idx="1418">
                  <c:v>0.7233839460988537</c:v>
                </c:pt>
                <c:pt idx="1419">
                  <c:v>0.71069026901324772</c:v>
                </c:pt>
                <c:pt idx="1420">
                  <c:v>0.71955005467394506</c:v>
                </c:pt>
                <c:pt idx="1421">
                  <c:v>0.71572483695621469</c:v>
                </c:pt>
                <c:pt idx="1422">
                  <c:v>0.71903183690096961</c:v>
                </c:pt>
                <c:pt idx="1423">
                  <c:v>0.70917546368534512</c:v>
                </c:pt>
                <c:pt idx="1424">
                  <c:v>0.71209075731688243</c:v>
                </c:pt>
                <c:pt idx="1425">
                  <c:v>0.72434682184337285</c:v>
                </c:pt>
                <c:pt idx="1426">
                  <c:v>0.71306926904473211</c:v>
                </c:pt>
                <c:pt idx="1427">
                  <c:v>0.70599198388764062</c:v>
                </c:pt>
                <c:pt idx="1428">
                  <c:v>0.71263048382386662</c:v>
                </c:pt>
                <c:pt idx="1429">
                  <c:v>0.7075609603592331</c:v>
                </c:pt>
                <c:pt idx="1430">
                  <c:v>0.70092507903044465</c:v>
                </c:pt>
                <c:pt idx="1431">
                  <c:v>0.69883963131881777</c:v>
                </c:pt>
                <c:pt idx="1432">
                  <c:v>0.70521571065381861</c:v>
                </c:pt>
                <c:pt idx="1433">
                  <c:v>0.71106269416336532</c:v>
                </c:pt>
                <c:pt idx="1434">
                  <c:v>0.71366944573262003</c:v>
                </c:pt>
                <c:pt idx="1435">
                  <c:v>0.72660062410264081</c:v>
                </c:pt>
                <c:pt idx="1436" formatCode="_(* #,##0.0000_);_(* \(#,##0.0000\);_(* &quot;-&quot;??_);_(@_)">
                  <c:v>0.73027808110161385</c:v>
                </c:pt>
                <c:pt idx="1437" formatCode="_(* #,##0.0000_);_(* \(#,##0.0000\);_(* &quot;-&quot;??_);_(@_)">
                  <c:v>0.72358474654599902</c:v>
                </c:pt>
                <c:pt idx="1438">
                  <c:v>0.71923889024915932</c:v>
                </c:pt>
                <c:pt idx="1439">
                  <c:v>0.71222478576689419</c:v>
                </c:pt>
                <c:pt idx="1440">
                  <c:v>0.71506604728674916</c:v>
                </c:pt>
                <c:pt idx="1441">
                  <c:v>0.70792112836833709</c:v>
                </c:pt>
                <c:pt idx="1442">
                  <c:v>0.6993316685539912</c:v>
                </c:pt>
                <c:pt idx="1443">
                  <c:v>0.7059417377170023</c:v>
                </c:pt>
                <c:pt idx="1444">
                  <c:v>0.71180473069978278</c:v>
                </c:pt>
                <c:pt idx="1445">
                  <c:v>0.70910788892053844</c:v>
                </c:pt>
                <c:pt idx="1446">
                  <c:v>0.70928827608420719</c:v>
                </c:pt>
                <c:pt idx="1447">
                  <c:v>0.71891049869938595</c:v>
                </c:pt>
                <c:pt idx="1448">
                  <c:v>0.71132862568349642</c:v>
                </c:pt>
                <c:pt idx="1449" formatCode="_(* #,##0.0000_);_(* \(#,##0.0000\);_(* &quot;-&quot;??_);_(@_)">
                  <c:v>0.70833404256922883</c:v>
                </c:pt>
                <c:pt idx="1450" formatCode="_(* #,##0.0000_);_(* \(#,##0.0000\);_(* &quot;-&quot;??_);_(@_)">
                  <c:v>0.70659247524438995</c:v>
                </c:pt>
                <c:pt idx="1451">
                  <c:v>0.70187069279150682</c:v>
                </c:pt>
                <c:pt idx="1452" formatCode="_(* #,##0.0000_);_(* \(#,##0.0000\);_(* &quot;-&quot;??_);_(@_)">
                  <c:v>0.70289760334929441</c:v>
                </c:pt>
                <c:pt idx="1453">
                  <c:v>0.70116425685443784</c:v>
                </c:pt>
                <c:pt idx="1454">
                  <c:v>0.68109811616893468</c:v>
                </c:pt>
                <c:pt idx="1455">
                  <c:v>0.69398120963073029</c:v>
                </c:pt>
                <c:pt idx="1456">
                  <c:v>0.69809999999999994</c:v>
                </c:pt>
                <c:pt idx="1457">
                  <c:v>0.70100527258260481</c:v>
                </c:pt>
                <c:pt idx="1458">
                  <c:v>0.71707035436763134</c:v>
                </c:pt>
                <c:pt idx="1459">
                  <c:v>0.71447478101385276</c:v>
                </c:pt>
                <c:pt idx="1460">
                  <c:v>0.71545686372489226</c:v>
                </c:pt>
                <c:pt idx="1461">
                  <c:v>0.72535137088568724</c:v>
                </c:pt>
                <c:pt idx="1462">
                  <c:v>0.72721922938493</c:v>
                </c:pt>
                <c:pt idx="1463">
                  <c:v>0.72251436763312271</c:v>
                </c:pt>
                <c:pt idx="1464">
                  <c:v>0.73884990301084641</c:v>
                </c:pt>
                <c:pt idx="1465">
                  <c:v>0.7374476345397174</c:v>
                </c:pt>
                <c:pt idx="1466">
                  <c:v>0.73945938804088263</c:v>
                </c:pt>
                <c:pt idx="1467">
                  <c:v>0.74432701095245712</c:v>
                </c:pt>
                <c:pt idx="1468">
                  <c:v>0.73814359428455845</c:v>
                </c:pt>
                <c:pt idx="1469">
                  <c:v>0.74948812970021494</c:v>
                </c:pt>
                <c:pt idx="1470">
                  <c:v>0.76284809568478074</c:v>
                </c:pt>
                <c:pt idx="1471">
                  <c:v>0.7644190419618937</c:v>
                </c:pt>
                <c:pt idx="1472">
                  <c:v>0.75696783413013224</c:v>
                </c:pt>
                <c:pt idx="1473">
                  <c:v>0.75538518394688292</c:v>
                </c:pt>
                <c:pt idx="1474">
                  <c:v>0.74974101657386338</c:v>
                </c:pt>
                <c:pt idx="1475">
                  <c:v>0.74293136578981733</c:v>
                </c:pt>
                <c:pt idx="1476">
                  <c:v>0.73589497880138932</c:v>
                </c:pt>
                <c:pt idx="1477">
                  <c:v>0.73593559675315623</c:v>
                </c:pt>
                <c:pt idx="1478">
                  <c:v>0.74217859602734948</c:v>
                </c:pt>
                <c:pt idx="1479">
                  <c:v>0.76932703981728978</c:v>
                </c:pt>
                <c:pt idx="1480">
                  <c:v>0.76837307169254754</c:v>
                </c:pt>
                <c:pt idx="1481">
                  <c:v>0.77320095221288265</c:v>
                </c:pt>
                <c:pt idx="1482">
                  <c:v>0.7693274462541928</c:v>
                </c:pt>
                <c:pt idx="1483">
                  <c:v>0.76823254302775656</c:v>
                </c:pt>
                <c:pt idx="1484">
                  <c:v>0.77996807471825913</c:v>
                </c:pt>
                <c:pt idx="1485">
                  <c:v>0.79336718083962898</c:v>
                </c:pt>
                <c:pt idx="1486">
                  <c:v>0.80695481804514468</c:v>
                </c:pt>
                <c:pt idx="1487">
                  <c:v>0.80881081194176319</c:v>
                </c:pt>
                <c:pt idx="1488">
                  <c:v>0.81355297711980679</c:v>
                </c:pt>
                <c:pt idx="1489">
                  <c:v>0.81803400767072532</c:v>
                </c:pt>
                <c:pt idx="1490">
                  <c:v>0.82218286577055599</c:v>
                </c:pt>
                <c:pt idx="1491">
                  <c:v>0.82143715625495095</c:v>
                </c:pt>
                <c:pt idx="1492">
                  <c:v>0.81161565442920303</c:v>
                </c:pt>
                <c:pt idx="1493">
                  <c:v>0.8064635885278828</c:v>
                </c:pt>
                <c:pt idx="1494">
                  <c:v>0.78447823864172495</c:v>
                </c:pt>
                <c:pt idx="1495">
                  <c:v>0.7885704062102239</c:v>
                </c:pt>
                <c:pt idx="1496">
                  <c:v>0.79212580031422186</c:v>
                </c:pt>
                <c:pt idx="1497">
                  <c:v>0.80040674105548115</c:v>
                </c:pt>
                <c:pt idx="1498">
                  <c:v>0.80067873233236386</c:v>
                </c:pt>
                <c:pt idx="1499">
                  <c:v>0.79100325292750218</c:v>
                </c:pt>
                <c:pt idx="1500">
                  <c:v>0.7977588813687253</c:v>
                </c:pt>
                <c:pt idx="1501">
                  <c:v>0.80650748670204209</c:v>
                </c:pt>
                <c:pt idx="1502">
                  <c:v>0.80834116095174258</c:v>
                </c:pt>
                <c:pt idx="1503" formatCode="_(* #,##0.0000_);_(* \(#,##0.0000\);_(* &quot;-&quot;??_);_(@_)">
                  <c:v>0.80250275717647424</c:v>
                </c:pt>
                <c:pt idx="1504">
                  <c:v>0.78366181649657018</c:v>
                </c:pt>
                <c:pt idx="1505">
                  <c:v>0.81822490402491632</c:v>
                </c:pt>
                <c:pt idx="1506">
                  <c:v>0.81858901439305964</c:v>
                </c:pt>
                <c:pt idx="1507">
                  <c:v>0.80916938345588996</c:v>
                </c:pt>
                <c:pt idx="1508">
                  <c:v>0.81722973016454703</c:v>
                </c:pt>
                <c:pt idx="1509">
                  <c:v>0.82061800371921567</c:v>
                </c:pt>
                <c:pt idx="1510">
                  <c:v>0.82155442063191964</c:v>
                </c:pt>
                <c:pt idx="1511" formatCode="General">
                  <c:v>0.81969775278054458</c:v>
                </c:pt>
                <c:pt idx="1512">
                  <c:v>0.81376686972969914</c:v>
                </c:pt>
                <c:pt idx="1513">
                  <c:v>0.80925416208426426</c:v>
                </c:pt>
                <c:pt idx="1514">
                  <c:v>0.81602953946908952</c:v>
                </c:pt>
                <c:pt idx="1515">
                  <c:v>0.80962212770864517</c:v>
                </c:pt>
                <c:pt idx="1516" formatCode="General">
                  <c:v>0.80479981289155345</c:v>
                </c:pt>
                <c:pt idx="1517">
                  <c:v>0.81294309579670165</c:v>
                </c:pt>
                <c:pt idx="1518">
                  <c:v>0.8153446552985788</c:v>
                </c:pt>
                <c:pt idx="1519">
                  <c:v>0.82919517675546772</c:v>
                </c:pt>
                <c:pt idx="1520">
                  <c:v>0.8404765315006214</c:v>
                </c:pt>
                <c:pt idx="1521">
                  <c:v>0.84108885617397289</c:v>
                </c:pt>
                <c:pt idx="1522">
                  <c:v>0.84963654743149974</c:v>
                </c:pt>
                <c:pt idx="1523">
                  <c:v>0.83855262173466238</c:v>
                </c:pt>
                <c:pt idx="1524">
                  <c:v>0.84434462726935444</c:v>
                </c:pt>
                <c:pt idx="1525">
                  <c:v>0.83995431931100772</c:v>
                </c:pt>
                <c:pt idx="1526">
                  <c:v>0.8505945167909823</c:v>
                </c:pt>
                <c:pt idx="1527">
                  <c:v>0.8412333866080941</c:v>
                </c:pt>
                <c:pt idx="1528">
                  <c:v>0.8358280658572621</c:v>
                </c:pt>
                <c:pt idx="1529">
                  <c:v>0.82996351904927823</c:v>
                </c:pt>
                <c:pt idx="1530">
                  <c:v>0.81854773721674934</c:v>
                </c:pt>
                <c:pt idx="1531">
                  <c:v>0.81584267334704952</c:v>
                </c:pt>
                <c:pt idx="1532">
                  <c:v>0.81989233614967483</c:v>
                </c:pt>
                <c:pt idx="1533">
                  <c:v>0.83069580381400199</c:v>
                </c:pt>
                <c:pt idx="1534">
                  <c:v>0.81556175238422168</c:v>
                </c:pt>
                <c:pt idx="1535">
                  <c:v>0.81774302231047147</c:v>
                </c:pt>
                <c:pt idx="1536">
                  <c:v>0.81498794327212609</c:v>
                </c:pt>
                <c:pt idx="1537">
                  <c:v>0.80863060465600378</c:v>
                </c:pt>
                <c:pt idx="1538">
                  <c:v>0.79870249618206834</c:v>
                </c:pt>
                <c:pt idx="1539">
                  <c:v>0.79032172820861768</c:v>
                </c:pt>
                <c:pt idx="1540">
                  <c:v>0.79119637977137625</c:v>
                </c:pt>
                <c:pt idx="1541">
                  <c:v>0.79543077438091259</c:v>
                </c:pt>
                <c:pt idx="1542">
                  <c:v>0.80497135647707485</c:v>
                </c:pt>
                <c:pt idx="1543">
                  <c:v>0.8071737338802798</c:v>
                </c:pt>
                <c:pt idx="1544">
                  <c:v>0.81277756027665649</c:v>
                </c:pt>
                <c:pt idx="1545">
                  <c:v>0.8119116978890617</c:v>
                </c:pt>
                <c:pt idx="1546">
                  <c:v>0.80926182654525314</c:v>
                </c:pt>
                <c:pt idx="1547">
                  <c:v>0.79820678904307685</c:v>
                </c:pt>
                <c:pt idx="1548">
                  <c:v>0.79776445269565099</c:v>
                </c:pt>
                <c:pt idx="1549">
                  <c:v>0.7887231860486914</c:v>
                </c:pt>
                <c:pt idx="1550">
                  <c:v>0.78601443843186791</c:v>
                </c:pt>
                <c:pt idx="1551">
                  <c:v>0.77916667629493996</c:v>
                </c:pt>
                <c:pt idx="1552">
                  <c:v>0.77794498800170353</c:v>
                </c:pt>
                <c:pt idx="1553">
                  <c:v>0.78502501591617635</c:v>
                </c:pt>
                <c:pt idx="1554">
                  <c:v>0.78328676794572516</c:v>
                </c:pt>
                <c:pt idx="1555">
                  <c:v>0.7918064843244057</c:v>
                </c:pt>
                <c:pt idx="1556">
                  <c:v>0.79285640510801181</c:v>
                </c:pt>
                <c:pt idx="1557">
                  <c:v>0.79034909688832644</c:v>
                </c:pt>
                <c:pt idx="1558">
                  <c:v>0.79153437726361409</c:v>
                </c:pt>
                <c:pt idx="1559">
                  <c:v>0.79627404950149483</c:v>
                </c:pt>
                <c:pt idx="1560">
                  <c:v>0.79553072950655102</c:v>
                </c:pt>
                <c:pt idx="1561">
                  <c:v>0.78654693211729076</c:v>
                </c:pt>
                <c:pt idx="1562">
                  <c:v>0.77709195950318688</c:v>
                </c:pt>
                <c:pt idx="1563">
                  <c:v>0.77326598443007244</c:v>
                </c:pt>
                <c:pt idx="1564">
                  <c:v>0.76424216390997946</c:v>
                </c:pt>
                <c:pt idx="1565">
                  <c:v>0.78434883286825108</c:v>
                </c:pt>
                <c:pt idx="1566">
                  <c:v>0.78459307344017604</c:v>
                </c:pt>
                <c:pt idx="1567">
                  <c:v>0.79492173550694989</c:v>
                </c:pt>
                <c:pt idx="1568">
                  <c:v>0.78943923616994349</c:v>
                </c:pt>
                <c:pt idx="1569">
                  <c:v>0.78791630649636812</c:v>
                </c:pt>
                <c:pt idx="1570">
                  <c:v>0.79625838572010865</c:v>
                </c:pt>
                <c:pt idx="1571">
                  <c:v>0.80057857301938284</c:v>
                </c:pt>
                <c:pt idx="1572">
                  <c:v>0.79200239791977811</c:v>
                </c:pt>
                <c:pt idx="1573">
                  <c:v>0.78779291034949117</c:v>
                </c:pt>
                <c:pt idx="1574">
                  <c:v>0.80051163896490152</c:v>
                </c:pt>
                <c:pt idx="1575">
                  <c:v>0.80388080548487029</c:v>
                </c:pt>
                <c:pt idx="1576">
                  <c:v>0.80724845063347428</c:v>
                </c:pt>
                <c:pt idx="1577">
                  <c:v>0.81228656763198603</c:v>
                </c:pt>
                <c:pt idx="1578">
                  <c:v>0.80137242015302246</c:v>
                </c:pt>
                <c:pt idx="1579">
                  <c:v>0.8064606284937853</c:v>
                </c:pt>
                <c:pt idx="1580">
                  <c:v>0.80092125659130553</c:v>
                </c:pt>
                <c:pt idx="1581">
                  <c:v>0.79364248882860022</c:v>
                </c:pt>
                <c:pt idx="1582">
                  <c:v>0.81076175750660051</c:v>
                </c:pt>
                <c:pt idx="1583">
                  <c:v>0.80995862560821297</c:v>
                </c:pt>
                <c:pt idx="1584">
                  <c:v>0.82953816286515281</c:v>
                </c:pt>
                <c:pt idx="1585">
                  <c:v>0.83408061620403462</c:v>
                </c:pt>
                <c:pt idx="1586">
                  <c:v>0.81927609844675564</c:v>
                </c:pt>
                <c:pt idx="1587">
                  <c:v>0.81985948584385404</c:v>
                </c:pt>
                <c:pt idx="1588">
                  <c:v>0.82087339806202642</c:v>
                </c:pt>
                <c:pt idx="1589">
                  <c:v>0.81188222879292871</c:v>
                </c:pt>
                <c:pt idx="1590">
                  <c:v>0.81746528598530155</c:v>
                </c:pt>
                <c:pt idx="1591">
                  <c:v>0.79365630966599099</c:v>
                </c:pt>
                <c:pt idx="1592">
                  <c:v>0.79164080891859467</c:v>
                </c:pt>
                <c:pt idx="1593">
                  <c:v>0.79301255655898162</c:v>
                </c:pt>
                <c:pt idx="1594">
                  <c:v>0.77558573109361362</c:v>
                </c:pt>
                <c:pt idx="1595">
                  <c:v>0.771179994036292</c:v>
                </c:pt>
                <c:pt idx="1596">
                  <c:v>0.77048797839340111</c:v>
                </c:pt>
                <c:pt idx="1597">
                  <c:v>0.75999448615242393</c:v>
                </c:pt>
                <c:pt idx="1598">
                  <c:v>0.75512628205423193</c:v>
                </c:pt>
                <c:pt idx="1599">
                  <c:v>0.73990124993091722</c:v>
                </c:pt>
                <c:pt idx="1600">
                  <c:v>0.73897361652843396</c:v>
                </c:pt>
                <c:pt idx="1601" formatCode="_(* #,##0.0000_);_(* \(#,##0.0000\);_(* &quot;-&quot;??_);_(@_)">
                  <c:v>0.71820578802772861</c:v>
                </c:pt>
                <c:pt idx="1602">
                  <c:v>0.732231555718039</c:v>
                </c:pt>
                <c:pt idx="1603">
                  <c:v>0.73696476965313984</c:v>
                </c:pt>
                <c:pt idx="1604">
                  <c:v>0.74658294483783383</c:v>
                </c:pt>
                <c:pt idx="1605">
                  <c:v>0.73112244199177645</c:v>
                </c:pt>
                <c:pt idx="1606">
                  <c:v>0.72899907402269126</c:v>
                </c:pt>
                <c:pt idx="1607">
                  <c:v>0.72450824930782409</c:v>
                </c:pt>
                <c:pt idx="1608">
                  <c:v>0.71721068793841669</c:v>
                </c:pt>
                <c:pt idx="1609">
                  <c:v>0.72207991468964128</c:v>
                </c:pt>
                <c:pt idx="1610">
                  <c:v>0.72354756609542825</c:v>
                </c:pt>
                <c:pt idx="1611">
                  <c:v>0.72522892334473921</c:v>
                </c:pt>
                <c:pt idx="1612">
                  <c:v>0.72098271973200623</c:v>
                </c:pt>
                <c:pt idx="1613">
                  <c:v>0.72937872055806752</c:v>
                </c:pt>
                <c:pt idx="1614">
                  <c:v>0.72345774628877979</c:v>
                </c:pt>
                <c:pt idx="1615">
                  <c:v>0.72877320368161369</c:v>
                </c:pt>
                <c:pt idx="1616">
                  <c:v>0.73730537980561162</c:v>
                </c:pt>
                <c:pt idx="1617">
                  <c:v>0.74302876465009393</c:v>
                </c:pt>
                <c:pt idx="1618">
                  <c:v>0.75377700719273555</c:v>
                </c:pt>
                <c:pt idx="1619">
                  <c:v>0.75588092874064405</c:v>
                </c:pt>
                <c:pt idx="1620">
                  <c:v>0.75129445639044867</c:v>
                </c:pt>
                <c:pt idx="1621">
                  <c:v>0.7355854569784076</c:v>
                </c:pt>
                <c:pt idx="1622">
                  <c:v>0.73587874331814729</c:v>
                </c:pt>
                <c:pt idx="1623">
                  <c:v>0.72958101507471795</c:v>
                </c:pt>
                <c:pt idx="1624">
                  <c:v>0.73886764293799989</c:v>
                </c:pt>
                <c:pt idx="1625">
                  <c:v>0.75664661513811005</c:v>
                </c:pt>
                <c:pt idx="1626">
                  <c:v>0.75588090671461505</c:v>
                </c:pt>
                <c:pt idx="1627">
                  <c:v>0.76018343315844961</c:v>
                </c:pt>
                <c:pt idx="1628">
                  <c:v>0.75766515693374725</c:v>
                </c:pt>
                <c:pt idx="1629">
                  <c:v>0.74559598362238544</c:v>
                </c:pt>
                <c:pt idx="1630">
                  <c:v>0.73964811731613733</c:v>
                </c:pt>
                <c:pt idx="1631">
                  <c:v>0.74611924857196443</c:v>
                </c:pt>
                <c:pt idx="1632">
                  <c:v>0.74846226102376234</c:v>
                </c:pt>
                <c:pt idx="1633">
                  <c:v>0.74060094748433325</c:v>
                </c:pt>
                <c:pt idx="1634">
                  <c:v>0.73838886364161971</c:v>
                </c:pt>
                <c:pt idx="1635">
                  <c:v>0.72090439118220351</c:v>
                </c:pt>
                <c:pt idx="1636">
                  <c:v>0.70238082929442736</c:v>
                </c:pt>
                <c:pt idx="1637">
                  <c:v>0.71343808712012535</c:v>
                </c:pt>
                <c:pt idx="1638">
                  <c:v>0.69567068787361919</c:v>
                </c:pt>
                <c:pt idx="1639">
                  <c:v>0.69979129387781613</c:v>
                </c:pt>
                <c:pt idx="1640">
                  <c:v>0.70091301359416514</c:v>
                </c:pt>
                <c:pt idx="1641">
                  <c:v>0.7020150801851448</c:v>
                </c:pt>
                <c:pt idx="1642">
                  <c:v>0.70127808859570206</c:v>
                </c:pt>
                <c:pt idx="1643">
                  <c:v>0.70106125734422275</c:v>
                </c:pt>
                <c:pt idx="1644">
                  <c:v>0.70369047837313015</c:v>
                </c:pt>
                <c:pt idx="1645">
                  <c:v>0.71324953826074311</c:v>
                </c:pt>
                <c:pt idx="1646">
                  <c:v>0.71813515311135212</c:v>
                </c:pt>
                <c:pt idx="1647">
                  <c:v>0.72610368503438472</c:v>
                </c:pt>
                <c:pt idx="1648">
                  <c:v>0.70382207043158429</c:v>
                </c:pt>
                <c:pt idx="1649">
                  <c:v>0.69827111085534133</c:v>
                </c:pt>
                <c:pt idx="1650">
                  <c:v>0.69767313559593358</c:v>
                </c:pt>
                <c:pt idx="1651">
                  <c:v>0.69431713098646741</c:v>
                </c:pt>
                <c:pt idx="1652">
                  <c:v>0.67595995652026719</c:v>
                </c:pt>
                <c:pt idx="1653" formatCode="_(* #,##0.0000_);_(* \(#,##0.0000\);_(* &quot;-&quot;??_);_(@_)">
                  <c:v>0.66581574382170028</c:v>
                </c:pt>
                <c:pt idx="1654" formatCode="_(* #,##0.0000_);_(* \(#,##0.0000\);_(* &quot;-&quot;??_);_(@_)">
                  <c:v>0.67337762400132728</c:v>
                </c:pt>
                <c:pt idx="1655">
                  <c:v>0.67843836600226215</c:v>
                </c:pt>
                <c:pt idx="1656">
                  <c:v>0.67898685977975781</c:v>
                </c:pt>
                <c:pt idx="1657">
                  <c:v>0.68006883496310877</c:v>
                </c:pt>
                <c:pt idx="1658">
                  <c:v>0.68617631629868425</c:v>
                </c:pt>
                <c:pt idx="1659">
                  <c:v>0.70724225508590377</c:v>
                </c:pt>
                <c:pt idx="1660">
                  <c:v>0.70947834468581938</c:v>
                </c:pt>
                <c:pt idx="1661">
                  <c:v>0.7136421624705086</c:v>
                </c:pt>
                <c:pt idx="1662">
                  <c:v>0.72864794436888958</c:v>
                </c:pt>
                <c:pt idx="1663">
                  <c:v>0.75657429846002033</c:v>
                </c:pt>
                <c:pt idx="1664">
                  <c:v>0.78778131058670653</c:v>
                </c:pt>
                <c:pt idx="1665">
                  <c:v>0.80663885881420838</c:v>
                </c:pt>
                <c:pt idx="1666">
                  <c:v>0.82915809713529187</c:v>
                </c:pt>
                <c:pt idx="1667">
                  <c:v>0.82684239299667173</c:v>
                </c:pt>
                <c:pt idx="1668">
                  <c:v>0.83982425617371592</c:v>
                </c:pt>
                <c:pt idx="1669">
                  <c:v>0.85786991655133327</c:v>
                </c:pt>
                <c:pt idx="1670">
                  <c:v>0.86530236794884263</c:v>
                </c:pt>
                <c:pt idx="1671">
                  <c:v>0.87751230145238701</c:v>
                </c:pt>
                <c:pt idx="1672">
                  <c:v>0.85039517008180587</c:v>
                </c:pt>
                <c:pt idx="1673">
                  <c:v>0.81158409845871515</c:v>
                </c:pt>
                <c:pt idx="1674">
                  <c:v>0.77888495464698648</c:v>
                </c:pt>
                <c:pt idx="1675">
                  <c:v>0.78599254525330398</c:v>
                </c:pt>
                <c:pt idx="1676">
                  <c:v>0.81075644898617738</c:v>
                </c:pt>
                <c:pt idx="1677">
                  <c:v>0.82123623929223999</c:v>
                </c:pt>
                <c:pt idx="1678">
                  <c:v>0.84227765102019536</c:v>
                </c:pt>
                <c:pt idx="1679">
                  <c:v>0.8397157027887221</c:v>
                </c:pt>
                <c:pt idx="1680">
                  <c:v>0.84768252138781497</c:v>
                </c:pt>
                <c:pt idx="1681">
                  <c:v>0.8469679801187272</c:v>
                </c:pt>
                <c:pt idx="1682">
                  <c:v>0.85308770734869654</c:v>
                </c:pt>
                <c:pt idx="1683">
                  <c:v>0.83164449306487054</c:v>
                </c:pt>
                <c:pt idx="1684">
                  <c:v>0.82532673578909344</c:v>
                </c:pt>
                <c:pt idx="1685">
                  <c:v>0.81689615310338237</c:v>
                </c:pt>
                <c:pt idx="1686">
                  <c:v>0.80883597439296984</c:v>
                </c:pt>
                <c:pt idx="1687">
                  <c:v>0.80441858179992864</c:v>
                </c:pt>
                <c:pt idx="1688">
                  <c:v>0.79828958388075399</c:v>
                </c:pt>
                <c:pt idx="1689">
                  <c:v>0.79944120419222875</c:v>
                </c:pt>
                <c:pt idx="1690">
                  <c:v>0.79626722152316298</c:v>
                </c:pt>
                <c:pt idx="1691">
                  <c:v>0.79611803740784526</c:v>
                </c:pt>
                <c:pt idx="1692">
                  <c:v>0.81422746633730692</c:v>
                </c:pt>
                <c:pt idx="1693">
                  <c:v>0.82668230572122914</c:v>
                </c:pt>
                <c:pt idx="1694">
                  <c:v>0.81934030446564587</c:v>
                </c:pt>
                <c:pt idx="1695">
                  <c:v>0.80914299756482122</c:v>
                </c:pt>
                <c:pt idx="1696">
                  <c:v>0.83548868960533984</c:v>
                </c:pt>
                <c:pt idx="1697">
                  <c:v>0.83564875950742934</c:v>
                </c:pt>
                <c:pt idx="1698">
                  <c:v>0.82390755656128922</c:v>
                </c:pt>
                <c:pt idx="1699">
                  <c:v>0.82509891541596148</c:v>
                </c:pt>
                <c:pt idx="1700">
                  <c:v>0.82656834846135974</c:v>
                </c:pt>
                <c:pt idx="1701">
                  <c:v>0.8291064707681175</c:v>
                </c:pt>
                <c:pt idx="1702">
                  <c:v>0.83599061566589572</c:v>
                </c:pt>
                <c:pt idx="1703">
                  <c:v>0.83382651399149377</c:v>
                </c:pt>
                <c:pt idx="1704">
                  <c:v>0.84714186873080988</c:v>
                </c:pt>
              </c:numCache>
            </c:numRef>
          </c:val>
          <c:smooth val="0"/>
          <c:extLst xmlns:c16r2="http://schemas.microsoft.com/office/drawing/2015/06/chart">
            <c:ext xmlns:c16="http://schemas.microsoft.com/office/drawing/2014/chart" uri="{C3380CC4-5D6E-409C-BE32-E72D297353CC}">
              <c16:uniqueId val="{00000003-F458-43CF-B895-06ABB3F63D11}"/>
            </c:ext>
          </c:extLst>
        </c:ser>
        <c:dLbls>
          <c:showLegendKey val="0"/>
          <c:showVal val="0"/>
          <c:showCatName val="0"/>
          <c:showSerName val="0"/>
          <c:showPercent val="0"/>
          <c:showBubbleSize val="0"/>
        </c:dLbls>
        <c:marker val="1"/>
        <c:smooth val="0"/>
        <c:axId val="363810568"/>
        <c:axId val="363807040"/>
      </c:lineChart>
      <c:dateAx>
        <c:axId val="363809784"/>
        <c:scaling>
          <c:orientation val="minMax"/>
          <c:min val="42979"/>
        </c:scaling>
        <c:delete val="0"/>
        <c:axPos val="b"/>
        <c:numFmt formatCode="[$-409]d\-mmm\-yy;@" sourceLinked="1"/>
        <c:majorTickMark val="out"/>
        <c:minorTickMark val="none"/>
        <c:tickLblPos val="nextTo"/>
        <c:spPr>
          <a:noFill/>
          <a:ln w="9525" cap="flat" cmpd="sng" algn="ctr">
            <a:solidFill>
              <a:schemeClr val="tx1"/>
            </a:solidFill>
            <a:round/>
          </a:ln>
          <a:effectLst/>
        </c:spPr>
        <c:txPr>
          <a:bodyPr rot="54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63806648"/>
        <c:crosses val="autoZero"/>
        <c:auto val="1"/>
        <c:lblOffset val="100"/>
        <c:baseTimeUnit val="days"/>
        <c:majorUnit val="20"/>
        <c:majorTimeUnit val="days"/>
        <c:minorUnit val="1"/>
        <c:minorTimeUnit val="months"/>
      </c:dateAx>
      <c:valAx>
        <c:axId val="363806648"/>
        <c:scaling>
          <c:orientation val="minMax"/>
          <c:max val="18"/>
          <c:min val="8"/>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63809784"/>
        <c:crosses val="autoZero"/>
        <c:crossBetween val="between"/>
      </c:valAx>
      <c:valAx>
        <c:axId val="363807040"/>
        <c:scaling>
          <c:orientation val="minMax"/>
          <c:max val="0.9"/>
          <c:min val="0.5"/>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63810568"/>
        <c:crosses val="max"/>
        <c:crossBetween val="between"/>
      </c:valAx>
      <c:dateAx>
        <c:axId val="363810568"/>
        <c:scaling>
          <c:orientation val="minMax"/>
        </c:scaling>
        <c:delete val="1"/>
        <c:axPos val="b"/>
        <c:numFmt formatCode="[$-409]d\-mmm\-yy;@" sourceLinked="1"/>
        <c:majorTickMark val="out"/>
        <c:minorTickMark val="none"/>
        <c:tickLblPos val="nextTo"/>
        <c:crossAx val="363807040"/>
        <c:crosses val="autoZero"/>
        <c:auto val="1"/>
        <c:lblOffset val="100"/>
        <c:baseTimeUnit val="days"/>
      </c:dateAx>
      <c:spPr>
        <a:noFill/>
        <a:ln w="12700">
          <a:solidFill>
            <a:schemeClr val="tx1"/>
          </a:solidFill>
        </a:ln>
        <a:effectLst/>
      </c:spPr>
    </c:plotArea>
    <c:legend>
      <c:legendPos val="b"/>
      <c:layout>
        <c:manualLayout>
          <c:xMode val="edge"/>
          <c:yMode val="edge"/>
          <c:x val="1.1622947963351893E-2"/>
          <c:y val="0.91148885435367655"/>
          <c:w val="0.96344271701952644"/>
          <c:h val="7.742378988214478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875109361329835E-2"/>
          <c:y val="3.3193672759453091E-2"/>
          <c:w val="0.90112489063867018"/>
          <c:h val="0.87121901866512685"/>
        </c:manualLayout>
      </c:layout>
      <c:barChart>
        <c:barDir val="col"/>
        <c:grouping val="clustered"/>
        <c:varyColors val="0"/>
        <c:ser>
          <c:idx val="0"/>
          <c:order val="0"/>
          <c:spPr>
            <a:solidFill>
              <a:srgbClr val="F7964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Cambria"/>
                    <a:ea typeface="Cambria"/>
                    <a:cs typeface="Cambri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Word]Sheet1'!$A$6:$A$10</c:f>
              <c:strCache>
                <c:ptCount val="5"/>
                <c:pt idx="0">
                  <c:v>Sep'17</c:v>
                </c:pt>
                <c:pt idx="1">
                  <c:v>Dec'17</c:v>
                </c:pt>
                <c:pt idx="2">
                  <c:v>Mar'18</c:v>
                </c:pt>
                <c:pt idx="3">
                  <c:v>Jun'18</c:v>
                </c:pt>
                <c:pt idx="4">
                  <c:v>Sep'18</c:v>
                </c:pt>
              </c:strCache>
            </c:strRef>
          </c:cat>
          <c:val>
            <c:numRef>
              <c:f>'[Chart in Microsoft Word]Sheet1'!$C$6:$C$10</c:f>
              <c:numCache>
                <c:formatCode>General</c:formatCode>
                <c:ptCount val="5"/>
                <c:pt idx="0">
                  <c:v>23.3</c:v>
                </c:pt>
                <c:pt idx="1">
                  <c:v>36.9</c:v>
                </c:pt>
                <c:pt idx="2">
                  <c:v>34</c:v>
                </c:pt>
                <c:pt idx="3">
                  <c:v>42.5</c:v>
                </c:pt>
                <c:pt idx="4">
                  <c:v>45.4</c:v>
                </c:pt>
              </c:numCache>
            </c:numRef>
          </c:val>
          <c:extLst xmlns:c16r2="http://schemas.microsoft.com/office/drawing/2015/06/chart">
            <c:ext xmlns:c16="http://schemas.microsoft.com/office/drawing/2014/chart" uri="{C3380CC4-5D6E-409C-BE32-E72D297353CC}">
              <c16:uniqueId val="{00000000-4561-4BC0-93A0-8E67F97AD6B1}"/>
            </c:ext>
          </c:extLst>
        </c:ser>
        <c:dLbls>
          <c:showLegendKey val="0"/>
          <c:showVal val="0"/>
          <c:showCatName val="0"/>
          <c:showSerName val="0"/>
          <c:showPercent val="0"/>
          <c:showBubbleSize val="0"/>
        </c:dLbls>
        <c:gapWidth val="72"/>
        <c:overlap val="-27"/>
        <c:axId val="368521688"/>
        <c:axId val="368522080"/>
      </c:barChart>
      <c:catAx>
        <c:axId val="36852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Cambria"/>
                <a:ea typeface="Cambria"/>
                <a:cs typeface="Cambria"/>
              </a:defRPr>
            </a:pPr>
            <a:endParaRPr lang="en-US"/>
          </a:p>
        </c:txPr>
        <c:crossAx val="368522080"/>
        <c:crosses val="autoZero"/>
        <c:auto val="1"/>
        <c:lblAlgn val="ctr"/>
        <c:lblOffset val="100"/>
        <c:noMultiLvlLbl val="0"/>
      </c:catAx>
      <c:valAx>
        <c:axId val="3685220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600" b="0" i="0" u="none" strike="noStrike" kern="1200" baseline="0">
                <a:solidFill>
                  <a:srgbClr val="000000"/>
                </a:solidFill>
                <a:latin typeface="Cambria"/>
                <a:ea typeface="Cambria"/>
                <a:cs typeface="Cambria"/>
              </a:defRPr>
            </a:pPr>
            <a:endParaRPr lang="en-US"/>
          </a:p>
        </c:txPr>
        <c:crossAx val="368521688"/>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b="0" u="none" strike="noStrike" baseline="0">
          <a:solidFill>
            <a:srgbClr val="000000"/>
          </a:solidFill>
          <a:latin typeface="Cambria"/>
          <a:ea typeface="Cambria"/>
          <a:cs typeface="Cambria"/>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9778418566106E-2"/>
          <c:y val="3.0613246603596413E-2"/>
          <c:w val="0.92858629188474417"/>
          <c:h val="0.86365430565756307"/>
        </c:manualLayout>
      </c:layout>
      <c:barChart>
        <c:barDir val="col"/>
        <c:grouping val="clustered"/>
        <c:varyColors val="0"/>
        <c:ser>
          <c:idx val="0"/>
          <c:order val="0"/>
          <c:spPr>
            <a:solidFill>
              <a:srgbClr val="F7964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Cambria"/>
                    <a:ea typeface="Cambria"/>
                    <a:cs typeface="Cambri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Word]Sheet1'!$A$6:$A$10</c:f>
              <c:strCache>
                <c:ptCount val="5"/>
                <c:pt idx="0">
                  <c:v>Sep'17</c:v>
                </c:pt>
                <c:pt idx="1">
                  <c:v>Dec'17</c:v>
                </c:pt>
                <c:pt idx="2">
                  <c:v>Mar'18</c:v>
                </c:pt>
                <c:pt idx="3">
                  <c:v>Jun'18</c:v>
                </c:pt>
                <c:pt idx="4">
                  <c:v>Sep'18</c:v>
                </c:pt>
              </c:strCache>
            </c:strRef>
          </c:cat>
          <c:val>
            <c:numRef>
              <c:f>'[Chart in Microsoft Word]Sheet1'!$D$6:$D$10</c:f>
              <c:numCache>
                <c:formatCode>General</c:formatCode>
                <c:ptCount val="5"/>
                <c:pt idx="0">
                  <c:v>3.8</c:v>
                </c:pt>
                <c:pt idx="1">
                  <c:v>8.6999999999999993</c:v>
                </c:pt>
                <c:pt idx="2">
                  <c:v>2.2000000000000002</c:v>
                </c:pt>
                <c:pt idx="3">
                  <c:v>4.0999999999999996</c:v>
                </c:pt>
                <c:pt idx="4">
                  <c:v>10.5</c:v>
                </c:pt>
              </c:numCache>
            </c:numRef>
          </c:val>
          <c:extLst xmlns:c16r2="http://schemas.microsoft.com/office/drawing/2015/06/chart">
            <c:ext xmlns:c16="http://schemas.microsoft.com/office/drawing/2014/chart" uri="{C3380CC4-5D6E-409C-BE32-E72D297353CC}">
              <c16:uniqueId val="{00000000-4540-4624-A23D-E919968C2CF4}"/>
            </c:ext>
          </c:extLst>
        </c:ser>
        <c:dLbls>
          <c:showLegendKey val="0"/>
          <c:showVal val="0"/>
          <c:showCatName val="0"/>
          <c:showSerName val="0"/>
          <c:showPercent val="0"/>
          <c:showBubbleSize val="0"/>
        </c:dLbls>
        <c:gapWidth val="104"/>
        <c:overlap val="-27"/>
        <c:axId val="368527960"/>
        <c:axId val="368526000"/>
      </c:barChart>
      <c:catAx>
        <c:axId val="36852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Cambria"/>
                <a:ea typeface="Cambria"/>
                <a:cs typeface="Cambria"/>
              </a:defRPr>
            </a:pPr>
            <a:endParaRPr lang="en-US"/>
          </a:p>
        </c:txPr>
        <c:crossAx val="368526000"/>
        <c:crosses val="autoZero"/>
        <c:auto val="1"/>
        <c:lblAlgn val="ctr"/>
        <c:lblOffset val="100"/>
        <c:noMultiLvlLbl val="0"/>
      </c:catAx>
      <c:valAx>
        <c:axId val="368526000"/>
        <c:scaling>
          <c:orientation val="minMax"/>
          <c:max val="12"/>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600" b="0" i="0" u="none" strike="noStrike" kern="1200" baseline="0">
                <a:solidFill>
                  <a:srgbClr val="000000"/>
                </a:solidFill>
                <a:latin typeface="Cambria"/>
                <a:ea typeface="Cambria"/>
                <a:cs typeface="Cambria"/>
              </a:defRPr>
            </a:pPr>
            <a:endParaRPr lang="en-US"/>
          </a:p>
        </c:txPr>
        <c:crossAx val="368527960"/>
        <c:crosses val="autoZero"/>
        <c:crossBetween val="between"/>
        <c:majorUnit val="3"/>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b="0" u="none" strike="noStrike" baseline="0">
          <a:solidFill>
            <a:srgbClr val="000000"/>
          </a:solidFill>
          <a:latin typeface="Cambria"/>
          <a:ea typeface="Cambria"/>
          <a:cs typeface="Cambria"/>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92293923029733"/>
          <c:y val="2.5276407115777194E-2"/>
          <c:w val="0.819197111855271"/>
          <c:h val="0.75372408711634153"/>
        </c:manualLayout>
      </c:layout>
      <c:barChart>
        <c:barDir val="col"/>
        <c:grouping val="clustered"/>
        <c:varyColors val="0"/>
        <c:ser>
          <c:idx val="0"/>
          <c:order val="0"/>
          <c:tx>
            <c:strRef>
              <c:f>Results!$J$55</c:f>
              <c:strCache>
                <c:ptCount val="1"/>
                <c:pt idx="0">
                  <c:v>Funds Raised</c:v>
                </c:pt>
              </c:strCache>
            </c:strRef>
          </c:tx>
          <c:spPr>
            <a:solidFill>
              <a:srgbClr val="F79646"/>
            </a:solidFill>
            <a:ln w="25400">
              <a:noFill/>
            </a:ln>
          </c:spPr>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Results!$I$61:$I$66</c:f>
              <c:strCache>
                <c:ptCount val="6"/>
                <c:pt idx="0">
                  <c:v>Q'2 2017</c:v>
                </c:pt>
                <c:pt idx="1">
                  <c:v>Q'3 2017</c:v>
                </c:pt>
                <c:pt idx="2">
                  <c:v>Q'4 2017</c:v>
                </c:pt>
                <c:pt idx="3">
                  <c:v>Q'1 2018</c:v>
                </c:pt>
                <c:pt idx="4">
                  <c:v>Q'2 2018</c:v>
                </c:pt>
                <c:pt idx="5">
                  <c:v>Q'3 2018</c:v>
                </c:pt>
              </c:strCache>
            </c:strRef>
          </c:cat>
          <c:val>
            <c:numRef>
              <c:f>Results!$J$61:$J$66</c:f>
              <c:numCache>
                <c:formatCode>_(* #,##0.00_);_(* \(#,##0.00\);_(* "-"??_);_(@_)</c:formatCode>
                <c:ptCount val="6"/>
                <c:pt idx="0">
                  <c:v>7090785837.289999</c:v>
                </c:pt>
                <c:pt idx="1">
                  <c:v>7015757435.4800005</c:v>
                </c:pt>
                <c:pt idx="2">
                  <c:v>6400960158.79</c:v>
                </c:pt>
                <c:pt idx="3">
                  <c:v>7797499960.8149996</c:v>
                </c:pt>
                <c:pt idx="4">
                  <c:v>6200791730</c:v>
                </c:pt>
                <c:pt idx="5">
                  <c:v>5281669320</c:v>
                </c:pt>
              </c:numCache>
            </c:numRef>
          </c:val>
          <c:extLst xmlns:c16r2="http://schemas.microsoft.com/office/drawing/2015/06/chart">
            <c:ext xmlns:c16="http://schemas.microsoft.com/office/drawing/2014/chart" uri="{C3380CC4-5D6E-409C-BE32-E72D297353CC}">
              <c16:uniqueId val="{00000000-3697-4413-AC50-7A07BE848A23}"/>
            </c:ext>
          </c:extLst>
        </c:ser>
        <c:ser>
          <c:idx val="1"/>
          <c:order val="1"/>
          <c:tx>
            <c:strRef>
              <c:f>Results!$K$55</c:f>
              <c:strCache>
                <c:ptCount val="1"/>
                <c:pt idx="0">
                  <c:v>Maturities</c:v>
                </c:pt>
              </c:strCache>
            </c:strRef>
          </c:tx>
          <c:spPr>
            <a:solidFill>
              <a:srgbClr val="00B050"/>
            </a:solidFill>
            <a:ln>
              <a:solidFill>
                <a:sysClr val="window" lastClr="FFFFFF"/>
              </a:solidFill>
            </a:ln>
            <a:effectLst/>
          </c:spPr>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Results!$I$61:$I$66</c:f>
              <c:strCache>
                <c:ptCount val="6"/>
                <c:pt idx="0">
                  <c:v>Q'2 2017</c:v>
                </c:pt>
                <c:pt idx="1">
                  <c:v>Q'3 2017</c:v>
                </c:pt>
                <c:pt idx="2">
                  <c:v>Q'4 2017</c:v>
                </c:pt>
                <c:pt idx="3">
                  <c:v>Q'1 2018</c:v>
                </c:pt>
                <c:pt idx="4">
                  <c:v>Q'2 2018</c:v>
                </c:pt>
                <c:pt idx="5">
                  <c:v>Q'3 2018</c:v>
                </c:pt>
              </c:strCache>
            </c:strRef>
          </c:cat>
          <c:val>
            <c:numRef>
              <c:f>Results!$K$61:$K$66</c:f>
              <c:numCache>
                <c:formatCode>_(* #,##0.00_);_(* \(#,##0.00\);_(* "-"??_);_(@_)</c:formatCode>
                <c:ptCount val="6"/>
                <c:pt idx="0">
                  <c:v>3903274380.552</c:v>
                </c:pt>
                <c:pt idx="1">
                  <c:v>4849992863.7010002</c:v>
                </c:pt>
                <c:pt idx="2">
                  <c:v>5988648106.8999987</c:v>
                </c:pt>
                <c:pt idx="3">
                  <c:v>5375863563.999999</c:v>
                </c:pt>
                <c:pt idx="4">
                  <c:v>5873593010</c:v>
                </c:pt>
                <c:pt idx="5">
                  <c:v>6414297170</c:v>
                </c:pt>
              </c:numCache>
            </c:numRef>
          </c:val>
          <c:extLst xmlns:c16r2="http://schemas.microsoft.com/office/drawing/2015/06/chart">
            <c:ext xmlns:c16="http://schemas.microsoft.com/office/drawing/2014/chart" uri="{C3380CC4-5D6E-409C-BE32-E72D297353CC}">
              <c16:uniqueId val="{00000001-3697-4413-AC50-7A07BE848A23}"/>
            </c:ext>
          </c:extLst>
        </c:ser>
        <c:ser>
          <c:idx val="2"/>
          <c:order val="2"/>
          <c:tx>
            <c:strRef>
              <c:f>Results!$L$55</c:f>
              <c:strCache>
                <c:ptCount val="1"/>
                <c:pt idx="0">
                  <c:v>Surplus/Deficit</c:v>
                </c:pt>
              </c:strCache>
            </c:strRef>
          </c:tx>
          <c:spPr>
            <a:solidFill>
              <a:schemeClr val="tx1">
                <a:lumMod val="50000"/>
                <a:lumOff val="50000"/>
              </a:schemeClr>
            </a:solidFill>
            <a:ln>
              <a:noFill/>
            </a:ln>
            <a:effectLst/>
          </c:spPr>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Results!$I$61:$I$66</c:f>
              <c:strCache>
                <c:ptCount val="6"/>
                <c:pt idx="0">
                  <c:v>Q'2 2017</c:v>
                </c:pt>
                <c:pt idx="1">
                  <c:v>Q'3 2017</c:v>
                </c:pt>
                <c:pt idx="2">
                  <c:v>Q'4 2017</c:v>
                </c:pt>
                <c:pt idx="3">
                  <c:v>Q'1 2018</c:v>
                </c:pt>
                <c:pt idx="4">
                  <c:v>Q'2 2018</c:v>
                </c:pt>
                <c:pt idx="5">
                  <c:v>Q'3 2018</c:v>
                </c:pt>
              </c:strCache>
            </c:strRef>
          </c:cat>
          <c:val>
            <c:numRef>
              <c:f>Results!$L$61:$L$66</c:f>
              <c:numCache>
                <c:formatCode>_(* #,##0.00_);_(* \(#,##0.00\);_(* "-"??_);_(@_)</c:formatCode>
                <c:ptCount val="6"/>
                <c:pt idx="0">
                  <c:v>3187511456.737999</c:v>
                </c:pt>
                <c:pt idx="1">
                  <c:v>2165764571.7790003</c:v>
                </c:pt>
                <c:pt idx="2">
                  <c:v>412312051.8900013</c:v>
                </c:pt>
                <c:pt idx="3">
                  <c:v>2421636396.8150005</c:v>
                </c:pt>
                <c:pt idx="4">
                  <c:v>327198720</c:v>
                </c:pt>
                <c:pt idx="5">
                  <c:v>-1132627850</c:v>
                </c:pt>
              </c:numCache>
            </c:numRef>
          </c:val>
          <c:extLst xmlns:c16r2="http://schemas.microsoft.com/office/drawing/2015/06/chart">
            <c:ext xmlns:c16="http://schemas.microsoft.com/office/drawing/2014/chart" uri="{C3380CC4-5D6E-409C-BE32-E72D297353CC}">
              <c16:uniqueId val="{00000002-3697-4413-AC50-7A07BE848A23}"/>
            </c:ext>
          </c:extLst>
        </c:ser>
        <c:dLbls>
          <c:showLegendKey val="0"/>
          <c:showVal val="0"/>
          <c:showCatName val="0"/>
          <c:showSerName val="0"/>
          <c:showPercent val="0"/>
          <c:showBubbleSize val="0"/>
        </c:dLbls>
        <c:gapWidth val="69"/>
        <c:axId val="368528744"/>
        <c:axId val="368522472"/>
      </c:barChart>
      <c:catAx>
        <c:axId val="3685287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vert="horz"/>
          <a:lstStyle/>
          <a:p>
            <a:pPr>
              <a:defRPr/>
            </a:pPr>
            <a:endParaRPr lang="en-US"/>
          </a:p>
        </c:txPr>
        <c:crossAx val="368522472"/>
        <c:crosses val="autoZero"/>
        <c:auto val="1"/>
        <c:lblAlgn val="ctr"/>
        <c:lblOffset val="100"/>
        <c:noMultiLvlLbl val="0"/>
      </c:catAx>
      <c:valAx>
        <c:axId val="368522472"/>
        <c:scaling>
          <c:orientation val="minMax"/>
        </c:scaling>
        <c:delete val="0"/>
        <c:axPos val="l"/>
        <c:numFmt formatCode="_(* #,##0.00_);_(* \(#,##0.00\);_(* &quot;-&quot;??_);_(@_)" sourceLinked="1"/>
        <c:majorTickMark val="none"/>
        <c:minorTickMark val="none"/>
        <c:tickLblPos val="nextTo"/>
        <c:spPr>
          <a:ln w="9525">
            <a:solidFill>
              <a:sysClr val="window" lastClr="FFFFFF">
                <a:lumMod val="50000"/>
              </a:sysClr>
            </a:solidFill>
          </a:ln>
        </c:spPr>
        <c:txPr>
          <a:bodyPr rot="0" vert="horz"/>
          <a:lstStyle/>
          <a:p>
            <a:pPr>
              <a:defRPr/>
            </a:pPr>
            <a:endParaRPr lang="en-US"/>
          </a:p>
        </c:txPr>
        <c:crossAx val="368528744"/>
        <c:crosses val="autoZero"/>
        <c:crossBetween val="between"/>
        <c:dispUnits>
          <c:builtInUnit val="billions"/>
          <c:dispUnitsLbl>
            <c:layout>
              <c:manualLayout>
                <c:xMode val="edge"/>
                <c:yMode val="edge"/>
                <c:x val="2.4770413556245239E-2"/>
                <c:y val="0.35523791292695767"/>
              </c:manualLayout>
            </c:layout>
            <c:tx>
              <c:rich>
                <a:bodyPr rot="-5400000" vert="horz"/>
                <a:lstStyle/>
                <a:p>
                  <a:pPr algn="ctr">
                    <a:defRPr/>
                  </a:pPr>
                  <a:r>
                    <a:rPr lang="en-US"/>
                    <a:t>K' Billions</a:t>
                  </a:r>
                </a:p>
              </c:rich>
            </c:tx>
            <c:spPr>
              <a:noFill/>
              <a:ln w="25400">
                <a:noFill/>
              </a:ln>
            </c:spPr>
          </c:dispUnitsLbl>
        </c:dispUnits>
      </c:valAx>
      <c:spPr>
        <a:noFill/>
        <a:ln w="12700">
          <a:noFill/>
        </a:ln>
      </c:spPr>
    </c:plotArea>
    <c:legend>
      <c:legendPos val="b"/>
      <c:layout>
        <c:manualLayout>
          <c:xMode val="edge"/>
          <c:yMode val="edge"/>
          <c:x val="0.12598795342889832"/>
          <c:y val="0.92380718465237721"/>
          <c:w val="0.74802409314220342"/>
          <c:h val="7.619281534762283E-2"/>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sz="1600" b="0" i="0" u="none" strike="noStrike" baseline="0">
          <a:solidFill>
            <a:srgbClr val="000000"/>
          </a:solidFill>
          <a:latin typeface="Cambria"/>
          <a:ea typeface="Cambria"/>
          <a:cs typeface="Cambria"/>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92704070138017"/>
          <c:y val="3.657522859517872E-2"/>
          <c:w val="0.86164644107747523"/>
          <c:h val="0.68979656096808772"/>
        </c:manualLayout>
      </c:layout>
      <c:barChart>
        <c:barDir val="col"/>
        <c:grouping val="stacked"/>
        <c:varyColors val="0"/>
        <c:ser>
          <c:idx val="0"/>
          <c:order val="0"/>
          <c:tx>
            <c:strRef>
              <c:f>Results!$C$110</c:f>
              <c:strCache>
                <c:ptCount val="1"/>
                <c:pt idx="0">
                  <c:v>T-bills </c:v>
                </c:pt>
              </c:strCache>
            </c:strRef>
          </c:tx>
          <c:spPr>
            <a:solidFill>
              <a:srgbClr val="0F6FC6"/>
            </a:solidFill>
            <a:ln w="25400">
              <a:noFill/>
            </a:ln>
          </c:spPr>
          <c:invertIfNegative val="0"/>
          <c:dLbls>
            <c:numFmt formatCode="#,##0.0" sourceLinked="0"/>
            <c:spPr>
              <a:noFill/>
              <a:ln w="25400">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Results!$B$113:$B$129</c:f>
              <c:numCache>
                <c:formatCode>[$-409]mmm\-yy;@</c:formatCode>
                <c:ptCount val="12"/>
                <c:pt idx="0">
                  <c:v>42352</c:v>
                </c:pt>
                <c:pt idx="1">
                  <c:v>42445</c:v>
                </c:pt>
                <c:pt idx="2">
                  <c:v>42537</c:v>
                </c:pt>
                <c:pt idx="3">
                  <c:v>42629</c:v>
                </c:pt>
                <c:pt idx="4">
                  <c:v>42735</c:v>
                </c:pt>
                <c:pt idx="5">
                  <c:v>42795</c:v>
                </c:pt>
                <c:pt idx="6">
                  <c:v>42888</c:v>
                </c:pt>
                <c:pt idx="7">
                  <c:v>42981</c:v>
                </c:pt>
                <c:pt idx="8">
                  <c:v>43073</c:v>
                </c:pt>
                <c:pt idx="9">
                  <c:v>43171</c:v>
                </c:pt>
                <c:pt idx="10">
                  <c:v>43269</c:v>
                </c:pt>
                <c:pt idx="11">
                  <c:v>43367</c:v>
                </c:pt>
              </c:numCache>
            </c:numRef>
          </c:cat>
          <c:val>
            <c:numRef>
              <c:f>Results!$C$113:$C$129</c:f>
              <c:numCache>
                <c:formatCode>_(* #,##0.00_);_(* \(#,##0.00\);_(* "-"??_);_(@_)</c:formatCode>
                <c:ptCount val="12"/>
                <c:pt idx="0">
                  <c:v>12090.096486</c:v>
                </c:pt>
                <c:pt idx="1">
                  <c:v>10944.048486</c:v>
                </c:pt>
                <c:pt idx="2">
                  <c:v>10931.393004000001</c:v>
                </c:pt>
                <c:pt idx="3">
                  <c:v>10492.372004000001</c:v>
                </c:pt>
                <c:pt idx="4">
                  <c:v>13174.213530020001</c:v>
                </c:pt>
                <c:pt idx="5">
                  <c:v>17430.75424002</c:v>
                </c:pt>
                <c:pt idx="6">
                  <c:v>19812.520995020001</c:v>
                </c:pt>
                <c:pt idx="7">
                  <c:v>21053.48199502</c:v>
                </c:pt>
                <c:pt idx="8">
                  <c:v>20193.512386259998</c:v>
                </c:pt>
                <c:pt idx="9">
                  <c:v>20287.537386</c:v>
                </c:pt>
                <c:pt idx="10">
                  <c:v>19221.162386259999</c:v>
                </c:pt>
                <c:pt idx="11">
                  <c:v>17469.018386259999</c:v>
                </c:pt>
              </c:numCache>
            </c:numRef>
          </c:val>
          <c:extLst xmlns:c16r2="http://schemas.microsoft.com/office/drawing/2015/06/chart">
            <c:ext xmlns:c16="http://schemas.microsoft.com/office/drawing/2014/chart" uri="{C3380CC4-5D6E-409C-BE32-E72D297353CC}">
              <c16:uniqueId val="{00000000-0135-416E-9780-6295F24989EE}"/>
            </c:ext>
          </c:extLst>
        </c:ser>
        <c:ser>
          <c:idx val="1"/>
          <c:order val="1"/>
          <c:tx>
            <c:strRef>
              <c:f>Results!$D$110</c:f>
              <c:strCache>
                <c:ptCount val="1"/>
                <c:pt idx="0">
                  <c:v>Bonds</c:v>
                </c:pt>
              </c:strCache>
            </c:strRef>
          </c:tx>
          <c:spPr>
            <a:solidFill>
              <a:srgbClr val="F79646"/>
            </a:solidFill>
            <a:ln w="25400">
              <a:noFill/>
            </a:ln>
          </c:spPr>
          <c:invertIfNegative val="0"/>
          <c:dLbls>
            <c:numFmt formatCode="#,##0.0" sourceLinked="0"/>
            <c:spPr>
              <a:noFill/>
              <a:ln w="2540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Results!$B$113:$B$129</c:f>
              <c:numCache>
                <c:formatCode>[$-409]mmm\-yy;@</c:formatCode>
                <c:ptCount val="12"/>
                <c:pt idx="0">
                  <c:v>42352</c:v>
                </c:pt>
                <c:pt idx="1">
                  <c:v>42445</c:v>
                </c:pt>
                <c:pt idx="2">
                  <c:v>42537</c:v>
                </c:pt>
                <c:pt idx="3">
                  <c:v>42629</c:v>
                </c:pt>
                <c:pt idx="4">
                  <c:v>42735</c:v>
                </c:pt>
                <c:pt idx="5">
                  <c:v>42795</c:v>
                </c:pt>
                <c:pt idx="6">
                  <c:v>42888</c:v>
                </c:pt>
                <c:pt idx="7">
                  <c:v>42981</c:v>
                </c:pt>
                <c:pt idx="8">
                  <c:v>43073</c:v>
                </c:pt>
                <c:pt idx="9">
                  <c:v>43171</c:v>
                </c:pt>
                <c:pt idx="10">
                  <c:v>43269</c:v>
                </c:pt>
                <c:pt idx="11">
                  <c:v>43367</c:v>
                </c:pt>
              </c:numCache>
            </c:numRef>
          </c:cat>
          <c:val>
            <c:numRef>
              <c:f>Results!$D$113:$D$129</c:f>
              <c:numCache>
                <c:formatCode>_(* #,##0.00_);_(* \(#,##0.00\);_(* "-"??_);_(@_)</c:formatCode>
                <c:ptCount val="12"/>
                <c:pt idx="0">
                  <c:v>12612.790786999998</c:v>
                </c:pt>
                <c:pt idx="1">
                  <c:v>12685.780787</c:v>
                </c:pt>
                <c:pt idx="2">
                  <c:v>13525.891786999999</c:v>
                </c:pt>
                <c:pt idx="3">
                  <c:v>14792.849007999999</c:v>
                </c:pt>
                <c:pt idx="4">
                  <c:v>19809.361175279999</c:v>
                </c:pt>
                <c:pt idx="5">
                  <c:v>20893.796192279999</c:v>
                </c:pt>
                <c:pt idx="6">
                  <c:v>22199.809195279999</c:v>
                </c:pt>
                <c:pt idx="7">
                  <c:v>24232.486195279998</c:v>
                </c:pt>
                <c:pt idx="8">
                  <c:v>28165.704881279999</c:v>
                </c:pt>
                <c:pt idx="9">
                  <c:v>30638.45439128</c:v>
                </c:pt>
                <c:pt idx="10">
                  <c:v>32644.34739128</c:v>
                </c:pt>
                <c:pt idx="11">
                  <c:v>37174.594011280002</c:v>
                </c:pt>
              </c:numCache>
            </c:numRef>
          </c:val>
          <c:extLst xmlns:c16r2="http://schemas.microsoft.com/office/drawing/2015/06/chart">
            <c:ext xmlns:c16="http://schemas.microsoft.com/office/drawing/2014/chart" uri="{C3380CC4-5D6E-409C-BE32-E72D297353CC}">
              <c16:uniqueId val="{00000001-0135-416E-9780-6295F24989EE}"/>
            </c:ext>
          </c:extLst>
        </c:ser>
        <c:dLbls>
          <c:showLegendKey val="0"/>
          <c:showVal val="0"/>
          <c:showCatName val="0"/>
          <c:showSerName val="0"/>
          <c:showPercent val="0"/>
          <c:showBubbleSize val="0"/>
        </c:dLbls>
        <c:gapWidth val="21"/>
        <c:overlap val="100"/>
        <c:axId val="368522864"/>
        <c:axId val="368524432"/>
      </c:barChart>
      <c:catAx>
        <c:axId val="36852286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368524432"/>
        <c:crosses val="autoZero"/>
        <c:auto val="0"/>
        <c:lblAlgn val="ctr"/>
        <c:lblOffset val="100"/>
        <c:tickLblSkip val="1"/>
        <c:tickMarkSkip val="3"/>
        <c:noMultiLvlLbl val="0"/>
      </c:catAx>
      <c:valAx>
        <c:axId val="368524432"/>
        <c:scaling>
          <c:orientation val="minMax"/>
        </c:scaling>
        <c:delete val="0"/>
        <c:axPos val="l"/>
        <c:numFmt formatCode="#,##0.0" sourceLinked="0"/>
        <c:majorTickMark val="none"/>
        <c:minorTickMark val="none"/>
        <c:tickLblPos val="nextTo"/>
        <c:spPr>
          <a:ln w="9525">
            <a:solidFill>
              <a:sysClr val="window" lastClr="FFFFFF">
                <a:lumMod val="50000"/>
              </a:sysClr>
            </a:solidFill>
          </a:ln>
        </c:spPr>
        <c:txPr>
          <a:bodyPr rot="0" vert="horz"/>
          <a:lstStyle/>
          <a:p>
            <a:pPr>
              <a:defRPr/>
            </a:pPr>
            <a:endParaRPr lang="en-US"/>
          </a:p>
        </c:txPr>
        <c:crossAx val="368522864"/>
        <c:crosses val="autoZero"/>
        <c:crossBetween val="between"/>
        <c:dispUnits>
          <c:builtInUnit val="thousands"/>
          <c:dispUnitsLbl>
            <c:layout>
              <c:manualLayout>
                <c:xMode val="edge"/>
                <c:yMode val="edge"/>
                <c:x val="2.1433577081967706E-3"/>
                <c:y val="0.32091845811209835"/>
              </c:manualLayout>
            </c:layout>
            <c:tx>
              <c:rich>
                <a:bodyPr rot="-5400000" vert="horz"/>
                <a:lstStyle/>
                <a:p>
                  <a:pPr algn="ctr">
                    <a:defRPr/>
                  </a:pPr>
                  <a:r>
                    <a:rPr lang="en-US"/>
                    <a:t>K' Billlion</a:t>
                  </a:r>
                </a:p>
              </c:rich>
            </c:tx>
            <c:spPr>
              <a:noFill/>
              <a:ln w="25400">
                <a:noFill/>
              </a:ln>
            </c:spPr>
          </c:dispUnitsLbl>
        </c:dispUnits>
      </c:valAx>
      <c:spPr>
        <a:noFill/>
        <a:ln w="25400">
          <a:noFill/>
        </a:ln>
      </c:spPr>
    </c:plotArea>
    <c:legend>
      <c:legendPos val="b"/>
      <c:layout>
        <c:manualLayout>
          <c:xMode val="edge"/>
          <c:yMode val="edge"/>
          <c:x val="0.29007108276532612"/>
          <c:y val="0.9155111203204862"/>
          <c:w val="0.42041927451376271"/>
          <c:h val="8.0335336372427069E-2"/>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sz="1600" b="0" i="0" u="none" strike="noStrike" baseline="0">
          <a:solidFill>
            <a:srgbClr val="000000"/>
          </a:solidFill>
          <a:latin typeface="Cambria"/>
          <a:ea typeface="Cambria"/>
          <a:cs typeface="Cambria"/>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323648750187858E-2"/>
          <c:y val="1.8937445319335083E-2"/>
          <c:w val="0.93622273976810155"/>
          <c:h val="0.62899669376785716"/>
        </c:manualLayout>
      </c:layout>
      <c:barChart>
        <c:barDir val="col"/>
        <c:grouping val="stacked"/>
        <c:varyColors val="0"/>
        <c:ser>
          <c:idx val="0"/>
          <c:order val="0"/>
          <c:tx>
            <c:strRef>
              <c:f>Sheet1!$B$1</c:f>
              <c:strCache>
                <c:ptCount val="1"/>
                <c:pt idx="0">
                  <c:v>T-bills</c:v>
                </c:pt>
              </c:strCache>
            </c:strRef>
          </c:tx>
          <c:spPr>
            <a:solidFill>
              <a:srgbClr val="198B13"/>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B-86AE-47D8-AB65-E16FBA5DD2DA}"/>
                </c:ext>
                <c:ext xmlns:c15="http://schemas.microsoft.com/office/drawing/2012/chart" uri="{CE6537A1-D6FC-4f65-9D91-7224C49458BB}"/>
              </c:extLst>
            </c:dLbl>
            <c:dLbl>
              <c:idx val="2"/>
              <c:layout>
                <c:manualLayout>
                  <c:x val="0"/>
                  <c:y val="-8.333333333333333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6AE-47D8-AB65-E16FBA5DD2D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86AE-47D8-AB65-E16FBA5DD2D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8-86AE-47D8-AB65-E16FBA5DD2D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7-86AE-47D8-AB65-E16FBA5DD2DA}"/>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86AE-47D8-AB65-E16FBA5DD2DA}"/>
                </c:ext>
                <c:ext xmlns:c15="http://schemas.microsoft.com/office/drawing/2012/chart" uri="{CE6537A1-D6FC-4f65-9D91-7224C49458BB}"/>
              </c:extLst>
            </c:dLbl>
            <c:dLbl>
              <c:idx val="7"/>
              <c:layout>
                <c:manualLayout>
                  <c:x val="2.9867461376316138E-3"/>
                  <c:y val="-5.5555555555555558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6AE-47D8-AB65-E16FBA5DD2DA}"/>
                </c:ext>
                <c:ext xmlns:c15="http://schemas.microsoft.com/office/drawing/2012/chart" uri="{CE6537A1-D6FC-4f65-9D91-7224C49458BB}"/>
              </c:extLst>
            </c:dLbl>
            <c:dLbl>
              <c:idx val="8"/>
              <c:layout>
                <c:manualLayout>
                  <c:x val="-1.0951275994574453E-16"/>
                  <c:y val="-2.222222222222222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6AE-47D8-AB65-E16FBA5DD2DA}"/>
                </c:ext>
                <c:ext xmlns:c15="http://schemas.microsoft.com/office/drawing/2012/chart" uri="{CE6537A1-D6FC-4f65-9D91-7224C49458BB}"/>
              </c:extLst>
            </c:dLbl>
            <c:dLbl>
              <c:idx val="9"/>
              <c:layout>
                <c:manualLayout>
                  <c:x val="-4.4801192064474211E-3"/>
                  <c:y val="-8.333333333333333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6AE-47D8-AB65-E16FBA5DD2DA}"/>
                </c:ext>
                <c:ext xmlns:c15="http://schemas.microsoft.com/office/drawing/2012/chart" uri="{CE6537A1-D6FC-4f65-9D91-7224C49458BB}"/>
              </c:extLst>
            </c:dLbl>
            <c:dLbl>
              <c:idx val="10"/>
              <c:layout>
                <c:manualLayout>
                  <c:x val="-8.9602384128948422E-3"/>
                  <c:y val="-8.333333333333333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AE-47D8-AB65-E16FBA5DD2DA}"/>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Sheet1!$A$10:$A$20</c:f>
              <c:numCache>
                <c:formatCode>[$-409]mmm\-yy;@</c:formatCode>
                <c:ptCount val="11"/>
                <c:pt idx="0">
                  <c:v>42444</c:v>
                </c:pt>
                <c:pt idx="1">
                  <c:v>42544</c:v>
                </c:pt>
                <c:pt idx="2">
                  <c:v>42629</c:v>
                </c:pt>
                <c:pt idx="3">
                  <c:v>42720</c:v>
                </c:pt>
                <c:pt idx="4">
                  <c:v>42810</c:v>
                </c:pt>
                <c:pt idx="5">
                  <c:v>42902</c:v>
                </c:pt>
                <c:pt idx="6">
                  <c:v>42994</c:v>
                </c:pt>
                <c:pt idx="7">
                  <c:v>43085</c:v>
                </c:pt>
                <c:pt idx="8">
                  <c:v>43175</c:v>
                </c:pt>
                <c:pt idx="9">
                  <c:v>43268</c:v>
                </c:pt>
                <c:pt idx="10">
                  <c:v>43361</c:v>
                </c:pt>
              </c:numCache>
            </c:numRef>
          </c:cat>
          <c:val>
            <c:numRef>
              <c:f>Sheet1!$B$10:$B$20</c:f>
              <c:numCache>
                <c:formatCode>#,##0.0,</c:formatCode>
                <c:ptCount val="11"/>
                <c:pt idx="0">
                  <c:v>456.065</c:v>
                </c:pt>
                <c:pt idx="1">
                  <c:v>11.5</c:v>
                </c:pt>
                <c:pt idx="2">
                  <c:v>71.040000000000006</c:v>
                </c:pt>
                <c:pt idx="3">
                  <c:v>21</c:v>
                </c:pt>
                <c:pt idx="4">
                  <c:v>39</c:v>
                </c:pt>
                <c:pt idx="5">
                  <c:v>39</c:v>
                </c:pt>
                <c:pt idx="6">
                  <c:v>30</c:v>
                </c:pt>
                <c:pt idx="7">
                  <c:v>100</c:v>
                </c:pt>
                <c:pt idx="8">
                  <c:v>152.69999999999999</c:v>
                </c:pt>
                <c:pt idx="9">
                  <c:v>62.7</c:v>
                </c:pt>
                <c:pt idx="10">
                  <c:v>50.3</c:v>
                </c:pt>
              </c:numCache>
            </c:numRef>
          </c:val>
          <c:extLst xmlns:c16r2="http://schemas.microsoft.com/office/drawing/2015/06/chart">
            <c:ext xmlns:c16="http://schemas.microsoft.com/office/drawing/2014/chart" uri="{C3380CC4-5D6E-409C-BE32-E72D297353CC}">
              <c16:uniqueId val="{00000000-86AE-47D8-AB65-E16FBA5DD2DA}"/>
            </c:ext>
          </c:extLst>
        </c:ser>
        <c:ser>
          <c:idx val="1"/>
          <c:order val="1"/>
          <c:tx>
            <c:strRef>
              <c:f>Sheet1!$C$1</c:f>
              <c:strCache>
                <c:ptCount val="1"/>
                <c:pt idx="0">
                  <c:v>Bonds</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Sheet1!$A$10:$A$20</c:f>
              <c:numCache>
                <c:formatCode>[$-409]mmm\-yy;@</c:formatCode>
                <c:ptCount val="11"/>
                <c:pt idx="0">
                  <c:v>42444</c:v>
                </c:pt>
                <c:pt idx="1">
                  <c:v>42544</c:v>
                </c:pt>
                <c:pt idx="2">
                  <c:v>42629</c:v>
                </c:pt>
                <c:pt idx="3">
                  <c:v>42720</c:v>
                </c:pt>
                <c:pt idx="4">
                  <c:v>42810</c:v>
                </c:pt>
                <c:pt idx="5">
                  <c:v>42902</c:v>
                </c:pt>
                <c:pt idx="6">
                  <c:v>42994</c:v>
                </c:pt>
                <c:pt idx="7">
                  <c:v>43085</c:v>
                </c:pt>
                <c:pt idx="8">
                  <c:v>43175</c:v>
                </c:pt>
                <c:pt idx="9">
                  <c:v>43268</c:v>
                </c:pt>
                <c:pt idx="10">
                  <c:v>43361</c:v>
                </c:pt>
              </c:numCache>
            </c:numRef>
          </c:cat>
          <c:val>
            <c:numRef>
              <c:f>Sheet1!$C$10:$C$20</c:f>
              <c:numCache>
                <c:formatCode>#,##0.0,</c:formatCode>
                <c:ptCount val="11"/>
                <c:pt idx="0">
                  <c:v>1716.3948190000001</c:v>
                </c:pt>
                <c:pt idx="1">
                  <c:v>1817.9286689999999</c:v>
                </c:pt>
                <c:pt idx="2">
                  <c:v>2821.4758189999998</c:v>
                </c:pt>
                <c:pt idx="3">
                  <c:v>6565.39</c:v>
                </c:pt>
                <c:pt idx="4">
                  <c:v>6888.5788830000001</c:v>
                </c:pt>
                <c:pt idx="5">
                  <c:v>7491.9948830000003</c:v>
                </c:pt>
                <c:pt idx="6">
                  <c:v>7610.6180640000002</c:v>
                </c:pt>
                <c:pt idx="7">
                  <c:v>8395.2860639999999</c:v>
                </c:pt>
                <c:pt idx="8">
                  <c:v>8543.7780640000001</c:v>
                </c:pt>
                <c:pt idx="9">
                  <c:v>8762.6530640000001</c:v>
                </c:pt>
                <c:pt idx="10">
                  <c:v>8534.2099999999991</c:v>
                </c:pt>
              </c:numCache>
            </c:numRef>
          </c:val>
          <c:extLst xmlns:c16r2="http://schemas.microsoft.com/office/drawing/2015/06/chart">
            <c:ext xmlns:c16="http://schemas.microsoft.com/office/drawing/2014/chart" uri="{C3380CC4-5D6E-409C-BE32-E72D297353CC}">
              <c16:uniqueId val="{00000001-86AE-47D8-AB65-E16FBA5DD2DA}"/>
            </c:ext>
          </c:extLst>
        </c:ser>
        <c:dLbls>
          <c:dLblPos val="ctr"/>
          <c:showLegendKey val="0"/>
          <c:showVal val="1"/>
          <c:showCatName val="0"/>
          <c:showSerName val="0"/>
          <c:showPercent val="0"/>
          <c:showBubbleSize val="0"/>
        </c:dLbls>
        <c:gapWidth val="50"/>
        <c:overlap val="100"/>
        <c:axId val="368521296"/>
        <c:axId val="368523648"/>
      </c:barChart>
      <c:catAx>
        <c:axId val="36852129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8523648"/>
        <c:crosses val="autoZero"/>
        <c:auto val="0"/>
        <c:lblAlgn val="ctr"/>
        <c:lblOffset val="100"/>
        <c:noMultiLvlLbl val="0"/>
      </c:catAx>
      <c:valAx>
        <c:axId val="3685236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8521296"/>
        <c:crosses val="autoZero"/>
        <c:crossBetween val="between"/>
      </c:valAx>
      <c:spPr>
        <a:noFill/>
        <a:ln>
          <a:noFill/>
        </a:ln>
        <a:effectLst/>
      </c:spPr>
    </c:plotArea>
    <c:legend>
      <c:legendPos val="b"/>
      <c:layout>
        <c:manualLayout>
          <c:xMode val="edge"/>
          <c:yMode val="edge"/>
          <c:x val="3.3314095866084657E-2"/>
          <c:y val="0.91631211723534556"/>
          <c:w val="0.94979879443637394"/>
          <c:h val="6.702121609798775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83833139547195E-2"/>
          <c:y val="4.3944895727507732E-2"/>
          <c:w val="0.90332020997375329"/>
          <c:h val="0.66194234304747535"/>
        </c:manualLayout>
      </c:layout>
      <c:lineChart>
        <c:grouping val="standard"/>
        <c:varyColors val="0"/>
        <c:ser>
          <c:idx val="0"/>
          <c:order val="0"/>
          <c:tx>
            <c:strRef>
              <c:f>'T-Bills&amp;Bond Rates Comp'!$B$1</c:f>
              <c:strCache>
                <c:ptCount val="1"/>
                <c:pt idx="0">
                  <c:v> T-bills  Yield Rate</c:v>
                </c:pt>
              </c:strCache>
            </c:strRef>
          </c:tx>
          <c:spPr>
            <a:ln w="44450" cap="rnd">
              <a:solidFill>
                <a:schemeClr val="accent1"/>
              </a:solidFill>
              <a:round/>
            </a:ln>
            <a:effectLst/>
          </c:spPr>
          <c:marker>
            <c:symbol val="none"/>
          </c:marker>
          <c:cat>
            <c:numRef>
              <c:f>'T-Bills&amp;Bond Rates Comp'!$A$2:$A$1033</c:f>
              <c:numCache>
                <c:formatCode>[$-409]mmm\-yy;@</c:formatCode>
                <c:ptCount val="1032"/>
                <c:pt idx="0">
                  <c:v>40179</c:v>
                </c:pt>
                <c:pt idx="1">
                  <c:v>40211</c:v>
                </c:pt>
                <c:pt idx="2">
                  <c:v>40243</c:v>
                </c:pt>
                <c:pt idx="3">
                  <c:v>40275</c:v>
                </c:pt>
                <c:pt idx="4">
                  <c:v>40307</c:v>
                </c:pt>
                <c:pt idx="5">
                  <c:v>40339</c:v>
                </c:pt>
                <c:pt idx="6">
                  <c:v>40371</c:v>
                </c:pt>
                <c:pt idx="7">
                  <c:v>40403</c:v>
                </c:pt>
                <c:pt idx="8">
                  <c:v>40435</c:v>
                </c:pt>
                <c:pt idx="9">
                  <c:v>40467</c:v>
                </c:pt>
                <c:pt idx="10">
                  <c:v>40499</c:v>
                </c:pt>
                <c:pt idx="11">
                  <c:v>40531</c:v>
                </c:pt>
                <c:pt idx="12">
                  <c:v>40563</c:v>
                </c:pt>
                <c:pt idx="13">
                  <c:v>40595</c:v>
                </c:pt>
                <c:pt idx="14">
                  <c:v>40627</c:v>
                </c:pt>
                <c:pt idx="15">
                  <c:v>40659</c:v>
                </c:pt>
                <c:pt idx="16">
                  <c:v>40691</c:v>
                </c:pt>
                <c:pt idx="17">
                  <c:v>40700</c:v>
                </c:pt>
                <c:pt idx="18">
                  <c:v>40731</c:v>
                </c:pt>
                <c:pt idx="19">
                  <c:v>40762</c:v>
                </c:pt>
                <c:pt idx="20">
                  <c:v>40793</c:v>
                </c:pt>
                <c:pt idx="21">
                  <c:v>40824</c:v>
                </c:pt>
                <c:pt idx="22">
                  <c:v>40855</c:v>
                </c:pt>
                <c:pt idx="23">
                  <c:v>40886</c:v>
                </c:pt>
                <c:pt idx="24">
                  <c:v>40917</c:v>
                </c:pt>
                <c:pt idx="25">
                  <c:v>40948</c:v>
                </c:pt>
                <c:pt idx="26">
                  <c:v>40979</c:v>
                </c:pt>
                <c:pt idx="27">
                  <c:v>41010</c:v>
                </c:pt>
                <c:pt idx="28">
                  <c:v>41041</c:v>
                </c:pt>
                <c:pt idx="29">
                  <c:v>41072</c:v>
                </c:pt>
                <c:pt idx="30">
                  <c:v>41103</c:v>
                </c:pt>
                <c:pt idx="31">
                  <c:v>41134</c:v>
                </c:pt>
                <c:pt idx="32">
                  <c:v>41165</c:v>
                </c:pt>
                <c:pt idx="33">
                  <c:v>41196</c:v>
                </c:pt>
                <c:pt idx="34">
                  <c:v>41227</c:v>
                </c:pt>
                <c:pt idx="35">
                  <c:v>41258</c:v>
                </c:pt>
                <c:pt idx="36">
                  <c:v>41289</c:v>
                </c:pt>
                <c:pt idx="37">
                  <c:v>41320</c:v>
                </c:pt>
                <c:pt idx="38">
                  <c:v>41351</c:v>
                </c:pt>
                <c:pt idx="39">
                  <c:v>41382</c:v>
                </c:pt>
                <c:pt idx="40">
                  <c:v>41413</c:v>
                </c:pt>
                <c:pt idx="41">
                  <c:v>41444</c:v>
                </c:pt>
                <c:pt idx="42">
                  <c:v>41475</c:v>
                </c:pt>
                <c:pt idx="43">
                  <c:v>41506</c:v>
                </c:pt>
                <c:pt idx="44">
                  <c:v>41537</c:v>
                </c:pt>
                <c:pt idx="45">
                  <c:v>41568</c:v>
                </c:pt>
                <c:pt idx="46">
                  <c:v>41599</c:v>
                </c:pt>
                <c:pt idx="47">
                  <c:v>41630</c:v>
                </c:pt>
                <c:pt idx="48">
                  <c:v>41661</c:v>
                </c:pt>
                <c:pt idx="49">
                  <c:v>41692</c:v>
                </c:pt>
                <c:pt idx="50">
                  <c:v>41723</c:v>
                </c:pt>
                <c:pt idx="51">
                  <c:v>41754</c:v>
                </c:pt>
                <c:pt idx="52">
                  <c:v>41785</c:v>
                </c:pt>
                <c:pt idx="53">
                  <c:v>41816</c:v>
                </c:pt>
                <c:pt idx="54">
                  <c:v>41847</c:v>
                </c:pt>
                <c:pt idx="55">
                  <c:v>41878</c:v>
                </c:pt>
                <c:pt idx="56">
                  <c:v>41909</c:v>
                </c:pt>
                <c:pt idx="57">
                  <c:v>41940</c:v>
                </c:pt>
                <c:pt idx="58">
                  <c:v>41971</c:v>
                </c:pt>
                <c:pt idx="59">
                  <c:v>42002</c:v>
                </c:pt>
                <c:pt idx="60">
                  <c:v>42005</c:v>
                </c:pt>
                <c:pt idx="61">
                  <c:v>42037</c:v>
                </c:pt>
                <c:pt idx="62">
                  <c:v>42069</c:v>
                </c:pt>
                <c:pt idx="63">
                  <c:v>42101</c:v>
                </c:pt>
                <c:pt idx="64">
                  <c:v>42133</c:v>
                </c:pt>
                <c:pt idx="65">
                  <c:v>42165</c:v>
                </c:pt>
                <c:pt idx="66">
                  <c:v>42197</c:v>
                </c:pt>
                <c:pt idx="67">
                  <c:v>42229</c:v>
                </c:pt>
                <c:pt idx="68">
                  <c:v>42261</c:v>
                </c:pt>
                <c:pt idx="69">
                  <c:v>42293</c:v>
                </c:pt>
                <c:pt idx="70">
                  <c:v>42325</c:v>
                </c:pt>
                <c:pt idx="71">
                  <c:v>42357</c:v>
                </c:pt>
                <c:pt idx="72">
                  <c:v>42380</c:v>
                </c:pt>
                <c:pt idx="73">
                  <c:v>42402</c:v>
                </c:pt>
                <c:pt idx="74">
                  <c:v>42453</c:v>
                </c:pt>
                <c:pt idx="75">
                  <c:v>42477</c:v>
                </c:pt>
                <c:pt idx="76">
                  <c:v>42501</c:v>
                </c:pt>
                <c:pt idx="77">
                  <c:v>42537</c:v>
                </c:pt>
                <c:pt idx="78">
                  <c:v>42573</c:v>
                </c:pt>
                <c:pt idx="79">
                  <c:v>42609</c:v>
                </c:pt>
                <c:pt idx="80">
                  <c:v>42645</c:v>
                </c:pt>
                <c:pt idx="81">
                  <c:v>42681</c:v>
                </c:pt>
                <c:pt idx="82">
                  <c:v>42717</c:v>
                </c:pt>
                <c:pt idx="83">
                  <c:v>42753</c:v>
                </c:pt>
                <c:pt idx="84">
                  <c:v>42789</c:v>
                </c:pt>
                <c:pt idx="85">
                  <c:v>42825</c:v>
                </c:pt>
                <c:pt idx="86">
                  <c:v>42826</c:v>
                </c:pt>
                <c:pt idx="87">
                  <c:v>42861</c:v>
                </c:pt>
                <c:pt idx="88">
                  <c:v>42897</c:v>
                </c:pt>
                <c:pt idx="89">
                  <c:v>42933</c:v>
                </c:pt>
                <c:pt idx="90">
                  <c:v>42969</c:v>
                </c:pt>
                <c:pt idx="91">
                  <c:v>43005</c:v>
                </c:pt>
                <c:pt idx="92">
                  <c:v>43036</c:v>
                </c:pt>
                <c:pt idx="93">
                  <c:v>43041</c:v>
                </c:pt>
                <c:pt idx="94">
                  <c:v>43077</c:v>
                </c:pt>
                <c:pt idx="95">
                  <c:v>43113</c:v>
                </c:pt>
                <c:pt idx="96">
                  <c:v>43149</c:v>
                </c:pt>
                <c:pt idx="97">
                  <c:v>43178</c:v>
                </c:pt>
                <c:pt idx="98">
                  <c:v>43207</c:v>
                </c:pt>
                <c:pt idx="99">
                  <c:v>43236</c:v>
                </c:pt>
                <c:pt idx="100">
                  <c:v>43268</c:v>
                </c:pt>
                <c:pt idx="101">
                  <c:v>43300</c:v>
                </c:pt>
                <c:pt idx="102">
                  <c:v>43332</c:v>
                </c:pt>
                <c:pt idx="103">
                  <c:v>43364</c:v>
                </c:pt>
                <c:pt idx="104">
                  <c:v>43395</c:v>
                </c:pt>
              </c:numCache>
            </c:numRef>
          </c:cat>
          <c:val>
            <c:numRef>
              <c:f>'T-Bills&amp;Bond Rates Comp'!$B$2:$B$1033</c:f>
              <c:numCache>
                <c:formatCode>_(* #,##0.00_);_(* \(#,##0.00\);_(* "-"??_);_(@_)</c:formatCode>
                <c:ptCount val="1032"/>
                <c:pt idx="0">
                  <c:v>9.1389999999999993</c:v>
                </c:pt>
                <c:pt idx="1">
                  <c:v>6.5229999999999997</c:v>
                </c:pt>
                <c:pt idx="2">
                  <c:v>3.7175750000000001</c:v>
                </c:pt>
                <c:pt idx="3">
                  <c:v>3.4782400000000004</c:v>
                </c:pt>
                <c:pt idx="4">
                  <c:v>5.4072250000000004</c:v>
                </c:pt>
                <c:pt idx="5">
                  <c:v>6.0939999999999994</c:v>
                </c:pt>
                <c:pt idx="6">
                  <c:v>6.984119999999999</c:v>
                </c:pt>
                <c:pt idx="7">
                  <c:v>7.6172250000000004</c:v>
                </c:pt>
                <c:pt idx="8">
                  <c:v>7.8694999999999995</c:v>
                </c:pt>
                <c:pt idx="9">
                  <c:v>6.9461750000000011</c:v>
                </c:pt>
                <c:pt idx="10">
                  <c:v>6.8165249999999995</c:v>
                </c:pt>
                <c:pt idx="11">
                  <c:v>8.4436799999999987</c:v>
                </c:pt>
                <c:pt idx="12">
                  <c:v>7.3688249999999993</c:v>
                </c:pt>
                <c:pt idx="13">
                  <c:v>6.8029999999999999</c:v>
                </c:pt>
                <c:pt idx="14">
                  <c:v>9.2952200000000005</c:v>
                </c:pt>
                <c:pt idx="15">
                  <c:v>8.2351749999999999</c:v>
                </c:pt>
                <c:pt idx="16">
                  <c:v>8.5286749999999998</c:v>
                </c:pt>
                <c:pt idx="17">
                  <c:v>10.03614</c:v>
                </c:pt>
                <c:pt idx="18">
                  <c:v>11.8147</c:v>
                </c:pt>
                <c:pt idx="19">
                  <c:v>11.895875</c:v>
                </c:pt>
                <c:pt idx="20">
                  <c:v>13.374099999999999</c:v>
                </c:pt>
                <c:pt idx="21">
                  <c:v>14.499625</c:v>
                </c:pt>
                <c:pt idx="22">
                  <c:v>11.710725</c:v>
                </c:pt>
                <c:pt idx="23">
                  <c:v>11.85572</c:v>
                </c:pt>
                <c:pt idx="24">
                  <c:v>9.6189999999999998</c:v>
                </c:pt>
                <c:pt idx="25">
                  <c:v>9.3874755395591585</c:v>
                </c:pt>
                <c:pt idx="26">
                  <c:v>10.713557879916085</c:v>
                </c:pt>
                <c:pt idx="27">
                  <c:v>11.143002189790737</c:v>
                </c:pt>
                <c:pt idx="28">
                  <c:v>10.539269723519723</c:v>
                </c:pt>
                <c:pt idx="29">
                  <c:v>10.734905471583836</c:v>
                </c:pt>
                <c:pt idx="30">
                  <c:v>11.71039822824987</c:v>
                </c:pt>
                <c:pt idx="31">
                  <c:v>10.27028690101654</c:v>
                </c:pt>
                <c:pt idx="32">
                  <c:v>10.231246621539633</c:v>
                </c:pt>
                <c:pt idx="33">
                  <c:v>10.495379129770946</c:v>
                </c:pt>
                <c:pt idx="34">
                  <c:v>11.165921027999511</c:v>
                </c:pt>
                <c:pt idx="35">
                  <c:v>11.96964621784594</c:v>
                </c:pt>
                <c:pt idx="36">
                  <c:v>9.2662686846456808</c:v>
                </c:pt>
                <c:pt idx="37">
                  <c:v>10.928416751596266</c:v>
                </c:pt>
                <c:pt idx="38">
                  <c:v>11.955850486079267</c:v>
                </c:pt>
                <c:pt idx="39">
                  <c:v>12.500935439789139</c:v>
                </c:pt>
                <c:pt idx="40">
                  <c:v>12.511158845069192</c:v>
                </c:pt>
                <c:pt idx="41">
                  <c:v>12.669499999999999</c:v>
                </c:pt>
                <c:pt idx="42">
                  <c:v>12.796087334953747</c:v>
                </c:pt>
                <c:pt idx="43">
                  <c:v>13.179400000000001</c:v>
                </c:pt>
                <c:pt idx="44">
                  <c:v>13.5031</c:v>
                </c:pt>
                <c:pt idx="45">
                  <c:v>13.574249999999999</c:v>
                </c:pt>
                <c:pt idx="46">
                  <c:v>14.33545</c:v>
                </c:pt>
                <c:pt idx="47">
                  <c:v>15.219900000000001</c:v>
                </c:pt>
                <c:pt idx="48">
                  <c:v>15.28035</c:v>
                </c:pt>
                <c:pt idx="49">
                  <c:v>15.057333333333334</c:v>
                </c:pt>
                <c:pt idx="50">
                  <c:v>14.910199999999998</c:v>
                </c:pt>
                <c:pt idx="51">
                  <c:v>15.996566666666666</c:v>
                </c:pt>
                <c:pt idx="52">
                  <c:v>16.96275</c:v>
                </c:pt>
                <c:pt idx="53">
                  <c:v>18.690066666666667</c:v>
                </c:pt>
                <c:pt idx="54">
                  <c:v>22.129449999999999</c:v>
                </c:pt>
                <c:pt idx="55">
                  <c:v>21.66385</c:v>
                </c:pt>
                <c:pt idx="56">
                  <c:v>18.988100000000003</c:v>
                </c:pt>
                <c:pt idx="57">
                  <c:v>17.469000000000001</c:v>
                </c:pt>
                <c:pt idx="58">
                  <c:v>17.983550000000001</c:v>
                </c:pt>
                <c:pt idx="59">
                  <c:v>18.651</c:v>
                </c:pt>
                <c:pt idx="60">
                  <c:v>18.866933333333332</c:v>
                </c:pt>
                <c:pt idx="61">
                  <c:v>20.103349999999999</c:v>
                </c:pt>
                <c:pt idx="62">
                  <c:v>19.582000000000001</c:v>
                </c:pt>
                <c:pt idx="63">
                  <c:v>21.355449999999998</c:v>
                </c:pt>
                <c:pt idx="64">
                  <c:v>22.5366</c:v>
                </c:pt>
                <c:pt idx="65">
                  <c:v>23.146533333333334</c:v>
                </c:pt>
                <c:pt idx="66">
                  <c:v>21.382649999999998</c:v>
                </c:pt>
                <c:pt idx="67">
                  <c:v>21.627898936029833</c:v>
                </c:pt>
                <c:pt idx="68">
                  <c:v>21.530357210492227</c:v>
                </c:pt>
                <c:pt idx="69">
                  <c:v>22.175677855843006</c:v>
                </c:pt>
                <c:pt idx="70">
                  <c:v>21.145833333333332</c:v>
                </c:pt>
                <c:pt idx="71">
                  <c:v>20.699356967009471</c:v>
                </c:pt>
                <c:pt idx="72">
                  <c:v>26.247350000000001</c:v>
                </c:pt>
                <c:pt idx="73">
                  <c:v>26.940150000000003</c:v>
                </c:pt>
                <c:pt idx="74">
                  <c:v>27.3645</c:v>
                </c:pt>
                <c:pt idx="75">
                  <c:v>26.991300000000003</c:v>
                </c:pt>
                <c:pt idx="76">
                  <c:v>24.624677095661617</c:v>
                </c:pt>
                <c:pt idx="77">
                  <c:v>24.421800000000001</c:v>
                </c:pt>
                <c:pt idx="78">
                  <c:v>24.027899999999999</c:v>
                </c:pt>
                <c:pt idx="79">
                  <c:v>24.631399999999999</c:v>
                </c:pt>
                <c:pt idx="80">
                  <c:v>24.886500000000002</c:v>
                </c:pt>
                <c:pt idx="81">
                  <c:v>24.310390180886888</c:v>
                </c:pt>
                <c:pt idx="82">
                  <c:v>24.215199999999999</c:v>
                </c:pt>
                <c:pt idx="83">
                  <c:v>23.7469</c:v>
                </c:pt>
                <c:pt idx="84">
                  <c:v>20.321000000000002</c:v>
                </c:pt>
                <c:pt idx="85">
                  <c:v>16.612388441868827</c:v>
                </c:pt>
                <c:pt idx="86">
                  <c:v>16.566199999999998</c:v>
                </c:pt>
                <c:pt idx="87">
                  <c:v>15.558400000000001</c:v>
                </c:pt>
                <c:pt idx="88">
                  <c:v>14.880064867693894</c:v>
                </c:pt>
                <c:pt idx="89">
                  <c:v>16.209898258282518</c:v>
                </c:pt>
                <c:pt idx="90">
                  <c:v>13.280068961353692</c:v>
                </c:pt>
                <c:pt idx="91">
                  <c:v>14.129899999999999</c:v>
                </c:pt>
                <c:pt idx="92">
                  <c:v>14.9101</c:v>
                </c:pt>
                <c:pt idx="93">
                  <c:v>15.4331</c:v>
                </c:pt>
                <c:pt idx="94">
                  <c:v>14.383654168936957</c:v>
                </c:pt>
                <c:pt idx="95">
                  <c:v>16.1784</c:v>
                </c:pt>
                <c:pt idx="96">
                  <c:v>15.68</c:v>
                </c:pt>
                <c:pt idx="97">
                  <c:v>15.94</c:v>
                </c:pt>
                <c:pt idx="98">
                  <c:v>16.52</c:v>
                </c:pt>
                <c:pt idx="99">
                  <c:v>17.170000000000002</c:v>
                </c:pt>
                <c:pt idx="100">
                  <c:v>17.420000000000002</c:v>
                </c:pt>
                <c:pt idx="101">
                  <c:v>18.09</c:v>
                </c:pt>
                <c:pt idx="102">
                  <c:v>17.88</c:v>
                </c:pt>
                <c:pt idx="103">
                  <c:v>19.82</c:v>
                </c:pt>
                <c:pt idx="104">
                  <c:v>20.28</c:v>
                </c:pt>
              </c:numCache>
            </c:numRef>
          </c:val>
          <c:smooth val="0"/>
          <c:extLst xmlns:c16r2="http://schemas.microsoft.com/office/drawing/2015/06/chart">
            <c:ext xmlns:c16="http://schemas.microsoft.com/office/drawing/2014/chart" uri="{C3380CC4-5D6E-409C-BE32-E72D297353CC}">
              <c16:uniqueId val="{00000000-C23F-4717-950A-FAEC64E55E18}"/>
            </c:ext>
          </c:extLst>
        </c:ser>
        <c:ser>
          <c:idx val="1"/>
          <c:order val="1"/>
          <c:tx>
            <c:strRef>
              <c:f>'T-Bills&amp;Bond Rates Comp'!$C$1</c:f>
              <c:strCache>
                <c:ptCount val="1"/>
                <c:pt idx="0">
                  <c:v> Bond Yield Rate</c:v>
                </c:pt>
              </c:strCache>
            </c:strRef>
          </c:tx>
          <c:spPr>
            <a:ln w="44450" cap="rnd">
              <a:solidFill>
                <a:srgbClr val="FF6600"/>
              </a:solidFill>
              <a:round/>
            </a:ln>
            <a:effectLst/>
          </c:spPr>
          <c:marker>
            <c:symbol val="none"/>
          </c:marker>
          <c:cat>
            <c:numRef>
              <c:f>'T-Bills&amp;Bond Rates Comp'!$A$2:$A$1033</c:f>
              <c:numCache>
                <c:formatCode>[$-409]mmm\-yy;@</c:formatCode>
                <c:ptCount val="1032"/>
                <c:pt idx="0">
                  <c:v>40179</c:v>
                </c:pt>
                <c:pt idx="1">
                  <c:v>40211</c:v>
                </c:pt>
                <c:pt idx="2">
                  <c:v>40243</c:v>
                </c:pt>
                <c:pt idx="3">
                  <c:v>40275</c:v>
                </c:pt>
                <c:pt idx="4">
                  <c:v>40307</c:v>
                </c:pt>
                <c:pt idx="5">
                  <c:v>40339</c:v>
                </c:pt>
                <c:pt idx="6">
                  <c:v>40371</c:v>
                </c:pt>
                <c:pt idx="7">
                  <c:v>40403</c:v>
                </c:pt>
                <c:pt idx="8">
                  <c:v>40435</c:v>
                </c:pt>
                <c:pt idx="9">
                  <c:v>40467</c:v>
                </c:pt>
                <c:pt idx="10">
                  <c:v>40499</c:v>
                </c:pt>
                <c:pt idx="11">
                  <c:v>40531</c:v>
                </c:pt>
                <c:pt idx="12">
                  <c:v>40563</c:v>
                </c:pt>
                <c:pt idx="13">
                  <c:v>40595</c:v>
                </c:pt>
                <c:pt idx="14">
                  <c:v>40627</c:v>
                </c:pt>
                <c:pt idx="15">
                  <c:v>40659</c:v>
                </c:pt>
                <c:pt idx="16">
                  <c:v>40691</c:v>
                </c:pt>
                <c:pt idx="17">
                  <c:v>40700</c:v>
                </c:pt>
                <c:pt idx="18">
                  <c:v>40731</c:v>
                </c:pt>
                <c:pt idx="19">
                  <c:v>40762</c:v>
                </c:pt>
                <c:pt idx="20">
                  <c:v>40793</c:v>
                </c:pt>
                <c:pt idx="21">
                  <c:v>40824</c:v>
                </c:pt>
                <c:pt idx="22">
                  <c:v>40855</c:v>
                </c:pt>
                <c:pt idx="23">
                  <c:v>40886</c:v>
                </c:pt>
                <c:pt idx="24">
                  <c:v>40917</c:v>
                </c:pt>
                <c:pt idx="25">
                  <c:v>40948</c:v>
                </c:pt>
                <c:pt idx="26">
                  <c:v>40979</c:v>
                </c:pt>
                <c:pt idx="27">
                  <c:v>41010</c:v>
                </c:pt>
                <c:pt idx="28">
                  <c:v>41041</c:v>
                </c:pt>
                <c:pt idx="29">
                  <c:v>41072</c:v>
                </c:pt>
                <c:pt idx="30">
                  <c:v>41103</c:v>
                </c:pt>
                <c:pt idx="31">
                  <c:v>41134</c:v>
                </c:pt>
                <c:pt idx="32">
                  <c:v>41165</c:v>
                </c:pt>
                <c:pt idx="33">
                  <c:v>41196</c:v>
                </c:pt>
                <c:pt idx="34">
                  <c:v>41227</c:v>
                </c:pt>
                <c:pt idx="35">
                  <c:v>41258</c:v>
                </c:pt>
                <c:pt idx="36">
                  <c:v>41289</c:v>
                </c:pt>
                <c:pt idx="37">
                  <c:v>41320</c:v>
                </c:pt>
                <c:pt idx="38">
                  <c:v>41351</c:v>
                </c:pt>
                <c:pt idx="39">
                  <c:v>41382</c:v>
                </c:pt>
                <c:pt idx="40">
                  <c:v>41413</c:v>
                </c:pt>
                <c:pt idx="41">
                  <c:v>41444</c:v>
                </c:pt>
                <c:pt idx="42">
                  <c:v>41475</c:v>
                </c:pt>
                <c:pt idx="43">
                  <c:v>41506</c:v>
                </c:pt>
                <c:pt idx="44">
                  <c:v>41537</c:v>
                </c:pt>
                <c:pt idx="45">
                  <c:v>41568</c:v>
                </c:pt>
                <c:pt idx="46">
                  <c:v>41599</c:v>
                </c:pt>
                <c:pt idx="47">
                  <c:v>41630</c:v>
                </c:pt>
                <c:pt idx="48">
                  <c:v>41661</c:v>
                </c:pt>
                <c:pt idx="49">
                  <c:v>41692</c:v>
                </c:pt>
                <c:pt idx="50">
                  <c:v>41723</c:v>
                </c:pt>
                <c:pt idx="51">
                  <c:v>41754</c:v>
                </c:pt>
                <c:pt idx="52">
                  <c:v>41785</c:v>
                </c:pt>
                <c:pt idx="53">
                  <c:v>41816</c:v>
                </c:pt>
                <c:pt idx="54">
                  <c:v>41847</c:v>
                </c:pt>
                <c:pt idx="55">
                  <c:v>41878</c:v>
                </c:pt>
                <c:pt idx="56">
                  <c:v>41909</c:v>
                </c:pt>
                <c:pt idx="57">
                  <c:v>41940</c:v>
                </c:pt>
                <c:pt idx="58">
                  <c:v>41971</c:v>
                </c:pt>
                <c:pt idx="59">
                  <c:v>42002</c:v>
                </c:pt>
                <c:pt idx="60">
                  <c:v>42005</c:v>
                </c:pt>
                <c:pt idx="61">
                  <c:v>42037</c:v>
                </c:pt>
                <c:pt idx="62">
                  <c:v>42069</c:v>
                </c:pt>
                <c:pt idx="63">
                  <c:v>42101</c:v>
                </c:pt>
                <c:pt idx="64">
                  <c:v>42133</c:v>
                </c:pt>
                <c:pt idx="65">
                  <c:v>42165</c:v>
                </c:pt>
                <c:pt idx="66">
                  <c:v>42197</c:v>
                </c:pt>
                <c:pt idx="67">
                  <c:v>42229</c:v>
                </c:pt>
                <c:pt idx="68">
                  <c:v>42261</c:v>
                </c:pt>
                <c:pt idx="69">
                  <c:v>42293</c:v>
                </c:pt>
                <c:pt idx="70">
                  <c:v>42325</c:v>
                </c:pt>
                <c:pt idx="71">
                  <c:v>42357</c:v>
                </c:pt>
                <c:pt idx="72">
                  <c:v>42380</c:v>
                </c:pt>
                <c:pt idx="73">
                  <c:v>42402</c:v>
                </c:pt>
                <c:pt idx="74">
                  <c:v>42453</c:v>
                </c:pt>
                <c:pt idx="75">
                  <c:v>42477</c:v>
                </c:pt>
                <c:pt idx="76">
                  <c:v>42501</c:v>
                </c:pt>
                <c:pt idx="77">
                  <c:v>42537</c:v>
                </c:pt>
                <c:pt idx="78">
                  <c:v>42573</c:v>
                </c:pt>
                <c:pt idx="79">
                  <c:v>42609</c:v>
                </c:pt>
                <c:pt idx="80">
                  <c:v>42645</c:v>
                </c:pt>
                <c:pt idx="81">
                  <c:v>42681</c:v>
                </c:pt>
                <c:pt idx="82">
                  <c:v>42717</c:v>
                </c:pt>
                <c:pt idx="83">
                  <c:v>42753</c:v>
                </c:pt>
                <c:pt idx="84">
                  <c:v>42789</c:v>
                </c:pt>
                <c:pt idx="85">
                  <c:v>42825</c:v>
                </c:pt>
                <c:pt idx="86">
                  <c:v>42826</c:v>
                </c:pt>
                <c:pt idx="87">
                  <c:v>42861</c:v>
                </c:pt>
                <c:pt idx="88">
                  <c:v>42897</c:v>
                </c:pt>
                <c:pt idx="89">
                  <c:v>42933</c:v>
                </c:pt>
                <c:pt idx="90">
                  <c:v>42969</c:v>
                </c:pt>
                <c:pt idx="91">
                  <c:v>43005</c:v>
                </c:pt>
                <c:pt idx="92">
                  <c:v>43036</c:v>
                </c:pt>
                <c:pt idx="93">
                  <c:v>43041</c:v>
                </c:pt>
                <c:pt idx="94">
                  <c:v>43077</c:v>
                </c:pt>
                <c:pt idx="95">
                  <c:v>43113</c:v>
                </c:pt>
                <c:pt idx="96">
                  <c:v>43149</c:v>
                </c:pt>
                <c:pt idx="97">
                  <c:v>43178</c:v>
                </c:pt>
                <c:pt idx="98">
                  <c:v>43207</c:v>
                </c:pt>
                <c:pt idx="99">
                  <c:v>43236</c:v>
                </c:pt>
                <c:pt idx="100">
                  <c:v>43268</c:v>
                </c:pt>
                <c:pt idx="101">
                  <c:v>43300</c:v>
                </c:pt>
                <c:pt idx="102">
                  <c:v>43332</c:v>
                </c:pt>
                <c:pt idx="103">
                  <c:v>43364</c:v>
                </c:pt>
                <c:pt idx="104">
                  <c:v>43395</c:v>
                </c:pt>
              </c:numCache>
            </c:numRef>
          </c:cat>
          <c:val>
            <c:numRef>
              <c:f>'T-Bills&amp;Bond Rates Comp'!$C$2:$C$1033</c:f>
              <c:numCache>
                <c:formatCode>_(* #,##0.00_);_(* \(#,##0.00\);_(* "-"??_);_(@_)</c:formatCode>
                <c:ptCount val="1032"/>
                <c:pt idx="0">
                  <c:v>15.334300000000001</c:v>
                </c:pt>
                <c:pt idx="1">
                  <c:v>15.302</c:v>
                </c:pt>
                <c:pt idx="2">
                  <c:v>10.3133</c:v>
                </c:pt>
                <c:pt idx="3">
                  <c:v>8.2565000000000008</c:v>
                </c:pt>
                <c:pt idx="4">
                  <c:v>13.3421</c:v>
                </c:pt>
                <c:pt idx="5">
                  <c:v>9.5269999999999992</c:v>
                </c:pt>
                <c:pt idx="6">
                  <c:v>11.167899999999999</c:v>
                </c:pt>
                <c:pt idx="7">
                  <c:v>12.0512</c:v>
                </c:pt>
                <c:pt idx="8">
                  <c:v>11.1776</c:v>
                </c:pt>
                <c:pt idx="9">
                  <c:v>10.3256</c:v>
                </c:pt>
                <c:pt idx="10">
                  <c:v>10.8124</c:v>
                </c:pt>
                <c:pt idx="11">
                  <c:v>11.2576</c:v>
                </c:pt>
                <c:pt idx="12">
                  <c:v>11.206799999999999</c:v>
                </c:pt>
                <c:pt idx="13">
                  <c:v>13.1296</c:v>
                </c:pt>
                <c:pt idx="14">
                  <c:v>11.9665</c:v>
                </c:pt>
                <c:pt idx="15">
                  <c:v>13.658300000000001</c:v>
                </c:pt>
                <c:pt idx="16">
                  <c:v>16.161999999999999</c:v>
                </c:pt>
                <c:pt idx="17">
                  <c:v>15.671900000000001</c:v>
                </c:pt>
                <c:pt idx="18">
                  <c:v>16.924499999999998</c:v>
                </c:pt>
                <c:pt idx="19">
                  <c:v>15.9552</c:v>
                </c:pt>
                <c:pt idx="20">
                  <c:v>15.0715</c:v>
                </c:pt>
                <c:pt idx="21">
                  <c:v>16.234400000000001</c:v>
                </c:pt>
                <c:pt idx="22">
                  <c:v>14.2943</c:v>
                </c:pt>
                <c:pt idx="23">
                  <c:v>15.019600000000001</c:v>
                </c:pt>
                <c:pt idx="24">
                  <c:v>13.5</c:v>
                </c:pt>
                <c:pt idx="25">
                  <c:v>13.3</c:v>
                </c:pt>
                <c:pt idx="26">
                  <c:v>13.3</c:v>
                </c:pt>
                <c:pt idx="27">
                  <c:v>13.3</c:v>
                </c:pt>
                <c:pt idx="28">
                  <c:v>12.89</c:v>
                </c:pt>
                <c:pt idx="29">
                  <c:v>12.89</c:v>
                </c:pt>
                <c:pt idx="30">
                  <c:v>12.89</c:v>
                </c:pt>
                <c:pt idx="31">
                  <c:v>12.14</c:v>
                </c:pt>
                <c:pt idx="32">
                  <c:v>12.14</c:v>
                </c:pt>
                <c:pt idx="33">
                  <c:v>12.14</c:v>
                </c:pt>
                <c:pt idx="34">
                  <c:v>13.47</c:v>
                </c:pt>
                <c:pt idx="35">
                  <c:v>13.47</c:v>
                </c:pt>
                <c:pt idx="36">
                  <c:v>13.47</c:v>
                </c:pt>
                <c:pt idx="37">
                  <c:v>14.37</c:v>
                </c:pt>
                <c:pt idx="38">
                  <c:v>14.37</c:v>
                </c:pt>
                <c:pt idx="39">
                  <c:v>14.37</c:v>
                </c:pt>
                <c:pt idx="40">
                  <c:v>15.22</c:v>
                </c:pt>
                <c:pt idx="41">
                  <c:v>15.22</c:v>
                </c:pt>
                <c:pt idx="42">
                  <c:v>15.22</c:v>
                </c:pt>
                <c:pt idx="43">
                  <c:v>15.82</c:v>
                </c:pt>
                <c:pt idx="44">
                  <c:v>15.82</c:v>
                </c:pt>
                <c:pt idx="45">
                  <c:v>15.82</c:v>
                </c:pt>
                <c:pt idx="46">
                  <c:v>16.28</c:v>
                </c:pt>
                <c:pt idx="47">
                  <c:v>16.28</c:v>
                </c:pt>
                <c:pt idx="48">
                  <c:v>16.28</c:v>
                </c:pt>
                <c:pt idx="49">
                  <c:v>16</c:v>
                </c:pt>
                <c:pt idx="50">
                  <c:v>16</c:v>
                </c:pt>
                <c:pt idx="51">
                  <c:v>16</c:v>
                </c:pt>
                <c:pt idx="52">
                  <c:v>18.079999999999998</c:v>
                </c:pt>
                <c:pt idx="53">
                  <c:v>18.079999999999998</c:v>
                </c:pt>
                <c:pt idx="54">
                  <c:v>18.079999999999998</c:v>
                </c:pt>
                <c:pt idx="55">
                  <c:v>18.89</c:v>
                </c:pt>
                <c:pt idx="56">
                  <c:v>18.89</c:v>
                </c:pt>
                <c:pt idx="57">
                  <c:v>18.89</c:v>
                </c:pt>
                <c:pt idx="58">
                  <c:v>21.02</c:v>
                </c:pt>
                <c:pt idx="59">
                  <c:v>21.02</c:v>
                </c:pt>
                <c:pt idx="60">
                  <c:v>21.02</c:v>
                </c:pt>
                <c:pt idx="61">
                  <c:v>21.14</c:v>
                </c:pt>
                <c:pt idx="62">
                  <c:v>21.14</c:v>
                </c:pt>
                <c:pt idx="63">
                  <c:v>21.14</c:v>
                </c:pt>
                <c:pt idx="64">
                  <c:v>23.82</c:v>
                </c:pt>
                <c:pt idx="65">
                  <c:v>23.82</c:v>
                </c:pt>
                <c:pt idx="66">
                  <c:v>23.82</c:v>
                </c:pt>
                <c:pt idx="67">
                  <c:v>18.89</c:v>
                </c:pt>
                <c:pt idx="68">
                  <c:v>18.89</c:v>
                </c:pt>
                <c:pt idx="69">
                  <c:v>18.89</c:v>
                </c:pt>
                <c:pt idx="70">
                  <c:v>25.9</c:v>
                </c:pt>
                <c:pt idx="71">
                  <c:v>25.9</c:v>
                </c:pt>
                <c:pt idx="72">
                  <c:v>25.9</c:v>
                </c:pt>
                <c:pt idx="73">
                  <c:v>27.43</c:v>
                </c:pt>
                <c:pt idx="74">
                  <c:v>27.43</c:v>
                </c:pt>
                <c:pt idx="75">
                  <c:v>27.43</c:v>
                </c:pt>
                <c:pt idx="76">
                  <c:v>26.892538338147844</c:v>
                </c:pt>
                <c:pt idx="77">
                  <c:v>26.892499999999998</c:v>
                </c:pt>
                <c:pt idx="78">
                  <c:v>26.892499999999998</c:v>
                </c:pt>
                <c:pt idx="79">
                  <c:v>25.209800000000001</c:v>
                </c:pt>
                <c:pt idx="80">
                  <c:v>25.209800000000001</c:v>
                </c:pt>
                <c:pt idx="81">
                  <c:v>24.419</c:v>
                </c:pt>
                <c:pt idx="82">
                  <c:v>24.987100000000002</c:v>
                </c:pt>
                <c:pt idx="83">
                  <c:v>20.39</c:v>
                </c:pt>
                <c:pt idx="84">
                  <c:v>20.39</c:v>
                </c:pt>
                <c:pt idx="85">
                  <c:v>20.39</c:v>
                </c:pt>
                <c:pt idx="86">
                  <c:v>20.4222</c:v>
                </c:pt>
                <c:pt idx="87">
                  <c:v>20.4222</c:v>
                </c:pt>
                <c:pt idx="88">
                  <c:v>18.136199999999999</c:v>
                </c:pt>
                <c:pt idx="89">
                  <c:v>18.136199999999999</c:v>
                </c:pt>
                <c:pt idx="90">
                  <c:v>18.13621870982681</c:v>
                </c:pt>
                <c:pt idx="91">
                  <c:v>17.244399999999999</c:v>
                </c:pt>
                <c:pt idx="92">
                  <c:v>18.55</c:v>
                </c:pt>
                <c:pt idx="93">
                  <c:v>18.55</c:v>
                </c:pt>
                <c:pt idx="94">
                  <c:v>18.569187599427298</c:v>
                </c:pt>
                <c:pt idx="95">
                  <c:v>18.569187599427298</c:v>
                </c:pt>
                <c:pt idx="96">
                  <c:v>18.64</c:v>
                </c:pt>
                <c:pt idx="97">
                  <c:v>18.64</c:v>
                </c:pt>
                <c:pt idx="98">
                  <c:v>18.48</c:v>
                </c:pt>
                <c:pt idx="99">
                  <c:v>18.48</c:v>
                </c:pt>
                <c:pt idx="100">
                  <c:v>17.660499999999999</c:v>
                </c:pt>
                <c:pt idx="101">
                  <c:v>17.660499999999999</c:v>
                </c:pt>
                <c:pt idx="102">
                  <c:v>19.64</c:v>
                </c:pt>
                <c:pt idx="103">
                  <c:v>19.64</c:v>
                </c:pt>
                <c:pt idx="104">
                  <c:v>19.499406633457848</c:v>
                </c:pt>
              </c:numCache>
            </c:numRef>
          </c:val>
          <c:smooth val="0"/>
          <c:extLst xmlns:c16r2="http://schemas.microsoft.com/office/drawing/2015/06/chart">
            <c:ext xmlns:c16="http://schemas.microsoft.com/office/drawing/2014/chart" uri="{C3380CC4-5D6E-409C-BE32-E72D297353CC}">
              <c16:uniqueId val="{00000001-C23F-4717-950A-FAEC64E55E18}"/>
            </c:ext>
          </c:extLst>
        </c:ser>
        <c:dLbls>
          <c:showLegendKey val="0"/>
          <c:showVal val="0"/>
          <c:showCatName val="0"/>
          <c:showSerName val="0"/>
          <c:showPercent val="0"/>
          <c:showBubbleSize val="0"/>
        </c:dLbls>
        <c:smooth val="0"/>
        <c:axId val="368525608"/>
        <c:axId val="368526392"/>
      </c:lineChart>
      <c:dateAx>
        <c:axId val="368525608"/>
        <c:scaling>
          <c:orientation val="minMax"/>
          <c:max val="43383"/>
          <c:min val="42156"/>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Cambria" panose="02040503050406030204" pitchFamily="18" charset="0"/>
                <a:ea typeface="+mn-ea"/>
                <a:cs typeface="+mn-cs"/>
              </a:defRPr>
            </a:pPr>
            <a:endParaRPr lang="en-US"/>
          </a:p>
        </c:txPr>
        <c:crossAx val="368526392"/>
        <c:crosses val="autoZero"/>
        <c:auto val="1"/>
        <c:lblOffset val="100"/>
        <c:baseTimeUnit val="days"/>
        <c:majorUnit val="3"/>
        <c:majorTimeUnit val="months"/>
      </c:dateAx>
      <c:valAx>
        <c:axId val="368526392"/>
        <c:scaling>
          <c:orientation val="minMax"/>
          <c:max val="28"/>
          <c:min val="12"/>
        </c:scaling>
        <c:delete val="0"/>
        <c:axPos val="l"/>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mn-ea"/>
                <a:cs typeface="+mn-cs"/>
              </a:defRPr>
            </a:pPr>
            <a:endParaRPr lang="en-US"/>
          </a:p>
        </c:txPr>
        <c:crossAx val="368525608"/>
        <c:crosses val="autoZero"/>
        <c:crossBetween val="between"/>
      </c:valAx>
      <c:spPr>
        <a:noFill/>
        <a:ln>
          <a:noFill/>
        </a:ln>
        <a:effectLst/>
      </c:spPr>
    </c:plotArea>
    <c:legend>
      <c:legendPos val="b"/>
      <c:layout>
        <c:manualLayout>
          <c:xMode val="edge"/>
          <c:yMode val="edge"/>
          <c:x val="7.5489688468702285E-2"/>
          <c:y val="0.92084340273316656"/>
          <c:w val="0.84902028685355402"/>
          <c:h val="7.915659726683348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mbria" panose="020405030504060302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0.18917</cdr:x>
      <cdr:y>0.03547</cdr:y>
    </cdr:from>
    <cdr:to>
      <cdr:x>0.94411</cdr:x>
      <cdr:y>0.08435</cdr:y>
    </cdr:to>
    <cdr:sp macro="" textlink="">
      <cdr:nvSpPr>
        <cdr:cNvPr id="2" name="TextBox 1"/>
        <cdr:cNvSpPr txBox="1"/>
      </cdr:nvSpPr>
      <cdr:spPr>
        <a:xfrm xmlns:a="http://schemas.openxmlformats.org/drawingml/2006/main">
          <a:off x="1047750" y="161925"/>
          <a:ext cx="418147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0.22607</cdr:y>
    </cdr:from>
    <cdr:to>
      <cdr:x>0.06863</cdr:x>
      <cdr:y>0.48275</cdr:y>
    </cdr:to>
    <cdr:sp macro="" textlink="">
      <cdr:nvSpPr>
        <cdr:cNvPr id="3" name="TextBox 2"/>
        <cdr:cNvSpPr txBox="1"/>
      </cdr:nvSpPr>
      <cdr:spPr>
        <a:xfrm xmlns:a="http://schemas.openxmlformats.org/drawingml/2006/main" rot="16200000">
          <a:off x="-3996907" y="1474078"/>
          <a:ext cx="1201883" cy="370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0" dirty="0">
              <a:latin typeface="Times New Roman" pitchFamily="18" charset="0"/>
              <a:cs typeface="Times New Roman" pitchFamily="18" charset="0"/>
            </a:rPr>
            <a:t>Percent</a:t>
          </a:r>
        </a:p>
      </cdr:txBody>
    </cdr:sp>
  </cdr:relSizeAnchor>
</c:userShapes>
</file>

<file path=ppt/drawings/drawing2.xml><?xml version="1.0" encoding="utf-8"?>
<c:userShapes xmlns:c="http://schemas.openxmlformats.org/drawingml/2006/chart">
  <cdr:relSizeAnchor xmlns:cdr="http://schemas.openxmlformats.org/drawingml/2006/chartDrawing">
    <cdr:from>
      <cdr:x>0.18917</cdr:x>
      <cdr:y>0.03547</cdr:y>
    </cdr:from>
    <cdr:to>
      <cdr:x>0.94411</cdr:x>
      <cdr:y>0.08435</cdr:y>
    </cdr:to>
    <cdr:sp macro="" textlink="">
      <cdr:nvSpPr>
        <cdr:cNvPr id="2" name="TextBox 1"/>
        <cdr:cNvSpPr txBox="1"/>
      </cdr:nvSpPr>
      <cdr:spPr>
        <a:xfrm xmlns:a="http://schemas.openxmlformats.org/drawingml/2006/main">
          <a:off x="1047750" y="161925"/>
          <a:ext cx="418147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0.16832</cdr:x>
      <cdr:y>0.38784</cdr:y>
    </cdr:from>
    <cdr:to>
      <cdr:x>0.31459</cdr:x>
      <cdr:y>0.77922</cdr:y>
    </cdr:to>
    <cdr:cxnSp macro="">
      <cdr:nvCxnSpPr>
        <cdr:cNvPr id="5" name="Straight Arrow Connector 4"/>
        <cdr:cNvCxnSpPr/>
      </cdr:nvCxnSpPr>
      <cdr:spPr>
        <a:xfrm xmlns:a="http://schemas.openxmlformats.org/drawingml/2006/main">
          <a:off x="1478323" y="1896344"/>
          <a:ext cx="1284689" cy="191365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0.10926</cdr:x>
      <cdr:y>0.31169</cdr:y>
    </cdr:from>
    <cdr:to>
      <cdr:x>0.26556</cdr:x>
      <cdr:y>0.39816</cdr:y>
    </cdr:to>
    <cdr:sp macro="" textlink="">
      <cdr:nvSpPr>
        <cdr:cNvPr id="6" name="Rectangle 5"/>
        <cdr:cNvSpPr/>
      </cdr:nvSpPr>
      <cdr:spPr>
        <a:xfrm xmlns:a="http://schemas.openxmlformats.org/drawingml/2006/main">
          <a:off x="958851" y="1524000"/>
          <a:ext cx="1371600" cy="42282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baseline="0">
              <a:solidFill>
                <a:schemeClr val="lt1"/>
              </a:solidFill>
              <a:effectLst/>
              <a:latin typeface="+mn-lt"/>
              <a:ea typeface="+mn-ea"/>
              <a:cs typeface="+mn-cs"/>
            </a:rPr>
            <a:t>Provisional tax </a:t>
          </a:r>
          <a:endParaRPr lang="en-US">
            <a:effectLst/>
          </a:endParaRPr>
        </a:p>
        <a:p xmlns:a="http://schemas.openxmlformats.org/drawingml/2006/main">
          <a:endParaRPr lang="en-US"/>
        </a:p>
      </cdr:txBody>
    </cdr:sp>
  </cdr:relSizeAnchor>
  <cdr:relSizeAnchor xmlns:cdr="http://schemas.openxmlformats.org/drawingml/2006/chartDrawing">
    <cdr:from>
      <cdr:x>0.26424</cdr:x>
      <cdr:y>0.26588</cdr:y>
    </cdr:from>
    <cdr:to>
      <cdr:x>0.42738</cdr:x>
      <cdr:y>0.59221</cdr:y>
    </cdr:to>
    <cdr:cxnSp macro="">
      <cdr:nvCxnSpPr>
        <cdr:cNvPr id="8" name="Straight Arrow Connector 7"/>
        <cdr:cNvCxnSpPr/>
      </cdr:nvCxnSpPr>
      <cdr:spPr>
        <a:xfrm xmlns:a="http://schemas.openxmlformats.org/drawingml/2006/main">
          <a:off x="2320785" y="1300018"/>
          <a:ext cx="1432827" cy="159558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0.10926</cdr:x>
      <cdr:y>0.12468</cdr:y>
    </cdr:from>
    <cdr:to>
      <cdr:x>0.26556</cdr:x>
      <cdr:y>0.26769</cdr:y>
    </cdr:to>
    <cdr:sp macro="" textlink="">
      <cdr:nvSpPr>
        <cdr:cNvPr id="9" name="Rectangle 8"/>
        <cdr:cNvSpPr/>
      </cdr:nvSpPr>
      <cdr:spPr>
        <a:xfrm xmlns:a="http://schemas.openxmlformats.org/drawingml/2006/main">
          <a:off x="958851" y="609600"/>
          <a:ext cx="1371600" cy="69927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solidFill>
                <a:schemeClr val="lt1"/>
              </a:solidFill>
              <a:effectLst/>
              <a:latin typeface="+mn-lt"/>
              <a:ea typeface="+mn-ea"/>
              <a:cs typeface="+mn-cs"/>
            </a:rPr>
            <a:t>Net</a:t>
          </a:r>
          <a:r>
            <a:rPr lang="en-US" sz="1100" b="1" baseline="0" dirty="0">
              <a:solidFill>
                <a:schemeClr val="lt1"/>
              </a:solidFill>
              <a:effectLst/>
              <a:latin typeface="+mn-lt"/>
              <a:ea typeface="+mn-ea"/>
              <a:cs typeface="+mn-cs"/>
            </a:rPr>
            <a:t> </a:t>
          </a:r>
          <a:r>
            <a:rPr lang="en-US" sz="1100" b="1" baseline="0" dirty="0" smtClean="0">
              <a:solidFill>
                <a:schemeClr val="lt1"/>
              </a:solidFill>
              <a:effectLst/>
              <a:latin typeface="+mn-lt"/>
              <a:ea typeface="+mn-ea"/>
              <a:cs typeface="+mn-cs"/>
            </a:rPr>
            <a:t>demand – Energy &amp; Offshore</a:t>
          </a:r>
          <a:endParaRPr lang="en-US" dirty="0"/>
        </a:p>
      </cdr:txBody>
    </cdr:sp>
  </cdr:relSizeAnchor>
  <cdr:relSizeAnchor xmlns:cdr="http://schemas.openxmlformats.org/drawingml/2006/chartDrawing">
    <cdr:from>
      <cdr:x>0.18098</cdr:x>
      <cdr:y>0.38961</cdr:y>
    </cdr:from>
    <cdr:to>
      <cdr:x>0.52562</cdr:x>
      <cdr:y>0.69521</cdr:y>
    </cdr:to>
    <cdr:cxnSp macro="">
      <cdr:nvCxnSpPr>
        <cdr:cNvPr id="4" name="Straight Arrow Connector 3"/>
        <cdr:cNvCxnSpPr/>
      </cdr:nvCxnSpPr>
      <cdr:spPr>
        <a:xfrm xmlns:a="http://schemas.openxmlformats.org/drawingml/2006/main">
          <a:off x="1589475" y="1995929"/>
          <a:ext cx="3026955" cy="15655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0.27854</cdr:x>
      <cdr:y>0.14026</cdr:y>
    </cdr:from>
    <cdr:to>
      <cdr:x>0.39236</cdr:x>
      <cdr:y>0.23669</cdr:y>
    </cdr:to>
    <cdr:sp macro="" textlink="">
      <cdr:nvSpPr>
        <cdr:cNvPr id="11" name="Rectangle 10"/>
        <cdr:cNvSpPr/>
      </cdr:nvSpPr>
      <cdr:spPr>
        <a:xfrm xmlns:a="http://schemas.openxmlformats.org/drawingml/2006/main">
          <a:off x="2610613" y="685800"/>
          <a:ext cx="1066800" cy="47148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b="1" dirty="0" err="1"/>
            <a:t>Moodys</a:t>
          </a:r>
          <a:r>
            <a:rPr lang="en-US" sz="1100" b="1" dirty="0"/>
            <a:t>  </a:t>
          </a:r>
          <a:r>
            <a:rPr lang="en-US" sz="1100" b="1" dirty="0" smtClean="0"/>
            <a:t>downgrade</a:t>
          </a:r>
          <a:endParaRPr lang="en-US" sz="1100" b="1" dirty="0"/>
        </a:p>
      </cdr:txBody>
    </cdr:sp>
  </cdr:relSizeAnchor>
  <cdr:relSizeAnchor xmlns:cdr="http://schemas.openxmlformats.org/drawingml/2006/chartDrawing">
    <cdr:from>
      <cdr:x>0.41675</cdr:x>
      <cdr:y>0.1077</cdr:y>
    </cdr:from>
    <cdr:to>
      <cdr:x>0.63328</cdr:x>
      <cdr:y>0.40519</cdr:y>
    </cdr:to>
    <cdr:sp macro="" textlink="">
      <cdr:nvSpPr>
        <cdr:cNvPr id="12" name="Rectangle 11"/>
        <cdr:cNvSpPr/>
      </cdr:nvSpPr>
      <cdr:spPr>
        <a:xfrm xmlns:a="http://schemas.openxmlformats.org/drawingml/2006/main">
          <a:off x="3660219" y="526606"/>
          <a:ext cx="1901777" cy="1454593"/>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100" b="1" dirty="0">
              <a:solidFill>
                <a:schemeClr val="lt1"/>
              </a:solidFill>
              <a:effectLst/>
              <a:latin typeface="+mn-lt"/>
              <a:ea typeface="+mn-ea"/>
              <a:cs typeface="+mn-cs"/>
            </a:rPr>
            <a:t>Low foreign exchange supply</a:t>
          </a:r>
        </a:p>
        <a:p xmlns:a="http://schemas.openxmlformats.org/drawingml/2006/main">
          <a:r>
            <a:rPr lang="en-US" sz="1100" b="1" dirty="0">
              <a:solidFill>
                <a:schemeClr val="lt1"/>
              </a:solidFill>
              <a:effectLst/>
              <a:latin typeface="+mn-lt"/>
              <a:ea typeface="+mn-ea"/>
              <a:cs typeface="+mn-cs"/>
            </a:rPr>
            <a:t>High and lumpy demand for foreign exchange - procurement of Petroleum products</a:t>
          </a:r>
        </a:p>
        <a:p xmlns:a="http://schemas.openxmlformats.org/drawingml/2006/main">
          <a:r>
            <a:rPr lang="en-US" sz="1100" b="1" dirty="0">
              <a:solidFill>
                <a:schemeClr val="lt1"/>
              </a:solidFill>
              <a:effectLst/>
              <a:latin typeface="+mn-lt"/>
              <a:ea typeface="+mn-ea"/>
              <a:cs typeface="+mn-cs"/>
            </a:rPr>
            <a:t>S</a:t>
          </a:r>
          <a:r>
            <a:rPr lang="en-US" sz="1100" b="1" baseline="0" dirty="0">
              <a:solidFill>
                <a:schemeClr val="lt1"/>
              </a:solidFill>
              <a:effectLst/>
              <a:latin typeface="+mn-lt"/>
              <a:ea typeface="+mn-ea"/>
              <a:cs typeface="+mn-cs"/>
            </a:rPr>
            <a:t> &amp; P down grade</a:t>
          </a:r>
          <a:endParaRPr lang="en-US" sz="1100" b="1" dirty="0">
            <a:solidFill>
              <a:schemeClr val="lt1"/>
            </a:solidFill>
            <a:effectLst/>
            <a:latin typeface="+mn-lt"/>
            <a:ea typeface="+mn-ea"/>
            <a:cs typeface="+mn-cs"/>
          </a:endParaRPr>
        </a:p>
        <a:p xmlns:a="http://schemas.openxmlformats.org/drawingml/2006/main">
          <a:pPr algn="l"/>
          <a:endParaRPr lang="en-US" sz="1100" dirty="0"/>
        </a:p>
      </cdr:txBody>
    </cdr:sp>
  </cdr:relSizeAnchor>
  <cdr:relSizeAnchor xmlns:cdr="http://schemas.openxmlformats.org/drawingml/2006/chartDrawing">
    <cdr:from>
      <cdr:x>0.85456</cdr:x>
      <cdr:y>0</cdr:y>
    </cdr:from>
    <cdr:to>
      <cdr:x>1</cdr:x>
      <cdr:y>0.34286</cdr:y>
    </cdr:to>
    <cdr:sp macro="" textlink="">
      <cdr:nvSpPr>
        <cdr:cNvPr id="13" name="Rectangle 12"/>
        <cdr:cNvSpPr/>
      </cdr:nvSpPr>
      <cdr:spPr>
        <a:xfrm xmlns:a="http://schemas.openxmlformats.org/drawingml/2006/main">
          <a:off x="8009436" y="-1371600"/>
          <a:ext cx="1363164" cy="16764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US" sz="1100" b="1" dirty="0">
              <a:solidFill>
                <a:schemeClr val="lt1"/>
              </a:solidFill>
              <a:effectLst/>
              <a:latin typeface="+mn-lt"/>
              <a:ea typeface="+mn-ea"/>
              <a:cs typeface="+mn-cs"/>
            </a:rPr>
            <a:t>Rise</a:t>
          </a:r>
          <a:r>
            <a:rPr lang="en-US" sz="1100" b="1" baseline="0" dirty="0">
              <a:solidFill>
                <a:schemeClr val="lt1"/>
              </a:solidFill>
              <a:effectLst/>
              <a:latin typeface="+mn-lt"/>
              <a:ea typeface="+mn-ea"/>
              <a:cs typeface="+mn-cs"/>
            </a:rPr>
            <a:t> in n</a:t>
          </a:r>
          <a:r>
            <a:rPr lang="en-US" sz="1100" b="1" dirty="0">
              <a:solidFill>
                <a:schemeClr val="lt1"/>
              </a:solidFill>
              <a:effectLst/>
              <a:latin typeface="+mn-lt"/>
              <a:ea typeface="+mn-ea"/>
              <a:cs typeface="+mn-cs"/>
            </a:rPr>
            <a:t>et</a:t>
          </a:r>
          <a:r>
            <a:rPr lang="en-US" sz="1100" b="1" baseline="0" dirty="0">
              <a:solidFill>
                <a:schemeClr val="lt1"/>
              </a:solidFill>
              <a:effectLst/>
              <a:latin typeface="+mn-lt"/>
              <a:ea typeface="+mn-ea"/>
              <a:cs typeface="+mn-cs"/>
            </a:rPr>
            <a:t> demand  including pipeline</a:t>
          </a: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endParaRPr lang="en-US" sz="1100" b="1" baseline="0" dirty="0">
            <a:solidFill>
              <a:schemeClr val="lt1"/>
            </a:solidFill>
            <a:effectLst/>
            <a:latin typeface="+mn-lt"/>
            <a:ea typeface="+mn-ea"/>
            <a:cs typeface="+mn-cs"/>
          </a:endParaRP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US" sz="1100" b="1" baseline="0" dirty="0">
              <a:solidFill>
                <a:schemeClr val="lt1"/>
              </a:solidFill>
              <a:effectLst/>
              <a:latin typeface="+mn-lt"/>
              <a:ea typeface="+mn-ea"/>
              <a:cs typeface="+mn-cs"/>
            </a:rPr>
            <a:t>Broadly stronger US dollar across markets</a:t>
          </a: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endParaRPr lang="en-US" sz="1100" b="1" baseline="0" dirty="0">
            <a:solidFill>
              <a:schemeClr val="lt1"/>
            </a:solidFill>
            <a:effectLst/>
            <a:latin typeface="+mn-lt"/>
            <a:ea typeface="+mn-ea"/>
            <a:cs typeface="+mn-cs"/>
          </a:endParaRP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endParaRPr lang="en-US" sz="1100" b="1" baseline="0" dirty="0">
            <a:solidFill>
              <a:schemeClr val="lt1"/>
            </a:solidFill>
            <a:effectLst/>
            <a:latin typeface="+mn-lt"/>
            <a:ea typeface="+mn-ea"/>
            <a:cs typeface="+mn-cs"/>
          </a:endParaRP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endParaRPr lang="en-US" sz="1100" b="1" baseline="0" dirty="0">
            <a:solidFill>
              <a:schemeClr val="lt1"/>
            </a:solidFill>
            <a:effectLst/>
            <a:latin typeface="+mn-lt"/>
            <a:ea typeface="+mn-ea"/>
            <a:cs typeface="+mn-cs"/>
          </a:endParaRP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endParaRPr lang="en-US" dirty="0">
            <a:effectLst/>
          </a:endParaRPr>
        </a:p>
        <a:p xmlns:a="http://schemas.openxmlformats.org/drawingml/2006/main">
          <a:pPr algn="l"/>
          <a:endParaRPr lang="en-US" sz="1100" dirty="0"/>
        </a:p>
      </cdr:txBody>
    </cdr:sp>
  </cdr:relSizeAnchor>
  <cdr:relSizeAnchor xmlns:cdr="http://schemas.openxmlformats.org/drawingml/2006/chartDrawing">
    <cdr:from>
      <cdr:x>0.83614</cdr:x>
      <cdr:y>0.5</cdr:y>
    </cdr:from>
    <cdr:to>
      <cdr:x>0.99974</cdr:x>
      <cdr:y>0.92451</cdr:y>
    </cdr:to>
    <cdr:sp macro="" textlink="">
      <cdr:nvSpPr>
        <cdr:cNvPr id="14" name="Rectangle 13"/>
        <cdr:cNvSpPr/>
      </cdr:nvSpPr>
      <cdr:spPr>
        <a:xfrm xmlns:a="http://schemas.openxmlformats.org/drawingml/2006/main">
          <a:off x="7343648" y="2523341"/>
          <a:ext cx="1436855" cy="2142343"/>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100" b="1" dirty="0" smtClean="0">
              <a:solidFill>
                <a:schemeClr val="lt1"/>
              </a:solidFill>
              <a:effectLst/>
            </a:rPr>
            <a:t>Negative </a:t>
          </a:r>
          <a:r>
            <a:rPr lang="en-US" sz="1100" b="1" dirty="0">
              <a:solidFill>
                <a:schemeClr val="lt1"/>
              </a:solidFill>
              <a:effectLst/>
            </a:rPr>
            <a:t>Market sentiments:</a:t>
          </a:r>
        </a:p>
        <a:p xmlns:a="http://schemas.openxmlformats.org/drawingml/2006/main">
          <a:pPr lvl="0"/>
          <a:r>
            <a:rPr lang="en-US" sz="1100" b="1" dirty="0">
              <a:solidFill>
                <a:schemeClr val="lt1"/>
              </a:solidFill>
              <a:effectLst/>
            </a:rPr>
            <a:t>Fiscal challenges;</a:t>
          </a:r>
        </a:p>
        <a:p xmlns:a="http://schemas.openxmlformats.org/drawingml/2006/main">
          <a:pPr lvl="0"/>
          <a:r>
            <a:rPr lang="en-US" sz="1100" b="1" dirty="0">
              <a:solidFill>
                <a:schemeClr val="lt1"/>
              </a:solidFill>
              <a:effectLst/>
            </a:rPr>
            <a:t>Debt – rumors of securitization of Zambian assets;</a:t>
          </a:r>
        </a:p>
        <a:p xmlns:a="http://schemas.openxmlformats.org/drawingml/2006/main">
          <a:pPr lvl="0"/>
          <a:r>
            <a:rPr lang="en-US" sz="1100" b="1" dirty="0" smtClean="0">
              <a:solidFill>
                <a:schemeClr val="lt1"/>
              </a:solidFill>
              <a:effectLst/>
            </a:rPr>
            <a:t>Social </a:t>
          </a:r>
          <a:r>
            <a:rPr lang="en-US" sz="1100" b="1" dirty="0">
              <a:solidFill>
                <a:schemeClr val="lt1"/>
              </a:solidFill>
              <a:effectLst/>
            </a:rPr>
            <a:t>cash transfer funds – mismanagement;</a:t>
          </a:r>
        </a:p>
        <a:p xmlns:a="http://schemas.openxmlformats.org/drawingml/2006/main">
          <a:r>
            <a:rPr lang="en-US" sz="1100" b="1" dirty="0">
              <a:solidFill>
                <a:schemeClr val="lt1"/>
              </a:solidFill>
              <a:effectLst/>
            </a:rPr>
            <a:t>Elevated Eurobond yields</a:t>
          </a:r>
          <a:endParaRPr lang="en-US" sz="1100" b="1" dirty="0"/>
        </a:p>
      </cdr:txBody>
    </cdr:sp>
  </cdr:relSizeAnchor>
  <cdr:relSizeAnchor xmlns:cdr="http://schemas.openxmlformats.org/drawingml/2006/chartDrawing">
    <cdr:from>
      <cdr:x>0.30592</cdr:x>
      <cdr:y>0.23377</cdr:y>
    </cdr:from>
    <cdr:to>
      <cdr:x>0.54089</cdr:x>
      <cdr:y>0.66547</cdr:y>
    </cdr:to>
    <cdr:cxnSp macro="">
      <cdr:nvCxnSpPr>
        <cdr:cNvPr id="21" name="Straight Arrow Connector 20"/>
        <cdr:cNvCxnSpPr/>
      </cdr:nvCxnSpPr>
      <cdr:spPr>
        <a:xfrm xmlns:a="http://schemas.openxmlformats.org/drawingml/2006/main">
          <a:off x="2686812" y="1197557"/>
          <a:ext cx="2063730" cy="221154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0.55752</cdr:x>
      <cdr:y>0.40519</cdr:y>
    </cdr:from>
    <cdr:to>
      <cdr:x>0.61898</cdr:x>
      <cdr:y>0.60597</cdr:y>
    </cdr:to>
    <cdr:cxnSp macro="">
      <cdr:nvCxnSpPr>
        <cdr:cNvPr id="25" name="Straight Arrow Connector 24"/>
        <cdr:cNvCxnSpPr/>
      </cdr:nvCxnSpPr>
      <cdr:spPr>
        <a:xfrm xmlns:a="http://schemas.openxmlformats.org/drawingml/2006/main">
          <a:off x="4896612" y="2075766"/>
          <a:ext cx="539730" cy="102853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0.67103</cdr:x>
      <cdr:y>0.32727</cdr:y>
    </cdr:from>
    <cdr:to>
      <cdr:x>0.85251</cdr:x>
      <cdr:y>0.59109</cdr:y>
    </cdr:to>
    <cdr:cxnSp macro="">
      <cdr:nvCxnSpPr>
        <cdr:cNvPr id="27" name="Straight Arrow Connector 26"/>
        <cdr:cNvCxnSpPr/>
      </cdr:nvCxnSpPr>
      <cdr:spPr>
        <a:xfrm xmlns:a="http://schemas.openxmlformats.org/drawingml/2006/main" flipH="1">
          <a:off x="5893542" y="1676580"/>
          <a:ext cx="1593870" cy="135152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0.67971</cdr:x>
      <cdr:y>0.57662</cdr:y>
    </cdr:from>
    <cdr:to>
      <cdr:x>0.84383</cdr:x>
      <cdr:y>0.59109</cdr:y>
    </cdr:to>
    <cdr:cxnSp macro="">
      <cdr:nvCxnSpPr>
        <cdr:cNvPr id="30" name="Straight Arrow Connector 29"/>
        <cdr:cNvCxnSpPr/>
      </cdr:nvCxnSpPr>
      <cdr:spPr>
        <a:xfrm xmlns:a="http://schemas.openxmlformats.org/drawingml/2006/main" flipH="1">
          <a:off x="5969742" y="2953975"/>
          <a:ext cx="1441470" cy="7412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0.21165</cdr:y>
    </cdr:from>
    <cdr:to>
      <cdr:x>0.10411</cdr:x>
      <cdr:y>0.39015</cdr:y>
    </cdr:to>
    <cdr:sp macro="" textlink="">
      <cdr:nvSpPr>
        <cdr:cNvPr id="31" name="TextBox 30"/>
        <cdr:cNvSpPr txBox="1"/>
      </cdr:nvSpPr>
      <cdr:spPr>
        <a:xfrm xmlns:a="http://schemas.openxmlformats.org/drawingml/2006/main" rot="16200000">
          <a:off x="-177545" y="108428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K/US$</a:t>
          </a:r>
          <a:endParaRPr lang="en-US" sz="1100" dirty="0"/>
        </a:p>
      </cdr:txBody>
    </cdr:sp>
  </cdr:relSizeAnchor>
  <cdr:relSizeAnchor xmlns:cdr="http://schemas.openxmlformats.org/drawingml/2006/chartDrawing">
    <cdr:from>
      <cdr:x>0.09841</cdr:x>
      <cdr:y>0.01299</cdr:y>
    </cdr:from>
    <cdr:to>
      <cdr:x>0.54835</cdr:x>
      <cdr:y>0.07307</cdr:y>
    </cdr:to>
    <cdr:sp macro="" textlink="">
      <cdr:nvSpPr>
        <cdr:cNvPr id="37" name="Rectangle 36"/>
        <cdr:cNvSpPr/>
      </cdr:nvSpPr>
      <cdr:spPr>
        <a:xfrm xmlns:a="http://schemas.openxmlformats.org/drawingml/2006/main">
          <a:off x="864342" y="66529"/>
          <a:ext cx="3951723"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ea typeface="Times New Roman" panose="02020603050405020304" pitchFamily="18" charset="0"/>
            </a:rPr>
            <a:t> Figure </a:t>
          </a:r>
          <a:r>
            <a:rPr lang="en-US" sz="1400" b="1" dirty="0" smtClean="0">
              <a:ea typeface="Times New Roman" panose="02020603050405020304" pitchFamily="18" charset="0"/>
            </a:rPr>
            <a:t>13: </a:t>
          </a:r>
          <a:r>
            <a:rPr lang="en-US" sz="1400" b="1" dirty="0">
              <a:ea typeface="Times New Roman" panose="02020603050405020304" pitchFamily="18" charset="0"/>
            </a:rPr>
            <a:t>Exchange rate developments</a:t>
          </a:r>
          <a:endParaRPr lang="en-US" sz="1400" b="1" dirty="0">
            <a:effectLst/>
            <a:ea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B227FB0-E2B8-4FC4-A78C-FBB7AD347E09}" type="datetimeFigureOut">
              <a:rPr lang="en-GB" smtClean="0"/>
              <a:pPr/>
              <a:t>22/11/2018</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9F0FF8F-CF9D-4F17-A0EE-15AB1D032290}" type="slidenum">
              <a:rPr lang="en-GB" smtClean="0"/>
              <a:pPr/>
              <a:t>‹#›</a:t>
            </a:fld>
            <a:endParaRPr lang="en-GB"/>
          </a:p>
        </p:txBody>
      </p:sp>
    </p:spTree>
    <p:extLst>
      <p:ext uri="{BB962C8B-B14F-4D97-AF65-F5344CB8AC3E}">
        <p14:creationId xmlns:p14="http://schemas.microsoft.com/office/powerpoint/2010/main" val="305269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D576F7-F3AE-4219-9F82-7F299D3DB74C}" type="datetimeFigureOut">
              <a:rPr lang="en-US" smtClean="0"/>
              <a:pPr/>
              <a:t>11/22/2018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F0D2D9-AB03-44C6-BAF8-F88D3301D9E1}" type="slidenum">
              <a:rPr lang="en-US" smtClean="0"/>
              <a:pPr/>
              <a:t>‹#›</a:t>
            </a:fld>
            <a:endParaRPr lang="en-US"/>
          </a:p>
        </p:txBody>
      </p:sp>
    </p:spTree>
    <p:extLst>
      <p:ext uri="{BB962C8B-B14F-4D97-AF65-F5344CB8AC3E}">
        <p14:creationId xmlns:p14="http://schemas.microsoft.com/office/powerpoint/2010/main" val="337787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0D2D9-AB03-44C6-BAF8-F88D3301D9E1}" type="slidenum">
              <a:rPr lang="en-US" smtClean="0"/>
              <a:pPr/>
              <a:t>3</a:t>
            </a:fld>
            <a:endParaRPr lang="en-US"/>
          </a:p>
        </p:txBody>
      </p:sp>
    </p:spTree>
    <p:extLst>
      <p:ext uri="{BB962C8B-B14F-4D97-AF65-F5344CB8AC3E}">
        <p14:creationId xmlns:p14="http://schemas.microsoft.com/office/powerpoint/2010/main" val="137744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0D2D9-AB03-44C6-BAF8-F88D3301D9E1}" type="slidenum">
              <a:rPr lang="en-US" smtClean="0"/>
              <a:pPr/>
              <a:t>25</a:t>
            </a:fld>
            <a:endParaRPr lang="en-US"/>
          </a:p>
        </p:txBody>
      </p:sp>
    </p:spTree>
    <p:extLst>
      <p:ext uri="{BB962C8B-B14F-4D97-AF65-F5344CB8AC3E}">
        <p14:creationId xmlns:p14="http://schemas.microsoft.com/office/powerpoint/2010/main" val="57681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a:t>
            </a:r>
            <a:r>
              <a:rPr lang="en-US" baseline="0" dirty="0"/>
              <a:t> Account Chart in Billions of </a:t>
            </a:r>
            <a:r>
              <a:rPr lang="en-US" baseline="0"/>
              <a:t>US Dollars</a:t>
            </a:r>
            <a:endParaRPr lang="en-US"/>
          </a:p>
        </p:txBody>
      </p:sp>
      <p:sp>
        <p:nvSpPr>
          <p:cNvPr id="4" name="Slide Number Placeholder 3"/>
          <p:cNvSpPr>
            <a:spLocks noGrp="1"/>
          </p:cNvSpPr>
          <p:nvPr>
            <p:ph type="sldNum" sz="quarter" idx="10"/>
          </p:nvPr>
        </p:nvSpPr>
        <p:spPr/>
        <p:txBody>
          <a:bodyPr/>
          <a:lstStyle/>
          <a:p>
            <a:fld id="{03F0D2D9-AB03-44C6-BAF8-F88D3301D9E1}" type="slidenum">
              <a:rPr lang="en-US" smtClean="0"/>
              <a:pPr/>
              <a:t>31</a:t>
            </a:fld>
            <a:endParaRPr lang="en-US"/>
          </a:p>
        </p:txBody>
      </p:sp>
    </p:spTree>
    <p:extLst>
      <p:ext uri="{BB962C8B-B14F-4D97-AF65-F5344CB8AC3E}">
        <p14:creationId xmlns:p14="http://schemas.microsoft.com/office/powerpoint/2010/main" val="209577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6B46D2E-2769-420C-8A36-063EED0F53F6}" type="datetime1">
              <a:rPr lang="en-US" smtClean="0"/>
              <a:t>11/22/2018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5C313A-6E75-49F2-97F8-D1CEF3B6B98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A8F7C1-68EF-407B-83E0-2D653415D0EB}" type="datetime1">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C313A-6E75-49F2-97F8-D1CEF3B6B9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45C313A-6E75-49F2-97F8-D1CEF3B6B98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ACED62-6CC4-4325-B2F3-085E9A787911}" type="datetime1">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52A5B49-E263-4074-AF59-FD690D102141}" type="datetime1">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45C313A-6E75-49F2-97F8-D1CEF3B6B98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FEB27BD-A234-4F9F-9986-82E6236C4CCC}" type="datetime1">
              <a:rPr lang="en-US" smtClean="0"/>
              <a:t>11/22/2018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5C313A-6E75-49F2-97F8-D1CEF3B6B98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F822B63-AF06-4062-86B9-3293774239B8}" type="datetime1">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C313A-6E75-49F2-97F8-D1CEF3B6B98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EB7E99A-708F-4181-80D4-95CA2FC6C37B}" type="datetime1">
              <a:rPr lang="en-US" smtClean="0"/>
              <a:t>11/22/2018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45C313A-6E75-49F2-97F8-D1CEF3B6B98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07036EF-C599-4A06-9057-A4D461FD157C}" type="datetime1">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45C313A-6E75-49F2-97F8-D1CEF3B6B9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0ACF8F-05E9-4C04-B591-886E98840807}" type="datetime1">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45C313A-6E75-49F2-97F8-D1CEF3B6B9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45C313A-6E75-49F2-97F8-D1CEF3B6B98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64210DD-47C6-4757-9C97-0C24A4695AD3}" type="datetime1">
              <a:rPr lang="en-US" smtClean="0"/>
              <a:t>11/22/2018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45C313A-6E75-49F2-97F8-D1CEF3B6B98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90B8F1-0816-41AF-8785-0675AD345EA9}" type="datetime1">
              <a:rPr lang="en-US" smtClean="0"/>
              <a:t>11/22/2018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158ED0F-D72E-4EC1-9D48-C98F94AF42E1}" type="datetime1">
              <a:rPr lang="en-US" smtClean="0"/>
              <a:t>11/22/2018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45C313A-6E75-49F2-97F8-D1CEF3B6B98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3.emf"/><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47800"/>
            <a:ext cx="8458200" cy="5181600"/>
          </a:xfrm>
        </p:spPr>
        <p:txBody>
          <a:bodyPr>
            <a:normAutofit/>
          </a:bodyPr>
          <a:lstStyle/>
          <a:p>
            <a:pPr marL="1314450" lvl="2" indent="-457200" algn="ctr">
              <a:spcBef>
                <a:spcPts val="0"/>
              </a:spcBef>
              <a:buClr>
                <a:schemeClr val="tx1"/>
              </a:buClr>
              <a:buNone/>
            </a:pPr>
            <a:endParaRPr lang="en-US" b="1" dirty="0"/>
          </a:p>
          <a:p>
            <a:pPr marL="1314450" lvl="2" indent="-457200" algn="ctr">
              <a:spcBef>
                <a:spcPts val="0"/>
              </a:spcBef>
              <a:buClr>
                <a:schemeClr val="tx1"/>
              </a:buClr>
              <a:buNone/>
            </a:pPr>
            <a:endParaRPr lang="en-US" sz="2400" b="1" dirty="0"/>
          </a:p>
          <a:p>
            <a:pPr marL="1314450" lvl="2" indent="-457200" algn="ctr">
              <a:spcBef>
                <a:spcPts val="0"/>
              </a:spcBef>
              <a:buClr>
                <a:schemeClr val="tx1"/>
              </a:buClr>
              <a:buNone/>
            </a:pPr>
            <a:r>
              <a:rPr lang="en-GB" sz="2400" b="1" dirty="0" smtClean="0"/>
              <a:t>MONETARY </a:t>
            </a:r>
            <a:r>
              <a:rPr lang="en-GB" sz="2400" b="1" dirty="0"/>
              <a:t>POLICY COMMITTEE STATEMENT FOR </a:t>
            </a:r>
          </a:p>
          <a:p>
            <a:pPr marL="1314450" lvl="2" indent="-457200" algn="ctr">
              <a:spcBef>
                <a:spcPts val="0"/>
              </a:spcBef>
              <a:buClr>
                <a:schemeClr val="tx1"/>
              </a:buClr>
              <a:buNone/>
            </a:pPr>
            <a:r>
              <a:rPr lang="en-GB" sz="2400" b="1" dirty="0" smtClean="0"/>
              <a:t>THIRD QUARTER 2018</a:t>
            </a: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r>
              <a:rPr lang="en-GB" sz="2400" b="1" dirty="0"/>
              <a:t>Governor’s Presentation to the Media</a:t>
            </a:r>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endParaRPr lang="en-GB" sz="2400" b="1" dirty="0"/>
          </a:p>
          <a:p>
            <a:pPr marL="1314450" lvl="2" indent="-457200" algn="ctr">
              <a:spcBef>
                <a:spcPts val="0"/>
              </a:spcBef>
              <a:buClr>
                <a:schemeClr val="tx1"/>
              </a:buClr>
              <a:buNone/>
            </a:pPr>
            <a:r>
              <a:rPr lang="en-GB" sz="2400" b="1" dirty="0" smtClean="0"/>
              <a:t>21</a:t>
            </a:r>
            <a:r>
              <a:rPr lang="en-GB" sz="2400" b="1" baseline="30000" dirty="0" smtClean="0"/>
              <a:t>st</a:t>
            </a:r>
            <a:r>
              <a:rPr lang="en-GB" sz="2400" b="1" dirty="0" smtClean="0"/>
              <a:t> November, 2018</a:t>
            </a:r>
            <a:endParaRPr lang="en-GB" sz="2400" b="1" dirty="0"/>
          </a:p>
          <a:p>
            <a:pPr marL="457200" indent="-457200">
              <a:buFont typeface="+mj-lt"/>
              <a:buAutoNum type="arabicPeriod"/>
            </a:pPr>
            <a:endParaRPr lang="en-US" sz="2000" dirty="0"/>
          </a:p>
          <a:p>
            <a:pPr marL="0" indent="0">
              <a:buNone/>
            </a:pPr>
            <a:endParaRPr lang="en-US" sz="1900" dirty="0"/>
          </a:p>
          <a:p>
            <a:pPr marL="0" indent="0">
              <a:buNone/>
            </a:pPr>
            <a:endParaRPr lang="en-US" dirty="0"/>
          </a:p>
          <a:p>
            <a:endParaRPr lang="en-US" dirty="0"/>
          </a:p>
          <a:p>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0688" y="120715"/>
            <a:ext cx="1219200" cy="1371600"/>
          </a:xfrm>
          <a:prstGeom prst="rect">
            <a:avLst/>
          </a:prstGeom>
          <a:noFill/>
          <a:ln>
            <a:noFill/>
          </a:ln>
        </p:spPr>
      </p:pic>
      <p:sp>
        <p:nvSpPr>
          <p:cNvPr id="6" name="Slide Number Placeholder 5"/>
          <p:cNvSpPr>
            <a:spLocks noGrp="1"/>
          </p:cNvSpPr>
          <p:nvPr>
            <p:ph type="sldNum" sz="quarter" idx="12"/>
          </p:nvPr>
        </p:nvSpPr>
        <p:spPr>
          <a:xfrm>
            <a:off x="4361688" y="1026372"/>
            <a:ext cx="457200" cy="394465"/>
          </a:xfrm>
        </p:spPr>
        <p:txBody>
          <a:bodyPr/>
          <a:lstStyle/>
          <a:p>
            <a:fld id="{B45C313A-6E75-49F2-97F8-D1CEF3B6B98C}" type="slidenum">
              <a:rPr lang="en-US" smtClean="0"/>
              <a:pPr/>
              <a:t>1</a:t>
            </a:fld>
            <a:endParaRPr lang="en-US" dirty="0"/>
          </a:p>
        </p:txBody>
      </p:sp>
      <p:sp>
        <p:nvSpPr>
          <p:cNvPr id="5" name="Text Box 2"/>
          <p:cNvSpPr txBox="1">
            <a:spLocks noChangeArrowheads="1"/>
          </p:cNvSpPr>
          <p:nvPr/>
        </p:nvSpPr>
        <p:spPr bwMode="auto">
          <a:xfrm>
            <a:off x="3344244" y="1420837"/>
            <a:ext cx="2492087" cy="361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GB" sz="2000" b="1" dirty="0">
                <a:solidFill>
                  <a:srgbClr val="A85008"/>
                </a:solidFill>
                <a:effectLst/>
                <a:latin typeface="Cambria" panose="02040503050406030204" pitchFamily="18" charset="0"/>
                <a:ea typeface="Times New Roman" panose="02020603050405020304" pitchFamily="18" charset="0"/>
                <a:cs typeface="Times New Roman" panose="02020603050405020304" pitchFamily="18" charset="0"/>
              </a:rPr>
              <a:t>Bank </a:t>
            </a:r>
            <a:r>
              <a:rPr lang="en-GB" sz="2000" b="1" i="1" dirty="0">
                <a:solidFill>
                  <a:srgbClr val="A85008"/>
                </a:solidFill>
                <a:effectLst/>
                <a:latin typeface="Cambria" panose="02040503050406030204" pitchFamily="18" charset="0"/>
                <a:ea typeface="Times New Roman" panose="02020603050405020304" pitchFamily="18" charset="0"/>
                <a:cs typeface="Times New Roman" panose="02020603050405020304" pitchFamily="18" charset="0"/>
              </a:rPr>
              <a:t>of</a:t>
            </a:r>
            <a:r>
              <a:rPr lang="en-GB" sz="2000" b="1" dirty="0">
                <a:solidFill>
                  <a:srgbClr val="A85008"/>
                </a:solidFill>
                <a:effectLst/>
                <a:latin typeface="Cambria" panose="02040503050406030204" pitchFamily="18" charset="0"/>
                <a:ea typeface="Times New Roman" panose="02020603050405020304" pitchFamily="18" charset="0"/>
                <a:cs typeface="Times New Roman" panose="02020603050405020304" pitchFamily="18" charset="0"/>
              </a:rPr>
              <a:t> Zambia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93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DOMESTIC ECONOMIC DEVELOPMENTS</a:t>
            </a:r>
            <a:br>
              <a:rPr lang="en-US" sz="2800" b="1" dirty="0"/>
            </a:br>
            <a:r>
              <a:rPr lang="en-US" sz="2800" b="1" dirty="0"/>
              <a:t>Monetary Policy Operations</a:t>
            </a:r>
          </a:p>
        </p:txBody>
      </p:sp>
      <p:sp>
        <p:nvSpPr>
          <p:cNvPr id="3" name="Content Placeholder 2"/>
          <p:cNvSpPr>
            <a:spLocks noGrp="1"/>
          </p:cNvSpPr>
          <p:nvPr>
            <p:ph sz="quarter" idx="1"/>
          </p:nvPr>
        </p:nvSpPr>
        <p:spPr>
          <a:xfrm>
            <a:off x="152400" y="1371600"/>
            <a:ext cx="8839200" cy="5230336"/>
          </a:xfrm>
        </p:spPr>
        <p:txBody>
          <a:bodyPr>
            <a:noAutofit/>
          </a:bodyPr>
          <a:lstStyle/>
          <a:p>
            <a:pPr marL="320040" lvl="2" indent="0" algn="just">
              <a:buClr>
                <a:schemeClr val="accent1"/>
              </a:buClr>
              <a:buSzPct val="85000"/>
              <a:buNone/>
            </a:pPr>
            <a:endParaRPr lang="en-US" b="1" dirty="0"/>
          </a:p>
          <a:p>
            <a:pPr marL="0" lvl="1" indent="0">
              <a:buClr>
                <a:schemeClr val="accent1"/>
              </a:buClr>
              <a:buSzPct val="85000"/>
              <a:buNone/>
            </a:pPr>
            <a:endParaRPr lang="en-US" sz="2000" b="1" dirty="0">
              <a:solidFill>
                <a:schemeClr val="tx1"/>
              </a:solidFill>
            </a:endParaRPr>
          </a:p>
          <a:p>
            <a:pPr marL="548640" lvl="2" algn="just">
              <a:buClr>
                <a:schemeClr val="accent1"/>
              </a:buClr>
              <a:buSzPct val="85000"/>
              <a:buFont typeface="Wingdings" pitchFamily="2" charset="2"/>
              <a:buChar char="q"/>
            </a:pPr>
            <a:endParaRPr lang="en-US" dirty="0"/>
          </a:p>
        </p:txBody>
      </p:sp>
      <p:sp>
        <p:nvSpPr>
          <p:cNvPr id="5" name="Rectangle 4"/>
          <p:cNvSpPr/>
          <p:nvPr/>
        </p:nvSpPr>
        <p:spPr>
          <a:xfrm>
            <a:off x="170688" y="1459694"/>
            <a:ext cx="8839200" cy="5293757"/>
          </a:xfrm>
          <a:prstGeom prst="rect">
            <a:avLst/>
          </a:prstGeom>
        </p:spPr>
        <p:txBody>
          <a:bodyPr wrap="square">
            <a:spAutoFit/>
          </a:bodyPr>
          <a:lstStyle/>
          <a:p>
            <a:pPr algn="just"/>
            <a:r>
              <a:rPr lang="en-GB" sz="2000" b="1" dirty="0"/>
              <a:t>Monetary policy </a:t>
            </a:r>
            <a:r>
              <a:rPr lang="en-GB" sz="2000" b="1" dirty="0" smtClean="0"/>
              <a:t>continued to focus on keeping inflation within the 6-8% target range. </a:t>
            </a:r>
          </a:p>
          <a:p>
            <a:pPr algn="just">
              <a:buFont typeface="Wingdings" pitchFamily="2" charset="2"/>
              <a:buChar char="§"/>
            </a:pPr>
            <a:endParaRPr lang="en-GB" sz="2000" b="1" dirty="0"/>
          </a:p>
          <a:p>
            <a:pPr algn="just"/>
            <a:r>
              <a:rPr lang="en-GB" sz="2000" b="1" dirty="0" smtClean="0"/>
              <a:t>In terms of monetary operations, the Bank continued to keep the interbank rate close to 9.75%.</a:t>
            </a:r>
          </a:p>
          <a:p>
            <a:pPr algn="just">
              <a:buFont typeface="Wingdings" pitchFamily="2" charset="2"/>
              <a:buChar char="§"/>
            </a:pPr>
            <a:endParaRPr lang="en-GB" sz="2000" b="1" dirty="0"/>
          </a:p>
          <a:p>
            <a:pPr algn="just"/>
            <a:r>
              <a:rPr lang="en-GB" sz="2000" b="1" dirty="0" smtClean="0">
                <a:ea typeface="Cambria" panose="02040503050406030204" pitchFamily="18" charset="0"/>
                <a:cs typeface="Times New Roman" panose="02020603050405020304" pitchFamily="18" charset="0"/>
              </a:rPr>
              <a:t>Consistent with the policy stance, the average overnight interbank rate remained </a:t>
            </a:r>
            <a:r>
              <a:rPr lang="en-US" sz="2000" b="1" dirty="0" smtClean="0">
                <a:cs typeface="Times New Roman" panose="02020603050405020304" pitchFamily="18" charset="0"/>
              </a:rPr>
              <a:t>within </a:t>
            </a:r>
            <a:r>
              <a:rPr lang="en-US" sz="2000" b="1" dirty="0">
                <a:cs typeface="Times New Roman" panose="02020603050405020304" pitchFamily="18" charset="0"/>
              </a:rPr>
              <a:t>the Policy Rate </a:t>
            </a:r>
            <a:r>
              <a:rPr lang="en-US" sz="2000" b="1" dirty="0" smtClean="0">
                <a:cs typeface="Times New Roman" panose="02020603050405020304" pitchFamily="18" charset="0"/>
              </a:rPr>
              <a:t>corridor, closing </a:t>
            </a:r>
            <a:r>
              <a:rPr lang="en-US" sz="2000" b="1" dirty="0">
                <a:cs typeface="Times New Roman" panose="02020603050405020304" pitchFamily="18" charset="0"/>
              </a:rPr>
              <a:t>the quarter at an average of 9.73</a:t>
            </a:r>
            <a:r>
              <a:rPr lang="en-US" sz="2000" b="1" dirty="0" smtClean="0">
                <a:cs typeface="Times New Roman" panose="02020603050405020304" pitchFamily="18" charset="0"/>
              </a:rPr>
              <a:t>%.</a:t>
            </a:r>
          </a:p>
          <a:p>
            <a:pPr algn="just"/>
            <a:endParaRPr lang="en-GB" sz="2000" b="1" dirty="0"/>
          </a:p>
          <a:p>
            <a:pPr algn="just"/>
            <a:r>
              <a:rPr lang="en-GB" sz="2000" b="1" dirty="0" smtClean="0">
                <a:ea typeface="Cambria" panose="02040503050406030204" pitchFamily="18" charset="0"/>
                <a:cs typeface="Times New Roman" panose="02020603050405020304" pitchFamily="18" charset="0"/>
              </a:rPr>
              <a:t>During the quarter, market liquidity rose </a:t>
            </a:r>
            <a:r>
              <a:rPr lang="en-GB" sz="2000" b="1" dirty="0">
                <a:ea typeface="Cambria" panose="02040503050406030204" pitchFamily="18" charset="0"/>
                <a:cs typeface="Times New Roman" panose="02020603050405020304" pitchFamily="18" charset="0"/>
              </a:rPr>
              <a:t>to </a:t>
            </a:r>
            <a:r>
              <a:rPr lang="en-GB" sz="2000" b="1" dirty="0" smtClean="0">
                <a:ea typeface="Cambria" panose="02040503050406030204" pitchFamily="18" charset="0"/>
                <a:cs typeface="Times New Roman" panose="02020603050405020304" pitchFamily="18" charset="0"/>
              </a:rPr>
              <a:t>K2.5 billion from K1.1 </a:t>
            </a:r>
            <a:r>
              <a:rPr lang="en-GB" sz="2000" b="1" dirty="0">
                <a:ea typeface="Cambria" panose="02040503050406030204" pitchFamily="18" charset="0"/>
                <a:cs typeface="Times New Roman" panose="02020603050405020304" pitchFamily="18" charset="0"/>
              </a:rPr>
              <a:t>billion </a:t>
            </a:r>
            <a:r>
              <a:rPr lang="en-GB" sz="2000" b="1" dirty="0" smtClean="0">
                <a:ea typeface="Cambria" panose="02040503050406030204" pitchFamily="18" charset="0"/>
                <a:cs typeface="Times New Roman" panose="02020603050405020304" pitchFamily="18" charset="0"/>
              </a:rPr>
              <a:t>mainly on account of:</a:t>
            </a:r>
          </a:p>
          <a:p>
            <a:pPr lvl="1" algn="just">
              <a:buFont typeface="Wingdings" pitchFamily="2" charset="2"/>
              <a:buChar char="§"/>
            </a:pPr>
            <a:r>
              <a:rPr lang="en-GB" sz="2000" b="1" dirty="0" smtClean="0">
                <a:ea typeface="Cambria" panose="02040503050406030204" pitchFamily="18" charset="0"/>
                <a:cs typeface="Times New Roman" panose="02020603050405020304" pitchFamily="18" charset="0"/>
              </a:rPr>
              <a:t> Net </a:t>
            </a:r>
            <a:r>
              <a:rPr lang="en-GB" sz="2000" b="1" dirty="0">
                <a:ea typeface="Cambria" panose="02040503050406030204" pitchFamily="18" charset="0"/>
                <a:cs typeface="Times New Roman" panose="02020603050405020304" pitchFamily="18" charset="0"/>
              </a:rPr>
              <a:t>Government securities </a:t>
            </a:r>
            <a:r>
              <a:rPr lang="en-GB" sz="2000" b="1" dirty="0" smtClean="0">
                <a:ea typeface="Cambria" panose="02040503050406030204" pitchFamily="18" charset="0"/>
                <a:cs typeface="Times New Roman" panose="02020603050405020304" pitchFamily="18" charset="0"/>
              </a:rPr>
              <a:t>maturities</a:t>
            </a:r>
            <a:r>
              <a:rPr lang="en-GB" sz="2000" b="1" dirty="0">
                <a:ea typeface="Cambria" panose="02040503050406030204" pitchFamily="18" charset="0"/>
                <a:cs typeface="Times New Roman" panose="02020603050405020304" pitchFamily="18" charset="0"/>
              </a:rPr>
              <a:t>; </a:t>
            </a:r>
            <a:r>
              <a:rPr lang="en-GB" sz="2000" b="1" dirty="0" smtClean="0">
                <a:ea typeface="Cambria" panose="02040503050406030204" pitchFamily="18" charset="0"/>
                <a:cs typeface="Times New Roman" panose="02020603050405020304" pitchFamily="18" charset="0"/>
              </a:rPr>
              <a:t>and</a:t>
            </a:r>
          </a:p>
          <a:p>
            <a:pPr lvl="1" algn="just"/>
            <a:endParaRPr lang="en-GB" sz="2000" b="1" dirty="0" smtClean="0">
              <a:ea typeface="Cambria" panose="02040503050406030204" pitchFamily="18" charset="0"/>
              <a:cs typeface="Times New Roman" panose="02020603050405020304" pitchFamily="18" charset="0"/>
            </a:endParaRPr>
          </a:p>
          <a:p>
            <a:pPr lvl="1" algn="just">
              <a:buFont typeface="Wingdings" pitchFamily="2" charset="2"/>
              <a:buChar char="§"/>
            </a:pPr>
            <a:r>
              <a:rPr lang="en-GB" sz="2000" b="1" dirty="0" err="1" smtClean="0">
                <a:ea typeface="Cambria" panose="02040503050406030204" pitchFamily="18" charset="0"/>
                <a:cs typeface="Times New Roman" panose="02020603050405020304" pitchFamily="18" charset="0"/>
              </a:rPr>
              <a:t>BoZ</a:t>
            </a:r>
            <a:r>
              <a:rPr lang="en-GB" sz="2000" b="1" dirty="0" smtClean="0">
                <a:ea typeface="Cambria" panose="02040503050406030204" pitchFamily="18" charset="0"/>
                <a:cs typeface="Times New Roman" panose="02020603050405020304" pitchFamily="18" charset="0"/>
              </a:rPr>
              <a:t> </a:t>
            </a:r>
            <a:r>
              <a:rPr lang="en-GB" sz="2000" b="1" dirty="0">
                <a:ea typeface="Cambria" panose="02040503050406030204" pitchFamily="18" charset="0"/>
                <a:cs typeface="Times New Roman" panose="02020603050405020304" pitchFamily="18" charset="0"/>
              </a:rPr>
              <a:t>foreign exchange </a:t>
            </a:r>
            <a:r>
              <a:rPr lang="en-GB" sz="2000" b="1" dirty="0" smtClean="0">
                <a:ea typeface="Cambria" panose="02040503050406030204" pitchFamily="18" charset="0"/>
                <a:cs typeface="Times New Roman" panose="02020603050405020304" pitchFamily="18" charset="0"/>
              </a:rPr>
              <a:t>purchases for foreign reserves build-up </a:t>
            </a:r>
            <a:r>
              <a:rPr lang="en-GB" sz="2000" b="1" dirty="0" smtClean="0"/>
              <a:t>(Table 2).</a:t>
            </a:r>
            <a:endParaRPr lang="en-GB" sz="2000" b="1" dirty="0"/>
          </a:p>
          <a:p>
            <a:pPr algn="just"/>
            <a:endParaRPr lang="en-GB" b="1" dirty="0"/>
          </a:p>
        </p:txBody>
      </p:sp>
      <p:sp>
        <p:nvSpPr>
          <p:cNvPr id="7" name="Slide Number Placeholder 6"/>
          <p:cNvSpPr>
            <a:spLocks noGrp="1"/>
          </p:cNvSpPr>
          <p:nvPr>
            <p:ph type="sldNum" sz="quarter" idx="12"/>
          </p:nvPr>
        </p:nvSpPr>
        <p:spPr/>
        <p:txBody>
          <a:bodyPr/>
          <a:lstStyle/>
          <a:p>
            <a:fld id="{B45C313A-6E75-49F2-97F8-D1CEF3B6B98C}" type="slidenum">
              <a:rPr lang="en-US" smtClean="0"/>
              <a:pPr/>
              <a:t>10</a:t>
            </a:fld>
            <a:endParaRPr lang="en-US"/>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423487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2800" b="1" dirty="0"/>
              <a:t>DOMESTIC ECONOMIC DEVELOPMENTS</a:t>
            </a:r>
            <a:br>
              <a:rPr lang="en-US" sz="2800" b="1" dirty="0"/>
            </a:br>
            <a:r>
              <a:rPr lang="en-US" sz="2800" b="1" dirty="0"/>
              <a:t>Monetary Policy Operations</a:t>
            </a:r>
          </a:p>
        </p:txBody>
      </p:sp>
      <p:sp>
        <p:nvSpPr>
          <p:cNvPr id="9" name="Rectangle 1"/>
          <p:cNvSpPr>
            <a:spLocks noChangeArrowheads="1"/>
          </p:cNvSpPr>
          <p:nvPr/>
        </p:nvSpPr>
        <p:spPr bwMode="auto">
          <a:xfrm>
            <a:off x="-12315301" y="113184"/>
            <a:ext cx="333182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rgbClr val="538135"/>
                </a:solidFill>
                <a:effectLst/>
                <a:latin typeface="Cambria" panose="02040503050406030204" pitchFamily="18" charset="0"/>
                <a:ea typeface="Times New Roman" panose="02020603050405020304" pitchFamily="18" charset="0"/>
              </a:rPr>
              <a:t>Key Liquidity Influences (K ’billion)</a:t>
            </a: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1295303" y="1434522"/>
            <a:ext cx="6132769" cy="369332"/>
          </a:xfrm>
          <a:prstGeom prst="rect">
            <a:avLst/>
          </a:prstGeom>
        </p:spPr>
        <p:txBody>
          <a:bodyPr wrap="none">
            <a:spAutoFit/>
          </a:bodyPr>
          <a:lstStyle/>
          <a:p>
            <a:pPr marL="548640" lvl="2" algn="ctr">
              <a:buClr>
                <a:schemeClr val="accent1"/>
              </a:buClr>
              <a:buSzPct val="85000"/>
              <a:buNone/>
            </a:pPr>
            <a:r>
              <a:rPr lang="en-US" b="1" dirty="0"/>
              <a:t>Table 2: Key Liquidity Influences (</a:t>
            </a:r>
            <a:r>
              <a:rPr lang="en-US" b="1" dirty="0" err="1"/>
              <a:t>K’billion</a:t>
            </a:r>
            <a:r>
              <a:rPr lang="en-US" b="1" dirty="0"/>
              <a:t>)</a:t>
            </a:r>
          </a:p>
        </p:txBody>
      </p:sp>
      <p:sp>
        <p:nvSpPr>
          <p:cNvPr id="4" name="Slide Number Placeholder 3"/>
          <p:cNvSpPr>
            <a:spLocks noGrp="1"/>
          </p:cNvSpPr>
          <p:nvPr>
            <p:ph type="sldNum" sz="quarter" idx="12"/>
          </p:nvPr>
        </p:nvSpPr>
        <p:spPr/>
        <p:txBody>
          <a:bodyPr/>
          <a:lstStyle/>
          <a:p>
            <a:fld id="{B45C313A-6E75-49F2-97F8-D1CEF3B6B98C}" type="slidenum">
              <a:rPr lang="en-US" smtClean="0"/>
              <a:pPr/>
              <a:t>11</a:t>
            </a:fld>
            <a:endParaRPr lang="en-US"/>
          </a:p>
        </p:txBody>
      </p:sp>
      <p:pic>
        <p:nvPicPr>
          <p:cNvPr id="11" name="Pictur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6" name="Content Placeholder 5"/>
          <p:cNvGraphicFramePr>
            <a:graphicFrameLocks noGrp="1"/>
          </p:cNvGraphicFramePr>
          <p:nvPr>
            <p:ph sz="quarter" idx="1"/>
            <p:extLst>
              <p:ext uri="{D42A27DB-BD31-4B8C-83A1-F6EECF244321}">
                <p14:modId xmlns:p14="http://schemas.microsoft.com/office/powerpoint/2010/main" val="606719993"/>
              </p:ext>
            </p:extLst>
          </p:nvPr>
        </p:nvGraphicFramePr>
        <p:xfrm>
          <a:off x="301753" y="1914667"/>
          <a:ext cx="8534400" cy="4374925"/>
        </p:xfrm>
        <a:graphic>
          <a:graphicData uri="http://schemas.openxmlformats.org/drawingml/2006/table">
            <a:tbl>
              <a:tblPr firstRow="1" firstCol="1" bandRow="1">
                <a:tableStyleId>{5C22544A-7EE6-4342-B048-85BDC9FD1C3A}</a:tableStyleId>
              </a:tblPr>
              <a:tblGrid>
                <a:gridCol w="2855041">
                  <a:extLst>
                    <a:ext uri="{9D8B030D-6E8A-4147-A177-3AD203B41FA5}">
                      <a16:colId xmlns:a16="http://schemas.microsoft.com/office/drawing/2014/main" xmlns="" val="1295370660"/>
                    </a:ext>
                  </a:extLst>
                </a:gridCol>
                <a:gridCol w="1378671">
                  <a:extLst>
                    <a:ext uri="{9D8B030D-6E8A-4147-A177-3AD203B41FA5}">
                      <a16:colId xmlns:a16="http://schemas.microsoft.com/office/drawing/2014/main" xmlns="" val="2366604105"/>
                    </a:ext>
                  </a:extLst>
                </a:gridCol>
                <a:gridCol w="1595785">
                  <a:extLst>
                    <a:ext uri="{9D8B030D-6E8A-4147-A177-3AD203B41FA5}">
                      <a16:colId xmlns:a16="http://schemas.microsoft.com/office/drawing/2014/main" xmlns="" val="641544607"/>
                    </a:ext>
                  </a:extLst>
                </a:gridCol>
                <a:gridCol w="1293635">
                  <a:extLst>
                    <a:ext uri="{9D8B030D-6E8A-4147-A177-3AD203B41FA5}">
                      <a16:colId xmlns:a16="http://schemas.microsoft.com/office/drawing/2014/main" xmlns="" val="1256574201"/>
                    </a:ext>
                  </a:extLst>
                </a:gridCol>
                <a:gridCol w="1411268">
                  <a:extLst>
                    <a:ext uri="{9D8B030D-6E8A-4147-A177-3AD203B41FA5}">
                      <a16:colId xmlns:a16="http://schemas.microsoft.com/office/drawing/2014/main" xmlns="" val="2088044086"/>
                    </a:ext>
                  </a:extLst>
                </a:gridCol>
              </a:tblGrid>
              <a:tr h="366497">
                <a:tc>
                  <a:txBody>
                    <a:bodyPr/>
                    <a:lstStyle/>
                    <a:p>
                      <a:pPr marL="0" marR="0" algn="just">
                        <a:lnSpc>
                          <a:spcPct val="115000"/>
                        </a:lnSpc>
                        <a:spcBef>
                          <a:spcPts val="0"/>
                        </a:spcBef>
                        <a:spcAft>
                          <a:spcPts val="0"/>
                        </a:spcAft>
                      </a:pPr>
                      <a:r>
                        <a:rPr lang="en-GB" sz="1600" dirty="0">
                          <a:effectLst/>
                        </a:rPr>
                        <a:t>      </a:t>
                      </a:r>
                      <a:r>
                        <a:rPr lang="en-US" sz="1600" dirty="0">
                          <a:effectLst/>
                        </a:rPr>
                        <a:t>    </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2017 Q4</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2018 Q1</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2018 Q2</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2018 Q3</a:t>
                      </a:r>
                      <a:endParaRPr lang="en-US" sz="16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3077766884"/>
                  </a:ext>
                </a:extLst>
              </a:tr>
              <a:tr h="366497">
                <a:tc>
                  <a:txBody>
                    <a:bodyPr/>
                    <a:lstStyle/>
                    <a:p>
                      <a:pPr marL="0" marR="0" algn="just">
                        <a:lnSpc>
                          <a:spcPct val="115000"/>
                        </a:lnSpc>
                        <a:spcBef>
                          <a:spcPts val="0"/>
                        </a:spcBef>
                        <a:spcAft>
                          <a:spcPts val="0"/>
                        </a:spcAft>
                      </a:pPr>
                      <a:r>
                        <a:rPr lang="en-US" sz="1600" dirty="0">
                          <a:effectLst/>
                        </a:rPr>
                        <a:t>Opening balance</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0.7</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a:effectLst/>
                        </a:rPr>
                        <a:t>1.4</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0.8</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1.1</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64640177"/>
                  </a:ext>
                </a:extLst>
              </a:tr>
              <a:tr h="366497">
                <a:tc>
                  <a:txBody>
                    <a:bodyPr/>
                    <a:lstStyle/>
                    <a:p>
                      <a:pPr marL="0" marR="0" algn="just">
                        <a:lnSpc>
                          <a:spcPct val="115000"/>
                        </a:lnSpc>
                        <a:spcBef>
                          <a:spcPts val="0"/>
                        </a:spcBef>
                        <a:spcAft>
                          <a:spcPts val="0"/>
                        </a:spcAft>
                      </a:pPr>
                      <a:r>
                        <a:rPr lang="en-US" sz="1600" dirty="0">
                          <a:effectLst/>
                        </a:rPr>
                        <a:t>Net Govt. spending</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2.6</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0.7</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1.9</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-0.9</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4287492084"/>
                  </a:ext>
                </a:extLst>
              </a:tr>
              <a:tr h="366497">
                <a:tc>
                  <a:txBody>
                    <a:bodyPr/>
                    <a:lstStyle/>
                    <a:p>
                      <a:pPr marL="0" marR="0" algn="just">
                        <a:lnSpc>
                          <a:spcPct val="115000"/>
                        </a:lnSpc>
                        <a:spcBef>
                          <a:spcPts val="0"/>
                        </a:spcBef>
                        <a:spcAft>
                          <a:spcPts val="0"/>
                        </a:spcAft>
                      </a:pPr>
                      <a:r>
                        <a:rPr lang="en-US" sz="1600" dirty="0" err="1">
                          <a:effectLst/>
                        </a:rPr>
                        <a:t>BoZ</a:t>
                      </a:r>
                      <a:r>
                        <a:rPr lang="en-US" sz="1600" dirty="0">
                          <a:effectLst/>
                        </a:rPr>
                        <a:t> FX influence</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1.0</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0.6</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1.9</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1.0</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859440498"/>
                  </a:ext>
                </a:extLst>
              </a:tr>
              <a:tr h="366497">
                <a:tc>
                  <a:txBody>
                    <a:bodyPr/>
                    <a:lstStyle/>
                    <a:p>
                      <a:pPr marL="0" marR="0" algn="just">
                        <a:lnSpc>
                          <a:spcPct val="115000"/>
                        </a:lnSpc>
                        <a:spcBef>
                          <a:spcPts val="0"/>
                        </a:spcBef>
                        <a:spcAft>
                          <a:spcPts val="0"/>
                        </a:spcAft>
                      </a:pPr>
                      <a:r>
                        <a:rPr lang="en-US" sz="1600" dirty="0" smtClean="0">
                          <a:effectLst/>
                        </a:rPr>
                        <a:t>Currency in Circulation</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-0.4</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0.8</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-1.0</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0.2</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653192541"/>
                  </a:ext>
                </a:extLst>
              </a:tr>
              <a:tr h="366497">
                <a:tc>
                  <a:txBody>
                    <a:bodyPr/>
                    <a:lstStyle/>
                    <a:p>
                      <a:pPr marL="0" marR="0" algn="just">
                        <a:lnSpc>
                          <a:spcPct val="115000"/>
                        </a:lnSpc>
                        <a:spcBef>
                          <a:spcPts val="0"/>
                        </a:spcBef>
                        <a:spcAft>
                          <a:spcPts val="0"/>
                        </a:spcAft>
                      </a:pPr>
                      <a:r>
                        <a:rPr lang="en-US" sz="1600" dirty="0">
                          <a:effectLst/>
                        </a:rPr>
                        <a:t>Change in SR deposits</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-2.2</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-1.8</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-4.2</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-1.0</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3927018410"/>
                  </a:ext>
                </a:extLst>
              </a:tr>
              <a:tr h="517631">
                <a:tc>
                  <a:txBody>
                    <a:bodyPr/>
                    <a:lstStyle/>
                    <a:p>
                      <a:pPr marL="0" marR="0" algn="just">
                        <a:lnSpc>
                          <a:spcPct val="115000"/>
                        </a:lnSpc>
                        <a:spcBef>
                          <a:spcPts val="0"/>
                        </a:spcBef>
                        <a:spcAft>
                          <a:spcPts val="0"/>
                        </a:spcAft>
                      </a:pPr>
                      <a:r>
                        <a:rPr lang="en-US" sz="1600" dirty="0" smtClean="0">
                          <a:effectLst/>
                        </a:rPr>
                        <a:t>Overnight Lending Facility</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a:effectLst/>
                        </a:rPr>
                        <a:t>-0.9</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-0.9</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-1.9</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-0.7</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843907969"/>
                  </a:ext>
                </a:extLst>
              </a:tr>
              <a:tr h="517631">
                <a:tc>
                  <a:txBody>
                    <a:bodyPr/>
                    <a:lstStyle/>
                    <a:p>
                      <a:pPr marL="0" marR="0" algn="just">
                        <a:lnSpc>
                          <a:spcPct val="115000"/>
                        </a:lnSpc>
                        <a:spcBef>
                          <a:spcPts val="0"/>
                        </a:spcBef>
                        <a:spcAft>
                          <a:spcPts val="0"/>
                        </a:spcAft>
                      </a:pPr>
                      <a:r>
                        <a:rPr lang="en-US" sz="1600" dirty="0">
                          <a:effectLst/>
                        </a:rPr>
                        <a:t>Net Government securities influence</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a:effectLst/>
                        </a:rPr>
                        <a:t>-0.5</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0.7</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2.3</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2.2</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5464985"/>
                  </a:ext>
                </a:extLst>
              </a:tr>
              <a:tr h="366497">
                <a:tc>
                  <a:txBody>
                    <a:bodyPr/>
                    <a:lstStyle/>
                    <a:p>
                      <a:pPr marL="0" marR="0" algn="just">
                        <a:lnSpc>
                          <a:spcPct val="115000"/>
                        </a:lnSpc>
                        <a:spcBef>
                          <a:spcPts val="0"/>
                        </a:spcBef>
                        <a:spcAft>
                          <a:spcPts val="0"/>
                        </a:spcAft>
                      </a:pPr>
                      <a:r>
                        <a:rPr lang="en-US" sz="1600" dirty="0">
                          <a:effectLst/>
                        </a:rPr>
                        <a:t>Open market operations</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a:effectLst/>
                        </a:rPr>
                        <a:t>1.0</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-1.0</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1.1</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dirty="0" smtClean="0">
                          <a:effectLst/>
                        </a:rPr>
                        <a:t>0.4</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444535180"/>
                  </a:ext>
                </a:extLst>
              </a:tr>
              <a:tr h="366497">
                <a:tc>
                  <a:txBody>
                    <a:bodyPr/>
                    <a:lstStyle/>
                    <a:p>
                      <a:pPr marL="0" marR="0" algn="just">
                        <a:lnSpc>
                          <a:spcPct val="115000"/>
                        </a:lnSpc>
                        <a:spcBef>
                          <a:spcPts val="0"/>
                        </a:spcBef>
                        <a:spcAft>
                          <a:spcPts val="0"/>
                        </a:spcAft>
                      </a:pPr>
                      <a:r>
                        <a:rPr lang="en-US" sz="1600" dirty="0">
                          <a:effectLst/>
                        </a:rPr>
                        <a:t>Miscellaneous</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a:effectLst/>
                        </a:rPr>
                        <a:t>0.0</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0.0</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0.0</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a:effectLst/>
                        </a:rPr>
                        <a:t>0.2</a:t>
                      </a:r>
                      <a:endParaRPr lang="en-US" sz="18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433520791"/>
                  </a:ext>
                </a:extLst>
              </a:tr>
              <a:tr h="366497">
                <a:tc>
                  <a:txBody>
                    <a:bodyPr/>
                    <a:lstStyle/>
                    <a:p>
                      <a:pPr marL="0" marR="0" algn="just">
                        <a:lnSpc>
                          <a:spcPct val="115000"/>
                        </a:lnSpc>
                        <a:spcBef>
                          <a:spcPts val="0"/>
                        </a:spcBef>
                        <a:spcAft>
                          <a:spcPts val="0"/>
                        </a:spcAft>
                      </a:pPr>
                      <a:r>
                        <a:rPr lang="en-US" sz="1600" dirty="0">
                          <a:effectLst/>
                        </a:rPr>
                        <a:t>Closing balance</a:t>
                      </a:r>
                      <a:endParaRPr lang="en-US" sz="16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1.4</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rPr>
                        <a:t>0.8</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dirty="0">
                          <a:effectLst/>
                        </a:rPr>
                        <a:t>1.1</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b="1" dirty="0">
                          <a:effectLst/>
                        </a:rPr>
                        <a:t>2.5</a:t>
                      </a:r>
                      <a:endParaRPr lang="en-US" sz="18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959081299"/>
                  </a:ext>
                </a:extLst>
              </a:tr>
            </a:tbl>
          </a:graphicData>
        </a:graphic>
      </p:graphicFrame>
      <p:sp>
        <p:nvSpPr>
          <p:cNvPr id="8"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091080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z="2800" b="1" dirty="0"/>
              <a:t>DOMESTIC ECONOMIC DEVELOPMENTS</a:t>
            </a:r>
            <a:br>
              <a:rPr lang="en-US" sz="2800" b="1" dirty="0"/>
            </a:br>
            <a:r>
              <a:rPr lang="en-US" sz="2800" b="1" dirty="0"/>
              <a:t>Money Market</a:t>
            </a:r>
          </a:p>
        </p:txBody>
      </p:sp>
      <p:sp>
        <p:nvSpPr>
          <p:cNvPr id="7" name="Rectangle 6"/>
          <p:cNvSpPr/>
          <p:nvPr/>
        </p:nvSpPr>
        <p:spPr>
          <a:xfrm>
            <a:off x="2247510" y="2297264"/>
            <a:ext cx="5142755" cy="338554"/>
          </a:xfrm>
          <a:prstGeom prst="rect">
            <a:avLst/>
          </a:prstGeom>
        </p:spPr>
        <p:txBody>
          <a:bodyPr wrap="none">
            <a:spAutoFit/>
          </a:bodyPr>
          <a:lstStyle/>
          <a:p>
            <a:pPr algn="ctr"/>
            <a:r>
              <a:rPr lang="en-US" sz="1600" b="1" dirty="0">
                <a:ea typeface="Times New Roman" panose="02020603050405020304" pitchFamily="18" charset="0"/>
              </a:rPr>
              <a:t>Figure 5: Interbank Trading Activity (</a:t>
            </a:r>
            <a:r>
              <a:rPr lang="en-US" sz="1600" b="1" dirty="0" err="1">
                <a:ea typeface="Times New Roman" panose="02020603050405020304" pitchFamily="18" charset="0"/>
              </a:rPr>
              <a:t>K’billion</a:t>
            </a:r>
            <a:r>
              <a:rPr lang="en-US" sz="1600" b="1" dirty="0">
                <a:ea typeface="Times New Roman" panose="02020603050405020304" pitchFamily="18" charset="0"/>
              </a:rPr>
              <a:t>)</a:t>
            </a:r>
            <a:endParaRPr lang="en-US" sz="1600" b="1" dirty="0">
              <a:effectLst/>
              <a:ea typeface="Times New Roman" panose="02020603050405020304" pitchFamily="18" charset="0"/>
            </a:endParaRPr>
          </a:p>
        </p:txBody>
      </p:sp>
      <p:sp>
        <p:nvSpPr>
          <p:cNvPr id="8" name="Rectangle 7"/>
          <p:cNvSpPr/>
          <p:nvPr/>
        </p:nvSpPr>
        <p:spPr>
          <a:xfrm>
            <a:off x="243839" y="1449867"/>
            <a:ext cx="8686880" cy="923330"/>
          </a:xfrm>
          <a:prstGeom prst="rect">
            <a:avLst/>
          </a:prstGeom>
        </p:spPr>
        <p:txBody>
          <a:bodyPr wrap="square">
            <a:spAutoFit/>
          </a:bodyPr>
          <a:lstStyle/>
          <a:p>
            <a:r>
              <a:rPr lang="en-US" b="1" dirty="0" smtClean="0">
                <a:ea typeface="Times New Roman" panose="02020603050405020304" pitchFamily="18" charset="0"/>
              </a:rPr>
              <a:t>The volume of funds traded in the interbank market increased to K45.4 billion from K42.5 billion as liquidity continued to be concentrated in a few banks. </a:t>
            </a:r>
            <a:endParaRPr lang="en-US" sz="1600" b="1" dirty="0">
              <a:solidFill>
                <a:srgbClr val="FF0000"/>
              </a:solidFill>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45C313A-6E75-49F2-97F8-D1CEF3B6B98C}" type="slidenum">
              <a:rPr lang="en-US" smtClean="0"/>
              <a:pPr/>
              <a:t>12</a:t>
            </a:fld>
            <a:endParaRPr lang="en-US"/>
          </a:p>
        </p:txBody>
      </p:sp>
      <p:pic>
        <p:nvPicPr>
          <p:cNvPr id="9" name="Picture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1" name="Content Placeholder 10"/>
          <p:cNvGraphicFramePr>
            <a:graphicFrameLocks noGrp="1"/>
          </p:cNvGraphicFramePr>
          <p:nvPr>
            <p:ph sz="quarter" idx="1"/>
            <p:extLst>
              <p:ext uri="{D42A27DB-BD31-4B8C-83A1-F6EECF244321}">
                <p14:modId xmlns:p14="http://schemas.microsoft.com/office/powerpoint/2010/main" val="3273731347"/>
              </p:ext>
            </p:extLst>
          </p:nvPr>
        </p:nvGraphicFramePr>
        <p:xfrm>
          <a:off x="243839" y="2666999"/>
          <a:ext cx="8592314" cy="3733801"/>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131105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5C313A-6E75-49F2-97F8-D1CEF3B6B98C}" type="slidenum">
              <a:rPr lang="en-US" smtClean="0"/>
              <a:pPr/>
              <a:t>13</a:t>
            </a:fld>
            <a:endParaRPr lang="en-US"/>
          </a:p>
        </p:txBody>
      </p:sp>
      <p:sp>
        <p:nvSpPr>
          <p:cNvPr id="5" name="Title 1"/>
          <p:cNvSpPr>
            <a:spLocks noGrp="1"/>
          </p:cNvSpPr>
          <p:nvPr>
            <p:ph type="title"/>
          </p:nvPr>
        </p:nvSpPr>
        <p:spPr/>
        <p:txBody>
          <a:bodyPr>
            <a:normAutofit fontScale="90000"/>
          </a:bodyPr>
          <a:lstStyle/>
          <a:p>
            <a:r>
              <a:rPr lang="en-US" sz="2800" b="1" dirty="0"/>
              <a:t>DOMESTIC ECONOMIC DEVELOPMENTS</a:t>
            </a:r>
            <a:br>
              <a:rPr lang="en-US" sz="2800" b="1" dirty="0"/>
            </a:br>
            <a:r>
              <a:rPr lang="en-US" sz="2800" b="1" dirty="0"/>
              <a:t>Money Market</a:t>
            </a:r>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113682"/>
            <a:ext cx="679470" cy="1105518"/>
          </a:xfrm>
          <a:prstGeom prst="rect">
            <a:avLst/>
          </a:prstGeom>
          <a:noFill/>
          <a:ln>
            <a:noFill/>
          </a:ln>
        </p:spPr>
      </p:pic>
      <p:sp>
        <p:nvSpPr>
          <p:cNvPr id="7" name="Content Placeholder 6"/>
          <p:cNvSpPr>
            <a:spLocks noGrp="1"/>
          </p:cNvSpPr>
          <p:nvPr>
            <p:ph sz="quarter" idx="1"/>
          </p:nvPr>
        </p:nvSpPr>
        <p:spPr>
          <a:xfrm>
            <a:off x="152401" y="1454322"/>
            <a:ext cx="8832870" cy="923330"/>
          </a:xfrm>
          <a:prstGeom prst="rect">
            <a:avLst/>
          </a:prstGeom>
        </p:spPr>
        <p:txBody>
          <a:bodyPr wrap="square">
            <a:spAutoFit/>
          </a:bodyPr>
          <a:lstStyle/>
          <a:p>
            <a:pPr marL="0" indent="0" algn="just">
              <a:buNone/>
            </a:pPr>
            <a:r>
              <a:rPr lang="en-US" sz="1800" b="1" dirty="0" smtClean="0">
                <a:ea typeface="Times New Roman" panose="02020603050405020304" pitchFamily="18" charset="0"/>
              </a:rPr>
              <a:t>Due to continued liquidity concentration, the volume of funds accessed through Overnight Lending Facility rose to K10.5 billion from K4.2 billion.</a:t>
            </a:r>
            <a:endParaRPr lang="en-US" sz="1800" b="1" dirty="0">
              <a:solidFill>
                <a:srgbClr val="FF0000"/>
              </a:solidFill>
              <a:effectLst/>
              <a:ea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1583056583"/>
              </p:ext>
            </p:extLst>
          </p:nvPr>
        </p:nvGraphicFramePr>
        <p:xfrm>
          <a:off x="152401" y="2667000"/>
          <a:ext cx="8832869"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688864" y="2364277"/>
            <a:ext cx="6260047" cy="338554"/>
          </a:xfrm>
          <a:prstGeom prst="rect">
            <a:avLst/>
          </a:prstGeom>
        </p:spPr>
        <p:txBody>
          <a:bodyPr wrap="none">
            <a:spAutoFit/>
          </a:bodyPr>
          <a:lstStyle/>
          <a:p>
            <a:pPr algn="ctr"/>
            <a:r>
              <a:rPr lang="en-US" sz="1600" b="1" dirty="0">
                <a:ea typeface="Times New Roman" panose="02020603050405020304" pitchFamily="18" charset="0"/>
              </a:rPr>
              <a:t>Figure </a:t>
            </a:r>
            <a:r>
              <a:rPr lang="en-US" sz="1600" b="1" dirty="0" smtClean="0">
                <a:ea typeface="Times New Roman" panose="02020603050405020304" pitchFamily="18" charset="0"/>
              </a:rPr>
              <a:t>6: Volume of Funds accessed at the OLF (</a:t>
            </a:r>
            <a:r>
              <a:rPr lang="en-US" sz="1600" b="1" dirty="0" err="1">
                <a:ea typeface="Times New Roman" panose="02020603050405020304" pitchFamily="18" charset="0"/>
              </a:rPr>
              <a:t>K’billion</a:t>
            </a:r>
            <a:r>
              <a:rPr lang="en-US" sz="1600" b="1" dirty="0">
                <a:ea typeface="Times New Roman" panose="02020603050405020304" pitchFamily="18" charset="0"/>
              </a:rPr>
              <a:t>)</a:t>
            </a:r>
            <a:endParaRPr lang="en-US" sz="1600" b="1" dirty="0">
              <a:effectLst/>
              <a:ea typeface="Times New Roman" panose="02020603050405020304" pitchFamily="18" charset="0"/>
            </a:endParaRPr>
          </a:p>
        </p:txBody>
      </p:sp>
      <p:sp>
        <p:nvSpPr>
          <p:cNvPr id="10"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342552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371600"/>
            <a:ext cx="8839200" cy="5230336"/>
          </a:xfrm>
        </p:spPr>
        <p:txBody>
          <a:bodyPr>
            <a:noAutofit/>
          </a:bodyPr>
          <a:lstStyle/>
          <a:p>
            <a:pPr marL="0" lvl="1" indent="0">
              <a:buClr>
                <a:schemeClr val="accent1"/>
              </a:buClr>
              <a:buSzPct val="85000"/>
              <a:buNone/>
            </a:pPr>
            <a:endParaRPr lang="en-US" sz="2000" b="1" dirty="0">
              <a:solidFill>
                <a:schemeClr val="tx1"/>
              </a:solidFill>
            </a:endParaRPr>
          </a:p>
          <a:p>
            <a:pPr marL="548640" lvl="2" algn="just">
              <a:buClr>
                <a:schemeClr val="accent1"/>
              </a:buClr>
              <a:buSzPct val="85000"/>
              <a:buFont typeface="Wingdings" pitchFamily="2" charset="2"/>
              <a:buChar char="q"/>
            </a:pPr>
            <a:endParaRPr lang="en-US" dirty="0"/>
          </a:p>
        </p:txBody>
      </p:sp>
      <p:sp>
        <p:nvSpPr>
          <p:cNvPr id="8" name="Rectangle 7"/>
          <p:cNvSpPr/>
          <p:nvPr/>
        </p:nvSpPr>
        <p:spPr>
          <a:xfrm>
            <a:off x="2438400" y="2142339"/>
            <a:ext cx="4551246" cy="338554"/>
          </a:xfrm>
          <a:prstGeom prst="rect">
            <a:avLst/>
          </a:prstGeom>
        </p:spPr>
        <p:txBody>
          <a:bodyPr wrap="none">
            <a:spAutoFit/>
          </a:bodyPr>
          <a:lstStyle/>
          <a:p>
            <a:r>
              <a:rPr lang="en-US" sz="1600" b="1" dirty="0">
                <a:ea typeface="Times New Roman" panose="02020603050405020304" pitchFamily="18" charset="0"/>
              </a:rPr>
              <a:t> Table 3: Government Securities Auctions</a:t>
            </a:r>
            <a:endParaRPr lang="en-US" sz="1600" b="1" dirty="0">
              <a:effectLst/>
              <a:ea typeface="Times New Roman" panose="02020603050405020304" pitchFamily="18" charset="0"/>
            </a:endParaRPr>
          </a:p>
        </p:txBody>
      </p:sp>
      <p:sp>
        <p:nvSpPr>
          <p:cNvPr id="11" name="Title 1"/>
          <p:cNvSpPr>
            <a:spLocks noGrp="1"/>
          </p:cNvSpPr>
          <p:nvPr>
            <p:ph type="title"/>
          </p:nvPr>
        </p:nvSpPr>
        <p:spPr/>
        <p:txBody>
          <a:bodyPr>
            <a:normAutofit fontScale="90000"/>
          </a:bodyPr>
          <a:lstStyle/>
          <a:p>
            <a:r>
              <a:rPr lang="en-US" sz="2800" b="1" dirty="0"/>
              <a:t>DOMESTIC ECONOMIC DEVELOPMENTS</a:t>
            </a:r>
            <a:br>
              <a:rPr lang="en-US" sz="2800" b="1" dirty="0"/>
            </a:br>
            <a:r>
              <a:rPr lang="en-US" sz="2800" b="1" dirty="0"/>
              <a:t>Government securities market</a:t>
            </a:r>
          </a:p>
        </p:txBody>
      </p:sp>
      <p:sp>
        <p:nvSpPr>
          <p:cNvPr id="2" name="TextBox 1"/>
          <p:cNvSpPr txBox="1"/>
          <p:nvPr/>
        </p:nvSpPr>
        <p:spPr>
          <a:xfrm>
            <a:off x="163469" y="1450514"/>
            <a:ext cx="8839200" cy="646331"/>
          </a:xfrm>
          <a:prstGeom prst="rect">
            <a:avLst/>
          </a:prstGeom>
          <a:noFill/>
        </p:spPr>
        <p:txBody>
          <a:bodyPr wrap="square" rtlCol="0">
            <a:spAutoFit/>
          </a:bodyPr>
          <a:lstStyle/>
          <a:p>
            <a:r>
              <a:rPr lang="en-US" b="1" dirty="0"/>
              <a:t>Demand for </a:t>
            </a:r>
            <a:r>
              <a:rPr lang="en-US" b="1" dirty="0" smtClean="0"/>
              <a:t>Treasury bills improved slightly while that for Government bonds declined further in the third quarter.</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1951885432"/>
              </p:ext>
            </p:extLst>
          </p:nvPr>
        </p:nvGraphicFramePr>
        <p:xfrm>
          <a:off x="152400" y="2499117"/>
          <a:ext cx="8839200" cy="3983636"/>
        </p:xfrm>
        <a:graphic>
          <a:graphicData uri="http://schemas.openxmlformats.org/drawingml/2006/table">
            <a:tbl>
              <a:tblPr firstRow="1" firstCol="1" bandRow="1">
                <a:tableStyleId>{5C22544A-7EE6-4342-B048-85BDC9FD1C3A}</a:tableStyleId>
              </a:tblPr>
              <a:tblGrid>
                <a:gridCol w="1926027">
                  <a:extLst>
                    <a:ext uri="{9D8B030D-6E8A-4147-A177-3AD203B41FA5}">
                      <a16:colId xmlns:a16="http://schemas.microsoft.com/office/drawing/2014/main" xmlns="" val="20000"/>
                    </a:ext>
                  </a:extLst>
                </a:gridCol>
                <a:gridCol w="1930301">
                  <a:extLst>
                    <a:ext uri="{9D8B030D-6E8A-4147-A177-3AD203B41FA5}">
                      <a16:colId xmlns:a16="http://schemas.microsoft.com/office/drawing/2014/main" xmlns="" val="20001"/>
                    </a:ext>
                  </a:extLst>
                </a:gridCol>
                <a:gridCol w="2097038">
                  <a:extLst>
                    <a:ext uri="{9D8B030D-6E8A-4147-A177-3AD203B41FA5}">
                      <a16:colId xmlns:a16="http://schemas.microsoft.com/office/drawing/2014/main" xmlns="" val="20002"/>
                    </a:ext>
                  </a:extLst>
                </a:gridCol>
                <a:gridCol w="2885834">
                  <a:extLst>
                    <a:ext uri="{9D8B030D-6E8A-4147-A177-3AD203B41FA5}">
                      <a16:colId xmlns:a16="http://schemas.microsoft.com/office/drawing/2014/main" xmlns="" val="20003"/>
                    </a:ext>
                  </a:extLst>
                </a:gridCol>
              </a:tblGrid>
              <a:tr h="627572">
                <a:tc>
                  <a:txBody>
                    <a:bodyPr/>
                    <a:lstStyle/>
                    <a:p>
                      <a:pPr marL="0" marR="0" algn="r">
                        <a:spcBef>
                          <a:spcPts val="0"/>
                        </a:spcBef>
                        <a:spcAft>
                          <a:spcPts val="0"/>
                        </a:spcAft>
                      </a:pPr>
                      <a:r>
                        <a:rPr lang="en-US" sz="2000" b="1" dirty="0">
                          <a:effectLst/>
                        </a:rPr>
                        <a:t> </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a:effectLst/>
                        </a:rPr>
                        <a:t>Amount </a:t>
                      </a:r>
                    </a:p>
                    <a:p>
                      <a:pPr marL="0" marR="0" algn="r">
                        <a:spcBef>
                          <a:spcPts val="0"/>
                        </a:spcBef>
                        <a:spcAft>
                          <a:spcPts val="0"/>
                        </a:spcAft>
                      </a:pPr>
                      <a:r>
                        <a:rPr lang="en-US" sz="2000" b="1" dirty="0">
                          <a:effectLst/>
                        </a:rPr>
                        <a:t>on offer</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a:effectLst/>
                        </a:rPr>
                        <a:t>Amount Received </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a:effectLst/>
                        </a:rPr>
                        <a:t>Subscription</a:t>
                      </a:r>
                    </a:p>
                    <a:p>
                      <a:pPr marL="0" marR="0" algn="r">
                        <a:spcBef>
                          <a:spcPts val="0"/>
                        </a:spcBef>
                        <a:spcAft>
                          <a:spcPts val="0"/>
                        </a:spcAft>
                      </a:pPr>
                      <a:r>
                        <a:rPr lang="en-US" sz="2000" b="1" dirty="0">
                          <a:effectLst/>
                        </a:rPr>
                        <a:t> rate (%)</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03849">
                <a:tc>
                  <a:txBody>
                    <a:bodyPr/>
                    <a:lstStyle/>
                    <a:p>
                      <a:pPr marL="0" marR="0" algn="r">
                        <a:spcBef>
                          <a:spcPts val="0"/>
                        </a:spcBef>
                        <a:spcAft>
                          <a:spcPts val="0"/>
                        </a:spcAft>
                      </a:pPr>
                      <a:endParaRPr lang="en-GB" sz="2000" b="1" dirty="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r">
                        <a:spcBef>
                          <a:spcPts val="0"/>
                        </a:spcBef>
                        <a:spcAft>
                          <a:spcPts val="0"/>
                        </a:spcAft>
                      </a:pPr>
                      <a:r>
                        <a:rPr lang="en-US" sz="2000" b="1" dirty="0">
                          <a:effectLst/>
                        </a:rPr>
                        <a:t> </a:t>
                      </a:r>
                      <a:endParaRPr lang="en-GB" sz="20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GB" sz="2000" b="1" dirty="0" smtClean="0">
                          <a:effectLst/>
                          <a:latin typeface="+mn-lt"/>
                          <a:ea typeface="Times New Roman" panose="02020603050405020304" pitchFamily="18" charset="0"/>
                        </a:rPr>
                        <a:t>Treasury bills </a:t>
                      </a:r>
                      <a:r>
                        <a:rPr lang="en-US" sz="2000" b="1" dirty="0">
                          <a:effectLst/>
                        </a:rPr>
                        <a:t> </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r">
                        <a:spcBef>
                          <a:spcPts val="0"/>
                        </a:spcBef>
                        <a:spcAft>
                          <a:spcPts val="0"/>
                        </a:spcAft>
                      </a:pPr>
                      <a:endParaRPr lang="en-GB" sz="20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r">
                        <a:spcBef>
                          <a:spcPts val="0"/>
                        </a:spcBef>
                        <a:spcAft>
                          <a:spcPts val="0"/>
                        </a:spcAft>
                      </a:pPr>
                      <a:endParaRPr lang="en-GB"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23750">
                <a:tc>
                  <a:txBody>
                    <a:bodyPr/>
                    <a:lstStyle/>
                    <a:p>
                      <a:pPr marL="0" marR="0" algn="r">
                        <a:spcBef>
                          <a:spcPts val="0"/>
                        </a:spcBef>
                        <a:spcAft>
                          <a:spcPts val="0"/>
                        </a:spcAft>
                      </a:pPr>
                      <a:r>
                        <a:rPr lang="en-US" sz="2000" b="1" dirty="0" smtClean="0">
                          <a:effectLst/>
                        </a:rPr>
                        <a:t>2018Q2</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6.7</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2.9</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43.0</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523750">
                <a:tc>
                  <a:txBody>
                    <a:bodyPr/>
                    <a:lstStyle/>
                    <a:p>
                      <a:pPr marL="0" marR="0" algn="r">
                        <a:spcBef>
                          <a:spcPts val="0"/>
                        </a:spcBef>
                        <a:spcAft>
                          <a:spcPts val="0"/>
                        </a:spcAft>
                      </a:pPr>
                      <a:r>
                        <a:rPr lang="en-US" sz="2000" b="1" dirty="0" smtClean="0">
                          <a:effectLst/>
                        </a:rPr>
                        <a:t>2018Q3</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6.7</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4.5</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68.0</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51464">
                <a:tc>
                  <a:txBody>
                    <a:bodyPr/>
                    <a:lstStyle/>
                    <a:p>
                      <a:pPr marL="0" marR="0" algn="r">
                        <a:spcBef>
                          <a:spcPts val="0"/>
                        </a:spcBef>
                        <a:spcAft>
                          <a:spcPts val="0"/>
                        </a:spcAft>
                      </a:pPr>
                      <a:endParaRPr lang="en-GB" sz="2000" b="1" dirty="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r">
                        <a:spcBef>
                          <a:spcPts val="0"/>
                        </a:spcBef>
                        <a:spcAft>
                          <a:spcPts val="0"/>
                        </a:spcAft>
                      </a:pPr>
                      <a:endParaRPr lang="en-GB" sz="20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dirty="0" smtClean="0">
                          <a:effectLst/>
                        </a:rPr>
                        <a:t>Government bonds</a:t>
                      </a:r>
                      <a:r>
                        <a:rPr lang="en-US" sz="2000" b="1" dirty="0">
                          <a:effectLst/>
                        </a:rPr>
                        <a:t> </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r">
                        <a:spcBef>
                          <a:spcPts val="0"/>
                        </a:spcBef>
                        <a:spcAft>
                          <a:spcPts val="0"/>
                        </a:spcAft>
                      </a:pPr>
                      <a:endParaRPr lang="en-GB" sz="20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r">
                        <a:spcBef>
                          <a:spcPts val="0"/>
                        </a:spcBef>
                        <a:spcAft>
                          <a:spcPts val="0"/>
                        </a:spcAft>
                      </a:pPr>
                      <a:endParaRPr lang="en-GB"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523750">
                <a:tc>
                  <a:txBody>
                    <a:bodyPr/>
                    <a:lstStyle/>
                    <a:p>
                      <a:pPr marL="0" marR="0" algn="r">
                        <a:spcBef>
                          <a:spcPts val="0"/>
                        </a:spcBef>
                        <a:spcAft>
                          <a:spcPts val="0"/>
                        </a:spcAft>
                      </a:pPr>
                      <a:r>
                        <a:rPr lang="en-US" sz="2000" b="1" dirty="0" smtClean="0">
                          <a:effectLst/>
                        </a:rPr>
                        <a:t>2018Q2</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3.3</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4.1</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124.0</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523750">
                <a:tc>
                  <a:txBody>
                    <a:bodyPr/>
                    <a:lstStyle/>
                    <a:p>
                      <a:pPr marL="0" marR="0" algn="r">
                        <a:spcBef>
                          <a:spcPts val="0"/>
                        </a:spcBef>
                        <a:spcAft>
                          <a:spcPts val="0"/>
                        </a:spcAft>
                      </a:pPr>
                      <a:r>
                        <a:rPr lang="en-US" sz="2000" b="1" dirty="0" smtClean="0">
                          <a:effectLst/>
                        </a:rPr>
                        <a:t>2018Q3</a:t>
                      </a:r>
                      <a:endParaRPr lang="en-GB"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1.7</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0.5</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b="1" dirty="0" smtClean="0">
                          <a:solidFill>
                            <a:schemeClr val="tx1"/>
                          </a:solidFill>
                          <a:effectLst/>
                        </a:rPr>
                        <a:t>32.0</a:t>
                      </a:r>
                      <a:endParaRPr lang="en-GB"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5" name="Slide Number Placeholder 4"/>
          <p:cNvSpPr>
            <a:spLocks noGrp="1"/>
          </p:cNvSpPr>
          <p:nvPr>
            <p:ph type="sldNum" sz="quarter" idx="12"/>
          </p:nvPr>
        </p:nvSpPr>
        <p:spPr/>
        <p:txBody>
          <a:bodyPr/>
          <a:lstStyle/>
          <a:p>
            <a:fld id="{B45C313A-6E75-49F2-97F8-D1CEF3B6B98C}" type="slidenum">
              <a:rPr lang="en-US" smtClean="0"/>
              <a:pPr/>
              <a:t>14</a:t>
            </a:fld>
            <a:endParaRPr lang="en-US"/>
          </a:p>
        </p:txBody>
      </p:sp>
      <p:pic>
        <p:nvPicPr>
          <p:cNvPr id="10" name="Picture 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12"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786659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371599"/>
            <a:ext cx="8839199" cy="999219"/>
          </a:xfrm>
        </p:spPr>
        <p:txBody>
          <a:bodyPr anchor="t">
            <a:noAutofit/>
          </a:bodyPr>
          <a:lstStyle/>
          <a:p>
            <a:pPr marL="320040" lvl="2" indent="0" algn="just">
              <a:buClr>
                <a:schemeClr val="accent1"/>
              </a:buClr>
              <a:buSzPct val="85000"/>
              <a:buNone/>
            </a:pPr>
            <a:r>
              <a:rPr lang="en-GB" b="1" kern="1200" dirty="0" smtClean="0">
                <a:solidFill>
                  <a:schemeClr val="tx1"/>
                </a:solidFill>
                <a:latin typeface="+mn-lt"/>
                <a:ea typeface="Cambria" panose="02040503050406030204" pitchFamily="18" charset="0"/>
                <a:cs typeface="Times New Roman" panose="02020603050405020304" pitchFamily="18" charset="0"/>
              </a:rPr>
              <a:t>Total funds raised through Government Securities auctions declined further to K5.3 billion (at cost) from</a:t>
            </a:r>
            <a:r>
              <a:rPr lang="en-GB" dirty="0" smtClean="0">
                <a:solidFill>
                  <a:schemeClr val="tx1"/>
                </a:solidFill>
                <a:latin typeface="+mn-lt"/>
                <a:cs typeface="Times New Roman" panose="02020603050405020304" pitchFamily="18" charset="0"/>
              </a:rPr>
              <a:t> </a:t>
            </a:r>
            <a:r>
              <a:rPr lang="en-GB" b="1" kern="1200" dirty="0" smtClean="0">
                <a:solidFill>
                  <a:schemeClr val="tx1"/>
                </a:solidFill>
                <a:latin typeface="+mn-lt"/>
                <a:ea typeface="Cambria" panose="02040503050406030204" pitchFamily="18" charset="0"/>
                <a:cs typeface="Times New Roman" panose="02020603050405020304" pitchFamily="18" charset="0"/>
              </a:rPr>
              <a:t>K6.2 billion (at cost). With maturities worth K6.4 billion, a deficit of K1.1 billion was recorded.</a:t>
            </a:r>
            <a:endParaRPr lang="en-US" b="1" kern="1200" dirty="0">
              <a:solidFill>
                <a:schemeClr val="tx1"/>
              </a:solidFill>
              <a:latin typeface="+mn-lt"/>
              <a:ea typeface="+mn-ea"/>
              <a:cs typeface="+mn-cs"/>
            </a:endParaRPr>
          </a:p>
        </p:txBody>
      </p:sp>
      <p:sp>
        <p:nvSpPr>
          <p:cNvPr id="3" name="Content Placeholder 2"/>
          <p:cNvSpPr>
            <a:spLocks noGrp="1"/>
          </p:cNvSpPr>
          <p:nvPr>
            <p:ph sz="quarter" idx="1"/>
          </p:nvPr>
        </p:nvSpPr>
        <p:spPr>
          <a:xfrm>
            <a:off x="0" y="304800"/>
            <a:ext cx="8839200" cy="1066800"/>
          </a:xfrm>
        </p:spPr>
        <p:txBody>
          <a:bodyPr>
            <a:noAutofit/>
          </a:bodyPr>
          <a:lstStyle/>
          <a:p>
            <a:pPr marL="0" lvl="1" indent="0">
              <a:buClr>
                <a:schemeClr val="accent1"/>
              </a:buClr>
              <a:buSzPct val="85000"/>
              <a:buNone/>
            </a:pPr>
            <a:endParaRPr lang="en-US" sz="2000" b="1" dirty="0">
              <a:solidFill>
                <a:schemeClr val="tx1"/>
              </a:solidFill>
            </a:endParaRPr>
          </a:p>
          <a:p>
            <a:pPr marL="548640" lvl="2" algn="just">
              <a:buClr>
                <a:schemeClr val="accent1"/>
              </a:buClr>
              <a:buSzPct val="85000"/>
              <a:buNone/>
            </a:pPr>
            <a:endParaRPr lang="en-US" b="1" dirty="0"/>
          </a:p>
        </p:txBody>
      </p:sp>
      <p:sp>
        <p:nvSpPr>
          <p:cNvPr id="6" name="Rectangle 5"/>
          <p:cNvSpPr/>
          <p:nvPr/>
        </p:nvSpPr>
        <p:spPr>
          <a:xfrm>
            <a:off x="2514427" y="2286000"/>
            <a:ext cx="4108817" cy="369332"/>
          </a:xfrm>
          <a:prstGeom prst="rect">
            <a:avLst/>
          </a:prstGeom>
        </p:spPr>
        <p:txBody>
          <a:bodyPr wrap="none">
            <a:spAutoFit/>
          </a:bodyPr>
          <a:lstStyle/>
          <a:p>
            <a:pPr algn="ctr"/>
            <a:r>
              <a:rPr lang="en-US" b="1" dirty="0">
                <a:ea typeface="Times New Roman" panose="02020603050405020304" pitchFamily="18" charset="0"/>
              </a:rPr>
              <a:t> Figure 6: Government Securities</a:t>
            </a:r>
            <a:endParaRPr lang="en-US" b="1" dirty="0">
              <a:effectLst/>
              <a:ea typeface="Times New Roman" panose="02020603050405020304" pitchFamily="18" charset="0"/>
            </a:endParaRPr>
          </a:p>
        </p:txBody>
      </p:sp>
      <p:sp>
        <p:nvSpPr>
          <p:cNvPr id="8" name="Title 1"/>
          <p:cNvSpPr txBox="1">
            <a:spLocks/>
          </p:cNvSpPr>
          <p:nvPr/>
        </p:nvSpPr>
        <p:spPr>
          <a:xfrm>
            <a:off x="301752" y="228600"/>
            <a:ext cx="8534400" cy="758952"/>
          </a:xfrm>
          <a:prstGeom prst="rect">
            <a:avLst/>
          </a:prstGeom>
        </p:spPr>
        <p:txBody>
          <a:bodyPr vert="horz"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Government securities market</a:t>
            </a:r>
          </a:p>
        </p:txBody>
      </p:sp>
      <p:sp>
        <p:nvSpPr>
          <p:cNvPr id="5" name="Slide Number Placeholder 4"/>
          <p:cNvSpPr>
            <a:spLocks noGrp="1"/>
          </p:cNvSpPr>
          <p:nvPr>
            <p:ph type="sldNum" sz="quarter" idx="12"/>
          </p:nvPr>
        </p:nvSpPr>
        <p:spPr/>
        <p:txBody>
          <a:bodyPr/>
          <a:lstStyle/>
          <a:p>
            <a:fld id="{B45C313A-6E75-49F2-97F8-D1CEF3B6B98C}" type="slidenum">
              <a:rPr lang="en-US" smtClean="0"/>
              <a:pPr/>
              <a:t>15</a:t>
            </a:fld>
            <a:endParaRPr lang="en-US"/>
          </a:p>
        </p:txBody>
      </p:sp>
      <p:pic>
        <p:nvPicPr>
          <p:cNvPr id="10" name="Picture 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1" name="Chart 10"/>
          <p:cNvGraphicFramePr/>
          <p:nvPr>
            <p:extLst>
              <p:ext uri="{D42A27DB-BD31-4B8C-83A1-F6EECF244321}">
                <p14:modId xmlns:p14="http://schemas.microsoft.com/office/powerpoint/2010/main" val="3743921242"/>
              </p:ext>
            </p:extLst>
          </p:nvPr>
        </p:nvGraphicFramePr>
        <p:xfrm>
          <a:off x="152401" y="2655332"/>
          <a:ext cx="8832870" cy="3821668"/>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1766774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Government securities market</a:t>
            </a:r>
          </a:p>
        </p:txBody>
      </p:sp>
      <p:sp>
        <p:nvSpPr>
          <p:cNvPr id="6" name="Title 1"/>
          <p:cNvSpPr>
            <a:spLocks noGrp="1"/>
          </p:cNvSpPr>
          <p:nvPr>
            <p:ph sz="quarter" idx="1"/>
          </p:nvPr>
        </p:nvSpPr>
        <p:spPr>
          <a:xfrm>
            <a:off x="152400" y="1371601"/>
            <a:ext cx="8839201" cy="5486400"/>
          </a:xfrm>
        </p:spPr>
        <p:txBody>
          <a:bodyPr anchor="t">
            <a:noAutofit/>
          </a:bodyPr>
          <a:lstStyle/>
          <a:p>
            <a:pPr marL="91440" lvl="2" indent="0" algn="just">
              <a:buClr>
                <a:schemeClr val="accent1"/>
              </a:buClr>
              <a:buSzPct val="85000"/>
              <a:buNone/>
            </a:pPr>
            <a:r>
              <a:rPr lang="en-GB" sz="1800" b="1" dirty="0" smtClean="0">
                <a:ea typeface="Cambria" panose="02040503050406030204" pitchFamily="18" charset="0"/>
                <a:cs typeface="Times New Roman" panose="02020603050405020304" pitchFamily="18" charset="0"/>
              </a:rPr>
              <a:t>The </a:t>
            </a:r>
            <a:r>
              <a:rPr lang="en-GB" sz="1800" b="1" dirty="0">
                <a:ea typeface="Cambria" panose="02040503050406030204" pitchFamily="18" charset="0"/>
                <a:cs typeface="Times New Roman" panose="02020603050405020304" pitchFamily="18" charset="0"/>
              </a:rPr>
              <a:t>outstanding stock of </a:t>
            </a:r>
            <a:r>
              <a:rPr lang="en-GB" sz="1800" b="1" dirty="0" smtClean="0">
                <a:ea typeface="Cambria" panose="02040503050406030204" pitchFamily="18" charset="0"/>
                <a:cs typeface="Times New Roman" panose="02020603050405020304" pitchFamily="18" charset="0"/>
              </a:rPr>
              <a:t>Government securities </a:t>
            </a:r>
            <a:r>
              <a:rPr lang="en-GB" sz="1800" b="1" dirty="0">
                <a:ea typeface="Cambria" panose="02040503050406030204" pitchFamily="18" charset="0"/>
                <a:cs typeface="Times New Roman" panose="02020603050405020304" pitchFamily="18" charset="0"/>
              </a:rPr>
              <a:t>increased to </a:t>
            </a:r>
            <a:r>
              <a:rPr lang="en-GB" sz="1800" b="1" dirty="0" smtClean="0">
                <a:ea typeface="Cambria" panose="02040503050406030204" pitchFamily="18" charset="0"/>
                <a:cs typeface="Times New Roman" panose="02020603050405020304" pitchFamily="18" charset="0"/>
              </a:rPr>
              <a:t>K54.7 billion from K51.8 </a:t>
            </a:r>
            <a:r>
              <a:rPr lang="en-GB" sz="1800" b="1" dirty="0">
                <a:ea typeface="Cambria" panose="02040503050406030204" pitchFamily="18" charset="0"/>
                <a:cs typeface="Times New Roman" panose="02020603050405020304" pitchFamily="18" charset="0"/>
              </a:rPr>
              <a:t>billion </a:t>
            </a:r>
            <a:r>
              <a:rPr lang="en-GB" sz="1800" b="1" dirty="0" smtClean="0">
                <a:ea typeface="Cambria" panose="02040503050406030204" pitchFamily="18" charset="0"/>
                <a:cs typeface="Times New Roman" panose="02020603050405020304" pitchFamily="18" charset="0"/>
              </a:rPr>
              <a:t>due to the rise in outstanding bonds. </a:t>
            </a:r>
            <a:endParaRPr lang="en-US" sz="1800" b="1" kern="1200" dirty="0">
              <a:solidFill>
                <a:schemeClr val="tx1"/>
              </a:solidFill>
            </a:endParaRPr>
          </a:p>
        </p:txBody>
      </p:sp>
      <p:sp>
        <p:nvSpPr>
          <p:cNvPr id="9" name="Rectangle 8"/>
          <p:cNvSpPr/>
          <p:nvPr/>
        </p:nvSpPr>
        <p:spPr>
          <a:xfrm>
            <a:off x="1440398" y="2043860"/>
            <a:ext cx="6756979" cy="338554"/>
          </a:xfrm>
          <a:prstGeom prst="rect">
            <a:avLst/>
          </a:prstGeom>
        </p:spPr>
        <p:txBody>
          <a:bodyPr wrap="none">
            <a:spAutoFit/>
          </a:bodyPr>
          <a:lstStyle/>
          <a:p>
            <a:pPr algn="ctr"/>
            <a:r>
              <a:rPr lang="en-US" sz="1400" b="1" dirty="0">
                <a:ea typeface="Times New Roman" panose="02020603050405020304" pitchFamily="18" charset="0"/>
              </a:rPr>
              <a:t> </a:t>
            </a:r>
            <a:r>
              <a:rPr lang="en-US" sz="1600" b="1" dirty="0">
                <a:ea typeface="Times New Roman" panose="02020603050405020304" pitchFamily="18" charset="0"/>
              </a:rPr>
              <a:t>Figure 7: Total Outstanding Government </a:t>
            </a:r>
            <a:r>
              <a:rPr lang="en-US" sz="1600" b="1" dirty="0" smtClean="0">
                <a:ea typeface="Times New Roman" panose="02020603050405020304" pitchFamily="18" charset="0"/>
              </a:rPr>
              <a:t>Securities (</a:t>
            </a:r>
            <a:r>
              <a:rPr lang="en-US" sz="1600" b="1" dirty="0" err="1" smtClean="0">
                <a:ea typeface="Times New Roman" panose="02020603050405020304" pitchFamily="18" charset="0"/>
              </a:rPr>
              <a:t>K’billion</a:t>
            </a:r>
            <a:r>
              <a:rPr lang="en-US" sz="1600" b="1" dirty="0" smtClean="0">
                <a:ea typeface="Times New Roman" panose="02020603050405020304" pitchFamily="18" charset="0"/>
              </a:rPr>
              <a:t>)</a:t>
            </a:r>
            <a:endParaRPr lang="en-US" sz="1600" b="1" dirty="0">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45C313A-6E75-49F2-97F8-D1CEF3B6B98C}" type="slidenum">
              <a:rPr lang="en-US" smtClean="0"/>
              <a:pPr/>
              <a:t>16</a:t>
            </a:fld>
            <a:endParaRPr lang="en-US"/>
          </a:p>
        </p:txBody>
      </p:sp>
      <p:pic>
        <p:nvPicPr>
          <p:cNvPr id="10" name="Picture 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8" name="Chart 7"/>
          <p:cNvGraphicFramePr/>
          <p:nvPr>
            <p:extLst>
              <p:ext uri="{D42A27DB-BD31-4B8C-83A1-F6EECF244321}">
                <p14:modId xmlns:p14="http://schemas.microsoft.com/office/powerpoint/2010/main" val="571456050"/>
              </p:ext>
            </p:extLst>
          </p:nvPr>
        </p:nvGraphicFramePr>
        <p:xfrm>
          <a:off x="152400" y="2427909"/>
          <a:ext cx="8832870" cy="3972891"/>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7"/>
          <p:cNvSpPr txBox="1">
            <a:spLocks/>
          </p:cNvSpPr>
          <p:nvPr/>
        </p:nvSpPr>
        <p:spPr>
          <a:xfrm>
            <a:off x="3227832" y="6324600"/>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5C313A-6E75-49F2-97F8-D1CEF3B6B98C}"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6"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Government securities market</a:t>
            </a:r>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13682"/>
            <a:ext cx="908070" cy="1105518"/>
          </a:xfrm>
          <a:prstGeom prst="rect">
            <a:avLst/>
          </a:prstGeom>
          <a:noFill/>
          <a:ln>
            <a:noFill/>
          </a:ln>
        </p:spPr>
      </p:pic>
      <p:graphicFrame>
        <p:nvGraphicFramePr>
          <p:cNvPr id="9" name="Content Placeholder 8"/>
          <p:cNvGraphicFramePr>
            <a:graphicFrameLocks noGrp="1"/>
          </p:cNvGraphicFramePr>
          <p:nvPr>
            <p:ph sz="quarter" idx="1"/>
            <p:extLst>
              <p:ext uri="{D42A27DB-BD31-4B8C-83A1-F6EECF244321}">
                <p14:modId xmlns:p14="http://schemas.microsoft.com/office/powerpoint/2010/main" val="3236050192"/>
              </p:ext>
            </p:extLst>
          </p:nvPr>
        </p:nvGraphicFramePr>
        <p:xfrm>
          <a:off x="152400" y="2545012"/>
          <a:ext cx="8832870" cy="38374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114300" y="1467697"/>
            <a:ext cx="8839200" cy="635990"/>
          </a:xfrm>
          <a:prstGeom prst="rect">
            <a:avLst/>
          </a:prstGeom>
        </p:spPr>
        <p:txBody>
          <a:bodyPr vert="horz" anchor="t">
            <a:noAutofit/>
          </a:bodyPr>
          <a:lstStyle/>
          <a:p>
            <a:pPr marL="320040" marR="0" lvl="2" indent="0" algn="just" defTabSz="914400" rtl="0" eaLnBrk="1" fontAlgn="auto" latinLnBrk="0" hangingPunct="1">
              <a:lnSpc>
                <a:spcPct val="100000"/>
              </a:lnSpc>
              <a:spcBef>
                <a:spcPts val="0"/>
              </a:spcBef>
              <a:spcAft>
                <a:spcPts val="0"/>
              </a:spcAft>
              <a:buClr>
                <a:srgbClr val="D16349"/>
              </a:buClr>
              <a:buSzPct val="85000"/>
              <a:buFontTx/>
              <a:buNone/>
              <a:tabLst/>
              <a:defRPr/>
            </a:pPr>
            <a:r>
              <a:rPr kumimoji="0" lang="en-US" sz="1800" b="1" i="0" u="none" strike="noStrike" kern="1200" cap="none" spc="0" normalizeH="0" baseline="0" noProof="0" dirty="0">
                <a:ln>
                  <a:noFill/>
                </a:ln>
                <a:solidFill>
                  <a:prstClr val="black"/>
                </a:solidFill>
                <a:effectLst/>
                <a:uLnTx/>
                <a:uFillTx/>
                <a:latin typeface="Georgia"/>
                <a:ea typeface="Cambria" panose="02040503050406030204" pitchFamily="18" charset="0"/>
                <a:cs typeface="Times New Roman" panose="02020603050405020304" pitchFamily="18" charset="0"/>
              </a:rPr>
              <a:t>Non-resident investor </a:t>
            </a:r>
            <a:r>
              <a:rPr kumimoji="0" lang="en-GB" sz="1800" b="1" i="0" u="none" strike="noStrike" kern="1200" cap="none" spc="0" normalizeH="0" baseline="0" noProof="0" dirty="0">
                <a:ln>
                  <a:noFill/>
                </a:ln>
                <a:solidFill>
                  <a:prstClr val="black"/>
                </a:solidFill>
                <a:effectLst/>
                <a:uLnTx/>
                <a:uFillTx/>
                <a:latin typeface="Georgia"/>
                <a:ea typeface="Cambria" panose="02040503050406030204" pitchFamily="18" charset="0"/>
                <a:cs typeface="Times New Roman" panose="02020603050405020304" pitchFamily="18" charset="0"/>
              </a:rPr>
              <a:t>holdings </a:t>
            </a:r>
            <a:r>
              <a:rPr kumimoji="0" lang="en-GB" sz="1800" b="1" i="0" u="none" strike="noStrike" kern="1200" cap="none" spc="0" normalizeH="0" baseline="0" noProof="0" dirty="0" smtClean="0">
                <a:ln>
                  <a:noFill/>
                </a:ln>
                <a:solidFill>
                  <a:prstClr val="black"/>
                </a:solidFill>
                <a:effectLst/>
                <a:uLnTx/>
                <a:uFillTx/>
                <a:latin typeface="Georgia"/>
                <a:ea typeface="Cambria" panose="02040503050406030204" pitchFamily="18" charset="0"/>
                <a:cs typeface="Times New Roman" panose="02020603050405020304" pitchFamily="18" charset="0"/>
              </a:rPr>
              <a:t>of </a:t>
            </a:r>
            <a:r>
              <a:rPr kumimoji="0" lang="en-GB" sz="1800" b="1" i="0" u="none" strike="noStrike" kern="1200" cap="none" spc="0" normalizeH="0" baseline="0" noProof="0" dirty="0">
                <a:ln>
                  <a:noFill/>
                </a:ln>
                <a:solidFill>
                  <a:prstClr val="black"/>
                </a:solidFill>
                <a:effectLst/>
                <a:uLnTx/>
                <a:uFillTx/>
                <a:latin typeface="Georgia"/>
                <a:ea typeface="Cambria" panose="02040503050406030204" pitchFamily="18" charset="0"/>
                <a:cs typeface="Times New Roman" panose="02020603050405020304" pitchFamily="18" charset="0"/>
              </a:rPr>
              <a:t>Government Securities </a:t>
            </a:r>
            <a:r>
              <a:rPr kumimoji="0" lang="en-GB" sz="1800" b="1" i="0" u="none" strike="noStrike" kern="1200" cap="none" spc="0" normalizeH="0" baseline="0" noProof="0" dirty="0" smtClean="0">
                <a:ln>
                  <a:noFill/>
                </a:ln>
                <a:solidFill>
                  <a:prstClr val="black"/>
                </a:solidFill>
                <a:effectLst/>
                <a:uLnTx/>
                <a:uFillTx/>
                <a:latin typeface="Georgia"/>
                <a:ea typeface="Cambria" panose="02040503050406030204" pitchFamily="18" charset="0"/>
                <a:cs typeface="Times New Roman" panose="02020603050405020304" pitchFamily="18" charset="0"/>
              </a:rPr>
              <a:t>declined to K8.6 billion from K8.9 billion as demand for bonds fell.</a:t>
            </a:r>
            <a:endParaRPr kumimoji="0" lang="en-US" sz="1800" b="1" i="0" u="none" strike="noStrike" kern="1200" cap="none" spc="0" normalizeH="0" baseline="0" noProof="0" dirty="0">
              <a:ln>
                <a:noFill/>
              </a:ln>
              <a:solidFill>
                <a:prstClr val="black"/>
              </a:solidFill>
              <a:effectLst/>
              <a:uLnTx/>
              <a:uFillTx/>
              <a:latin typeface="Georgia"/>
              <a:ea typeface="+mn-ea"/>
              <a:cs typeface="+mn-cs"/>
            </a:endParaRPr>
          </a:p>
        </p:txBody>
      </p:sp>
      <p:sp>
        <p:nvSpPr>
          <p:cNvPr id="11" name="Rectangle 10"/>
          <p:cNvSpPr/>
          <p:nvPr/>
        </p:nvSpPr>
        <p:spPr>
          <a:xfrm>
            <a:off x="464971" y="2180596"/>
            <a:ext cx="87078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eorgia"/>
                <a:ea typeface="Times New Roman" panose="02020603050405020304" pitchFamily="18" charset="0"/>
                <a:cs typeface="+mn-cs"/>
              </a:rPr>
              <a:t> </a:t>
            </a:r>
            <a:r>
              <a:rPr kumimoji="0" lang="en-US" sz="1800" b="1" i="0" u="none" strike="noStrike" kern="1200" cap="none" spc="0" normalizeH="0" baseline="0" noProof="0" dirty="0">
                <a:ln>
                  <a:noFill/>
                </a:ln>
                <a:solidFill>
                  <a:prstClr val="black"/>
                </a:solidFill>
                <a:effectLst/>
                <a:uLnTx/>
                <a:uFillTx/>
                <a:latin typeface="Georgia"/>
                <a:ea typeface="Times New Roman" panose="02020603050405020304" pitchFamily="18" charset="0"/>
                <a:cs typeface="+mn-cs"/>
              </a:rPr>
              <a:t>Figure 8: Non-resident Holdings of Government </a:t>
            </a:r>
            <a:r>
              <a:rPr kumimoji="0" lang="en-US" sz="1800" b="1" i="0" u="none" strike="noStrike" kern="1200" cap="none" spc="0" normalizeH="0" baseline="0" noProof="0" dirty="0" smtClean="0">
                <a:ln>
                  <a:noFill/>
                </a:ln>
                <a:solidFill>
                  <a:prstClr val="black"/>
                </a:solidFill>
                <a:effectLst/>
                <a:uLnTx/>
                <a:uFillTx/>
                <a:latin typeface="Georgia"/>
                <a:ea typeface="Times New Roman" panose="02020603050405020304" pitchFamily="18" charset="0"/>
                <a:cs typeface="+mn-cs"/>
              </a:rPr>
              <a:t>Securities (</a:t>
            </a:r>
            <a:r>
              <a:rPr kumimoji="0" lang="en-US" sz="1800" b="1" i="0" u="none" strike="noStrike" kern="1200" cap="none" spc="0" normalizeH="0" baseline="0" noProof="0" dirty="0" err="1" smtClean="0">
                <a:ln>
                  <a:noFill/>
                </a:ln>
                <a:solidFill>
                  <a:prstClr val="black"/>
                </a:solidFill>
                <a:effectLst/>
                <a:uLnTx/>
                <a:uFillTx/>
                <a:latin typeface="Georgia"/>
                <a:ea typeface="Times New Roman" panose="02020603050405020304" pitchFamily="18" charset="0"/>
                <a:cs typeface="+mn-cs"/>
              </a:rPr>
              <a:t>K’billion</a:t>
            </a:r>
            <a:r>
              <a:rPr kumimoji="0" lang="en-US" sz="1800" b="1" i="0" u="none" strike="noStrike" kern="1200" cap="none" spc="0" normalizeH="0" baseline="0" noProof="0" dirty="0" smtClean="0">
                <a:ln>
                  <a:noFill/>
                </a:ln>
                <a:solidFill>
                  <a:prstClr val="black"/>
                </a:solidFill>
                <a:effectLst/>
                <a:uLnTx/>
                <a:uFillTx/>
                <a:latin typeface="Georgia"/>
                <a:ea typeface="Times New Roman" panose="02020603050405020304" pitchFamily="18" charset="0"/>
                <a:cs typeface="+mn-cs"/>
              </a:rPr>
              <a:t>)</a:t>
            </a:r>
            <a:endParaRPr kumimoji="0" lang="en-US" sz="1800" b="1" i="0" u="none" strike="noStrike" kern="1200" cap="none" spc="0" normalizeH="0" baseline="0" noProof="0" dirty="0">
              <a:ln>
                <a:noFill/>
              </a:ln>
              <a:solidFill>
                <a:prstClr val="black"/>
              </a:solidFill>
              <a:effectLst/>
              <a:uLnTx/>
              <a:uFillTx/>
              <a:latin typeface="Georgia"/>
              <a:ea typeface="Times New Roman" panose="02020603050405020304" pitchFamily="18" charset="0"/>
              <a:cs typeface="+mn-cs"/>
            </a:endParaRPr>
          </a:p>
        </p:txBody>
      </p:sp>
      <p:sp>
        <p:nvSpPr>
          <p:cNvPr id="8"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1907550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7048"/>
            <a:ext cx="8839200" cy="4572000"/>
          </a:xfrm>
        </p:spPr>
        <p:txBody>
          <a:bodyPr>
            <a:noAutofit/>
          </a:bodyPr>
          <a:lstStyle/>
          <a:p>
            <a:pPr marL="320040" lvl="2" indent="0" algn="just">
              <a:buClr>
                <a:schemeClr val="accent1"/>
              </a:buClr>
              <a:buSzPct val="85000"/>
              <a:buNone/>
            </a:pPr>
            <a:endParaRPr lang="en-US" b="1" dirty="0"/>
          </a:p>
          <a:p>
            <a:pPr marL="0" lvl="1" indent="0">
              <a:buClr>
                <a:schemeClr val="accent1"/>
              </a:buClr>
              <a:buSzPct val="85000"/>
              <a:buNone/>
            </a:pPr>
            <a:endParaRPr lang="en-US" sz="2000" b="1" dirty="0">
              <a:solidFill>
                <a:schemeClr val="tx1"/>
              </a:solidFill>
            </a:endParaRPr>
          </a:p>
          <a:p>
            <a:pPr marL="548640" lvl="2" algn="just">
              <a:buClr>
                <a:schemeClr val="accent1"/>
              </a:buClr>
              <a:buSzPct val="85000"/>
              <a:buFont typeface="Wingdings" pitchFamily="2" charset="2"/>
              <a:buChar char="q"/>
            </a:pPr>
            <a:endParaRPr lang="en-US" dirty="0"/>
          </a:p>
        </p:txBody>
      </p:sp>
      <p:sp>
        <p:nvSpPr>
          <p:cNvPr id="6"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Government securities market</a:t>
            </a:r>
          </a:p>
        </p:txBody>
      </p:sp>
      <p:sp>
        <p:nvSpPr>
          <p:cNvPr id="7" name="Rectangle 6"/>
          <p:cNvSpPr/>
          <p:nvPr/>
        </p:nvSpPr>
        <p:spPr>
          <a:xfrm>
            <a:off x="146070" y="1456090"/>
            <a:ext cx="8839200" cy="923330"/>
          </a:xfrm>
          <a:prstGeom prst="rect">
            <a:avLst/>
          </a:prstGeom>
        </p:spPr>
        <p:txBody>
          <a:bodyPr wrap="square">
            <a:spAutoFit/>
          </a:bodyPr>
          <a:lstStyle/>
          <a:p>
            <a:pPr algn="just"/>
            <a:r>
              <a:rPr lang="en-GB" b="1" dirty="0" smtClean="0">
                <a:cs typeface="Times New Roman" panose="02020603050405020304" pitchFamily="18" charset="0"/>
              </a:rPr>
              <a:t>Yield rates on Government securities rose, with the weighted average Treasury </a:t>
            </a:r>
            <a:r>
              <a:rPr lang="en-GB" b="1" dirty="0">
                <a:cs typeface="Times New Roman" panose="02020603050405020304" pitchFamily="18" charset="0"/>
              </a:rPr>
              <a:t>bills </a:t>
            </a:r>
            <a:r>
              <a:rPr lang="en-GB" b="1" dirty="0" smtClean="0">
                <a:cs typeface="Times New Roman" panose="02020603050405020304" pitchFamily="18" charset="0"/>
              </a:rPr>
              <a:t>rate increasing to 18.45% from 16.96% while the composite yield rate on Government bonds increased to 19.64% from 18.07%.</a:t>
            </a:r>
            <a:endParaRPr lang="en-GB" b="1" dirty="0"/>
          </a:p>
        </p:txBody>
      </p:sp>
      <p:sp>
        <p:nvSpPr>
          <p:cNvPr id="4" name="Slide Number Placeholder 3"/>
          <p:cNvSpPr>
            <a:spLocks noGrp="1"/>
          </p:cNvSpPr>
          <p:nvPr>
            <p:ph type="sldNum" sz="quarter" idx="12"/>
          </p:nvPr>
        </p:nvSpPr>
        <p:spPr/>
        <p:txBody>
          <a:bodyPr/>
          <a:lstStyle/>
          <a:p>
            <a:fld id="{B45C313A-6E75-49F2-97F8-D1CEF3B6B98C}" type="slidenum">
              <a:rPr lang="en-US" smtClean="0"/>
              <a:pPr/>
              <a:t>18</a:t>
            </a:fld>
            <a:endParaRPr lang="en-US"/>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10" name="Rectangle 9"/>
          <p:cNvSpPr/>
          <p:nvPr/>
        </p:nvSpPr>
        <p:spPr>
          <a:xfrm>
            <a:off x="2149727" y="2347318"/>
            <a:ext cx="5338321" cy="369332"/>
          </a:xfrm>
          <a:prstGeom prst="rect">
            <a:avLst/>
          </a:prstGeom>
        </p:spPr>
        <p:txBody>
          <a:bodyPr wrap="none">
            <a:spAutoFit/>
          </a:bodyPr>
          <a:lstStyle/>
          <a:p>
            <a:r>
              <a:rPr lang="en-US" b="1" dirty="0">
                <a:solidFill>
                  <a:srgbClr val="FF0000"/>
                </a:solidFill>
                <a:ea typeface="Times New Roman" panose="02020603050405020304" pitchFamily="18" charset="0"/>
              </a:rPr>
              <a:t> </a:t>
            </a:r>
            <a:r>
              <a:rPr lang="en-US" sz="1600" b="1" dirty="0">
                <a:ea typeface="Times New Roman" panose="02020603050405020304" pitchFamily="18" charset="0"/>
              </a:rPr>
              <a:t>Figure 9: Government securities yield rates (%)</a:t>
            </a:r>
            <a:endParaRPr lang="en-US" sz="1600" b="1" dirty="0">
              <a:effectLst/>
              <a:ea typeface="Times New Roman" panose="02020603050405020304" pitchFamily="18" charset="0"/>
            </a:endParaRPr>
          </a:p>
        </p:txBody>
      </p:sp>
      <p:graphicFrame>
        <p:nvGraphicFramePr>
          <p:cNvPr id="11" name="Chart 10"/>
          <p:cNvGraphicFramePr/>
          <p:nvPr>
            <p:extLst>
              <p:ext uri="{D42A27DB-BD31-4B8C-83A1-F6EECF244321}">
                <p14:modId xmlns:p14="http://schemas.microsoft.com/office/powerpoint/2010/main" val="1011231390"/>
              </p:ext>
            </p:extLst>
          </p:nvPr>
        </p:nvGraphicFramePr>
        <p:xfrm>
          <a:off x="146070" y="2723581"/>
          <a:ext cx="8839200" cy="3753419"/>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807480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Banks’ Nominal Interest Rates</a:t>
            </a:r>
          </a:p>
        </p:txBody>
      </p:sp>
      <p:sp>
        <p:nvSpPr>
          <p:cNvPr id="6" name="Title 1"/>
          <p:cNvSpPr>
            <a:spLocks noGrp="1"/>
          </p:cNvSpPr>
          <p:nvPr>
            <p:ph sz="quarter" idx="1"/>
          </p:nvPr>
        </p:nvSpPr>
        <p:spPr>
          <a:xfrm>
            <a:off x="145473" y="1617100"/>
            <a:ext cx="3429000" cy="4873752"/>
          </a:xfrm>
        </p:spPr>
        <p:txBody>
          <a:bodyPr>
            <a:normAutofit/>
          </a:bodyPr>
          <a:lstStyle/>
          <a:p>
            <a:pPr marL="0" indent="0" algn="just">
              <a:buNone/>
            </a:pPr>
            <a:r>
              <a:rPr lang="en-GB" sz="1800" b="1" dirty="0" smtClean="0"/>
              <a:t>In the third quarter, commercial banks average </a:t>
            </a:r>
            <a:r>
              <a:rPr lang="en-GB" sz="1800" b="1" dirty="0"/>
              <a:t>lending rate </a:t>
            </a:r>
            <a:r>
              <a:rPr lang="en-GB" sz="1800" b="1" dirty="0" smtClean="0"/>
              <a:t>declined to 23.0% from 24.3% in June.</a:t>
            </a:r>
            <a:r>
              <a:rPr lang="en-US" sz="1800" b="1" dirty="0">
                <a:solidFill>
                  <a:schemeClr val="tx1"/>
                </a:solidFill>
              </a:rPr>
              <a:t/>
            </a:r>
            <a:br>
              <a:rPr lang="en-US" sz="1800" b="1" dirty="0">
                <a:solidFill>
                  <a:schemeClr val="tx1"/>
                </a:solidFill>
              </a:rPr>
            </a:br>
            <a:endParaRPr lang="en-US" sz="1800" b="1" dirty="0">
              <a:solidFill>
                <a:schemeClr val="tx1"/>
              </a:solidFill>
            </a:endParaRPr>
          </a:p>
          <a:p>
            <a:pPr marL="0" indent="0" algn="just">
              <a:buNone/>
            </a:pPr>
            <a:r>
              <a:rPr lang="en-US" sz="1800" b="1" dirty="0" smtClean="0"/>
              <a:t>The accommodative monetary policy stance provided an opportunity for banks to lower lending rates. </a:t>
            </a:r>
          </a:p>
          <a:p>
            <a:pPr marL="0" indent="0" algn="just">
              <a:buNone/>
            </a:pPr>
            <a:endParaRPr lang="en-US" sz="1800" b="1" dirty="0"/>
          </a:p>
          <a:p>
            <a:pPr marL="0" indent="0" algn="just">
              <a:buNone/>
            </a:pPr>
            <a:r>
              <a:rPr lang="en-US" sz="1800" b="1" dirty="0" smtClean="0"/>
              <a:t>However, the average savings rate for 180-day deposits remained unchanged at 8.3%.</a:t>
            </a:r>
            <a:endParaRPr lang="en-US" sz="1800" b="1" dirty="0"/>
          </a:p>
        </p:txBody>
      </p:sp>
      <p:sp>
        <p:nvSpPr>
          <p:cNvPr id="9" name="Rectangle 8"/>
          <p:cNvSpPr/>
          <p:nvPr/>
        </p:nvSpPr>
        <p:spPr>
          <a:xfrm>
            <a:off x="4114800" y="1467697"/>
            <a:ext cx="437331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a:ea typeface="Times New Roman" panose="02020603050405020304" pitchFamily="18" charset="0"/>
                <a:cs typeface="+mn-cs"/>
              </a:rPr>
              <a:t> </a:t>
            </a:r>
            <a:r>
              <a:rPr kumimoji="0" lang="en-US" sz="1600" b="1" i="0" u="none" strike="noStrike" kern="1200" cap="none" spc="0" normalizeH="0" baseline="0" noProof="0" dirty="0">
                <a:ln>
                  <a:noFill/>
                </a:ln>
                <a:solidFill>
                  <a:prstClr val="black"/>
                </a:solidFill>
                <a:effectLst/>
                <a:uLnTx/>
                <a:uFillTx/>
                <a:latin typeface="Georgia"/>
                <a:ea typeface="Times New Roman" panose="02020603050405020304" pitchFamily="18" charset="0"/>
                <a:cs typeface="+mn-cs"/>
              </a:rPr>
              <a:t>Figure 10: Nominal Interest Rates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45C313A-6E75-49F2-97F8-D1CEF3B6B98C}"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pic>
        <p:nvPicPr>
          <p:cNvPr id="11" name="Picture 10"/>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8" name="Chart 7"/>
          <p:cNvGraphicFramePr/>
          <p:nvPr>
            <p:extLst>
              <p:ext uri="{D42A27DB-BD31-4B8C-83A1-F6EECF244321}">
                <p14:modId xmlns:p14="http://schemas.microsoft.com/office/powerpoint/2010/main" val="1737770258"/>
              </p:ext>
            </p:extLst>
          </p:nvPr>
        </p:nvGraphicFramePr>
        <p:xfrm>
          <a:off x="3581400" y="1837029"/>
          <a:ext cx="5403870" cy="4545447"/>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89204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INTRODUCTION</a:t>
            </a:r>
            <a:endParaRPr lang="en-US" sz="2800" b="1" dirty="0"/>
          </a:p>
        </p:txBody>
      </p:sp>
      <p:sp>
        <p:nvSpPr>
          <p:cNvPr id="3" name="Content Placeholder 2"/>
          <p:cNvSpPr>
            <a:spLocks noGrp="1"/>
          </p:cNvSpPr>
          <p:nvPr>
            <p:ph sz="quarter" idx="1"/>
          </p:nvPr>
        </p:nvSpPr>
        <p:spPr>
          <a:xfrm>
            <a:off x="152400" y="1454888"/>
            <a:ext cx="8839200" cy="4945912"/>
          </a:xfrm>
        </p:spPr>
        <p:txBody>
          <a:bodyPr>
            <a:normAutofit/>
          </a:bodyPr>
          <a:lstStyle/>
          <a:p>
            <a:pPr marL="0" indent="0" algn="just">
              <a:buNone/>
            </a:pPr>
            <a:endParaRPr lang="en-US" sz="2000" b="1" dirty="0"/>
          </a:p>
          <a:p>
            <a:pPr marL="0" indent="0" algn="just">
              <a:buNone/>
            </a:pPr>
            <a:r>
              <a:rPr lang="en-GB" sz="2400" b="1" dirty="0"/>
              <a:t>The presentation is structured as follows:</a:t>
            </a:r>
          </a:p>
          <a:p>
            <a:pPr lvl="1" algn="just">
              <a:buFont typeface="Wingdings" panose="05000000000000000000" pitchFamily="2" charset="2"/>
              <a:buChar char="§"/>
            </a:pPr>
            <a:endParaRPr lang="en-GB" sz="2000" b="1" dirty="0">
              <a:solidFill>
                <a:schemeClr val="tx1"/>
              </a:solidFill>
            </a:endParaRPr>
          </a:p>
          <a:p>
            <a:pPr marL="731520" lvl="1" indent="-457200" algn="just">
              <a:buClr>
                <a:schemeClr val="tx1"/>
              </a:buClr>
              <a:buFont typeface="+mj-lt"/>
              <a:buAutoNum type="arabicPeriod"/>
            </a:pPr>
            <a:r>
              <a:rPr lang="en-GB" sz="2400" b="1" dirty="0">
                <a:solidFill>
                  <a:schemeClr val="tx1"/>
                </a:solidFill>
              </a:rPr>
              <a:t>Decision of the Monetary Policy Committee</a:t>
            </a:r>
          </a:p>
          <a:p>
            <a:pPr marL="731520" lvl="1" indent="-457200" algn="just">
              <a:buClr>
                <a:schemeClr val="tx1"/>
              </a:buClr>
              <a:buFont typeface="+mj-lt"/>
              <a:buAutoNum type="arabicPeriod"/>
            </a:pPr>
            <a:r>
              <a:rPr lang="en-GB" sz="2400" b="1" dirty="0">
                <a:solidFill>
                  <a:schemeClr val="tx1"/>
                </a:solidFill>
              </a:rPr>
              <a:t>Overview</a:t>
            </a:r>
          </a:p>
          <a:p>
            <a:pPr marL="731520" lvl="1" indent="-457200" algn="just">
              <a:buClr>
                <a:schemeClr val="tx1"/>
              </a:buClr>
              <a:buFont typeface="+mj-lt"/>
              <a:buAutoNum type="arabicPeriod"/>
            </a:pPr>
            <a:r>
              <a:rPr lang="en-GB" sz="2400" b="1" dirty="0">
                <a:solidFill>
                  <a:schemeClr val="tx1"/>
                </a:solidFill>
              </a:rPr>
              <a:t>Global economic developments</a:t>
            </a:r>
          </a:p>
          <a:p>
            <a:pPr marL="731520" lvl="1" indent="-457200" algn="just">
              <a:buClr>
                <a:schemeClr val="tx1"/>
              </a:buClr>
              <a:buFont typeface="+mj-lt"/>
              <a:buAutoNum type="arabicPeriod"/>
            </a:pPr>
            <a:r>
              <a:rPr lang="en-GB" sz="2400" b="1" dirty="0">
                <a:solidFill>
                  <a:schemeClr val="tx1"/>
                </a:solidFill>
              </a:rPr>
              <a:t>Domestic economic developments</a:t>
            </a:r>
          </a:p>
          <a:p>
            <a:pPr marL="731520" lvl="1" indent="-457200" algn="just">
              <a:buClr>
                <a:schemeClr val="tx1"/>
              </a:buClr>
              <a:buFont typeface="+mj-lt"/>
              <a:buAutoNum type="arabicPeriod"/>
            </a:pPr>
            <a:r>
              <a:rPr lang="en-GB" sz="2400" b="1" dirty="0">
                <a:solidFill>
                  <a:schemeClr val="tx1"/>
                </a:solidFill>
              </a:rPr>
              <a:t>Macroeconomic </a:t>
            </a:r>
            <a:r>
              <a:rPr lang="en-GB" sz="2400" b="1" dirty="0" smtClean="0">
                <a:solidFill>
                  <a:schemeClr val="tx1"/>
                </a:solidFill>
              </a:rPr>
              <a:t>outlook</a:t>
            </a:r>
          </a:p>
          <a:p>
            <a:pPr marL="731520" lvl="1" indent="-457200" algn="just">
              <a:buClr>
                <a:schemeClr val="tx1"/>
              </a:buClr>
              <a:buFont typeface="+mj-lt"/>
              <a:buAutoNum type="arabicPeriod"/>
            </a:pPr>
            <a:r>
              <a:rPr lang="en-GB" sz="2400" b="1" dirty="0" smtClean="0">
                <a:solidFill>
                  <a:schemeClr val="tx1"/>
                </a:solidFill>
              </a:rPr>
              <a:t>Conclusion</a:t>
            </a:r>
            <a:endParaRPr lang="en-US" sz="2400" dirty="0"/>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7" name="Slide Number Placeholder 6"/>
          <p:cNvSpPr>
            <a:spLocks noGrp="1"/>
          </p:cNvSpPr>
          <p:nvPr>
            <p:ph type="sldNum" sz="quarter" idx="12"/>
          </p:nvPr>
        </p:nvSpPr>
        <p:spPr/>
        <p:txBody>
          <a:bodyPr/>
          <a:lstStyle/>
          <a:p>
            <a:fld id="{B45C313A-6E75-49F2-97F8-D1CEF3B6B98C}" type="slidenum">
              <a:rPr lang="en-US" smtClean="0"/>
              <a:pPr/>
              <a:t>2</a:t>
            </a:fld>
            <a:endParaRPr lang="en-US"/>
          </a:p>
        </p:txBody>
      </p:sp>
    </p:spTree>
    <p:extLst>
      <p:ext uri="{BB962C8B-B14F-4D97-AF65-F5344CB8AC3E}">
        <p14:creationId xmlns:p14="http://schemas.microsoft.com/office/powerpoint/2010/main" val="3004590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5C313A-6E75-49F2-97F8-D1CEF3B6B98C}" type="slidenum">
              <a:rPr lang="en-US" smtClean="0"/>
              <a:pPr/>
              <a:t>20</a:t>
            </a:fld>
            <a:endParaRPr lang="en-US"/>
          </a:p>
        </p:txBody>
      </p:sp>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Banks’ Nominal Interest Rates</a:t>
            </a:r>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8" name="Rectangle 7"/>
          <p:cNvSpPr/>
          <p:nvPr/>
        </p:nvSpPr>
        <p:spPr>
          <a:xfrm>
            <a:off x="2495002" y="2047149"/>
            <a:ext cx="4190571" cy="369332"/>
          </a:xfrm>
          <a:prstGeom prst="rect">
            <a:avLst/>
          </a:prstGeom>
        </p:spPr>
        <p:txBody>
          <a:bodyPr wrap="none">
            <a:spAutoFit/>
          </a:bodyPr>
          <a:lstStyle/>
          <a:p>
            <a:r>
              <a:rPr lang="en-US" b="1" dirty="0">
                <a:solidFill>
                  <a:srgbClr val="FF0000"/>
                </a:solidFill>
                <a:ea typeface="Times New Roman" panose="02020603050405020304" pitchFamily="18" charset="0"/>
              </a:rPr>
              <a:t> </a:t>
            </a:r>
            <a:r>
              <a:rPr lang="en-US" sz="1600" b="1" dirty="0">
                <a:ea typeface="Times New Roman" panose="02020603050405020304" pitchFamily="18" charset="0"/>
              </a:rPr>
              <a:t>Figure </a:t>
            </a:r>
            <a:r>
              <a:rPr lang="en-US" sz="1600" b="1" dirty="0" smtClean="0">
                <a:ea typeface="Times New Roman" panose="02020603050405020304" pitchFamily="18" charset="0"/>
              </a:rPr>
              <a:t>11: </a:t>
            </a:r>
            <a:r>
              <a:rPr lang="en-US" sz="1600" b="1" dirty="0">
                <a:ea typeface="Times New Roman" panose="02020603050405020304" pitchFamily="18" charset="0"/>
              </a:rPr>
              <a:t>Nominal Interest Rates (%)</a:t>
            </a:r>
            <a:endParaRPr lang="en-US" sz="1600" b="1" dirty="0">
              <a:effectLst/>
              <a:ea typeface="Times New Roman" panose="02020603050405020304" pitchFamily="18" charset="0"/>
            </a:endParaRPr>
          </a:p>
        </p:txBody>
      </p:sp>
      <p:sp>
        <p:nvSpPr>
          <p:cNvPr id="9" name="Rectangle 8"/>
          <p:cNvSpPr/>
          <p:nvPr/>
        </p:nvSpPr>
        <p:spPr>
          <a:xfrm>
            <a:off x="105296" y="1447800"/>
            <a:ext cx="8836150" cy="646331"/>
          </a:xfrm>
          <a:prstGeom prst="rect">
            <a:avLst/>
          </a:prstGeom>
        </p:spPr>
        <p:txBody>
          <a:bodyPr wrap="square">
            <a:spAutoFit/>
          </a:bodyPr>
          <a:lstStyle/>
          <a:p>
            <a:pPr algn="just"/>
            <a:r>
              <a:rPr lang="en-US" b="1" dirty="0" smtClean="0"/>
              <a:t>The average lending rate, excluding </a:t>
            </a:r>
            <a:r>
              <a:rPr lang="en-US" b="1" dirty="0"/>
              <a:t>banks with the highest and lowest lending rates, </a:t>
            </a:r>
            <a:r>
              <a:rPr lang="en-US" b="1" dirty="0" smtClean="0"/>
              <a:t>declined further to 21.0% from 21.7%.</a:t>
            </a:r>
            <a:endParaRPr lang="en-US" b="1"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3060951021"/>
              </p:ext>
            </p:extLst>
          </p:nvPr>
        </p:nvGraphicFramePr>
        <p:xfrm>
          <a:off x="152400" y="2416481"/>
          <a:ext cx="8832870" cy="4060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3959939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653178"/>
            <a:ext cx="8534400" cy="489822"/>
          </a:xfrm>
        </p:spPr>
        <p:txBody>
          <a:bodyPr>
            <a:normAutofit fontScale="90000"/>
          </a:bodyPr>
          <a:lstStyle/>
          <a:p>
            <a:pPr lvl="0"/>
            <a:r>
              <a:rPr lang="en-US" sz="3100" b="1" dirty="0"/>
              <a:t>DOMESTIC </a:t>
            </a:r>
            <a:r>
              <a:rPr lang="en-US" sz="3100" b="1" dirty="0" smtClean="0"/>
              <a:t>ECONOMIC DEVELOPMENTS</a:t>
            </a:r>
            <a:br>
              <a:rPr lang="en-US" sz="3100" b="1" dirty="0" smtClean="0"/>
            </a:br>
            <a:r>
              <a:rPr lang="en-US" sz="3100" b="1" dirty="0" smtClean="0"/>
              <a:t>Credit growth and money </a:t>
            </a:r>
            <a:r>
              <a:rPr lang="en-US" sz="3600" b="1" dirty="0" smtClean="0"/>
              <a:t>supply</a:t>
            </a:r>
            <a:endParaRPr lang="en-US" dirty="0"/>
          </a:p>
        </p:txBody>
      </p:sp>
      <p:sp>
        <p:nvSpPr>
          <p:cNvPr id="3" name="Slide Number Placeholder 2"/>
          <p:cNvSpPr>
            <a:spLocks noGrp="1"/>
          </p:cNvSpPr>
          <p:nvPr>
            <p:ph type="sldNum" sz="quarter" idx="12"/>
          </p:nvPr>
        </p:nvSpPr>
        <p:spPr/>
        <p:txBody>
          <a:bodyPr/>
          <a:lstStyle/>
          <a:p>
            <a:fld id="{B45C313A-6E75-49F2-97F8-D1CEF3B6B98C}" type="slidenum">
              <a:rPr lang="en-US" smtClean="0"/>
              <a:pPr/>
              <a:t>21</a:t>
            </a:fld>
            <a:endParaRPr lang="en-US"/>
          </a:p>
        </p:txBody>
      </p:sp>
      <p:sp>
        <p:nvSpPr>
          <p:cNvPr id="4" name="Content Placeholder 3"/>
          <p:cNvSpPr>
            <a:spLocks noGrp="1"/>
          </p:cNvSpPr>
          <p:nvPr>
            <p:ph sz="quarter" idx="1"/>
          </p:nvPr>
        </p:nvSpPr>
        <p:spPr>
          <a:xfrm>
            <a:off x="228600" y="1527048"/>
            <a:ext cx="8756670" cy="4797552"/>
          </a:xfrm>
        </p:spPr>
        <p:txBody>
          <a:bodyPr>
            <a:normAutofit/>
          </a:bodyPr>
          <a:lstStyle/>
          <a:p>
            <a:pPr algn="just">
              <a:buNone/>
            </a:pPr>
            <a:r>
              <a:rPr lang="en-US" sz="1800" b="1" dirty="0" smtClean="0"/>
              <a:t>Total credit grew by 9.9%, up from a growth of 2.9% as lending to private enterprises and households increased (Table </a:t>
            </a:r>
            <a:r>
              <a:rPr lang="en-US" sz="1800" b="1" dirty="0"/>
              <a:t>4).</a:t>
            </a:r>
          </a:p>
          <a:p>
            <a:pPr algn="just">
              <a:buNone/>
            </a:pPr>
            <a:endParaRPr lang="en-US" sz="1800" b="1" dirty="0"/>
          </a:p>
          <a:p>
            <a:pPr algn="just">
              <a:buNone/>
            </a:pPr>
            <a:r>
              <a:rPr lang="en-US" sz="1800" b="1" dirty="0"/>
              <a:t>Excluding Government, credit </a:t>
            </a:r>
            <a:r>
              <a:rPr lang="en-US" sz="1800" b="1" dirty="0" smtClean="0"/>
              <a:t>grew by 14.3% compared to a growth of 5.0% in the second quarter.</a:t>
            </a:r>
          </a:p>
          <a:p>
            <a:pPr algn="just">
              <a:buNone/>
            </a:pPr>
            <a:endParaRPr lang="en-US" sz="1800" b="1" dirty="0"/>
          </a:p>
          <a:p>
            <a:pPr algn="just">
              <a:buNone/>
            </a:pPr>
            <a:r>
              <a:rPr lang="en-US" sz="1800" b="1" dirty="0" smtClean="0"/>
              <a:t>However, growth in credit to Government rose to 6.2% in the third quarter from 1.3% in the preceding quarter. </a:t>
            </a:r>
            <a:endParaRPr lang="en-US" sz="1800" b="1" dirty="0"/>
          </a:p>
          <a:p>
            <a:pPr algn="just">
              <a:buNone/>
            </a:pPr>
            <a:endParaRPr lang="en-US" sz="1800" b="1" dirty="0"/>
          </a:p>
          <a:p>
            <a:pPr algn="just">
              <a:buNone/>
            </a:pPr>
            <a:r>
              <a:rPr lang="en-US" sz="1800" b="1" dirty="0"/>
              <a:t>Credit </a:t>
            </a:r>
            <a:r>
              <a:rPr lang="en-US" sz="1800" b="1" dirty="0" smtClean="0"/>
              <a:t>growth to </a:t>
            </a:r>
            <a:r>
              <a:rPr lang="en-US" sz="1800" b="1" dirty="0"/>
              <a:t>private enterprises </a:t>
            </a:r>
            <a:r>
              <a:rPr lang="en-US" sz="1800" b="1" dirty="0" smtClean="0"/>
              <a:t>increased to 19.2% from 4.7% while growth in credit to households rose to 7.5% from 5.3%.</a:t>
            </a:r>
          </a:p>
          <a:p>
            <a:pPr algn="just">
              <a:buNone/>
            </a:pPr>
            <a:endParaRPr lang="en-US" sz="1800" b="1" dirty="0"/>
          </a:p>
          <a:p>
            <a:pPr marL="0" indent="0" algn="just">
              <a:buNone/>
            </a:pPr>
            <a:r>
              <a:rPr lang="en-US" sz="1800" b="1" dirty="0" smtClean="0"/>
              <a:t>Sustaining high growth in credit to private enterprises is critical to supporting strong private sector-led economic activity.</a:t>
            </a:r>
            <a:endParaRPr lang="en-US" sz="1800" b="1" dirty="0"/>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4072348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5C313A-6E75-49F2-97F8-D1CEF3B6B98C}" type="slidenum">
              <a:rPr lang="en-US" smtClean="0"/>
              <a:pPr/>
              <a:t>22</a:t>
            </a:fld>
            <a:endParaRPr lang="en-US"/>
          </a:p>
        </p:txBody>
      </p:sp>
      <p:sp>
        <p:nvSpPr>
          <p:cNvPr id="8" name="Title 1"/>
          <p:cNvSpPr>
            <a:spLocks noGrp="1"/>
          </p:cNvSpPr>
          <p:nvPr>
            <p:ph type="title"/>
          </p:nvPr>
        </p:nvSpPr>
        <p:spPr>
          <a:xfrm>
            <a:off x="304799" y="141515"/>
            <a:ext cx="8534400" cy="932236"/>
          </a:xfrm>
        </p:spPr>
        <p:txBody>
          <a:bodyPr>
            <a:normAutofit fontScale="90000"/>
          </a:bodyPr>
          <a:lstStyle/>
          <a:p>
            <a:pPr lvl="0"/>
            <a:r>
              <a:rPr lang="en-US" sz="3100" b="1" dirty="0"/>
              <a:t>DOMESTIC </a:t>
            </a:r>
            <a:r>
              <a:rPr lang="en-US" sz="3100" b="1" dirty="0" smtClean="0"/>
              <a:t>ECONOMIC DEVELOPMENTS</a:t>
            </a:r>
            <a:br>
              <a:rPr lang="en-US" sz="3100" b="1" dirty="0" smtClean="0"/>
            </a:br>
            <a:r>
              <a:rPr lang="en-US" sz="3600" b="1" dirty="0" smtClean="0"/>
              <a:t>Money </a:t>
            </a:r>
            <a:r>
              <a:rPr lang="en-US" sz="3600" b="1" dirty="0"/>
              <a:t>supply and </a:t>
            </a:r>
            <a:r>
              <a:rPr lang="en-US" sz="3600" b="1" dirty="0" smtClean="0"/>
              <a:t>credit</a:t>
            </a:r>
            <a:endParaRPr lang="en-US" dirty="0"/>
          </a:p>
        </p:txBody>
      </p:sp>
      <p:sp>
        <p:nvSpPr>
          <p:cNvPr id="9" name="Rectangle 8"/>
          <p:cNvSpPr/>
          <p:nvPr/>
        </p:nvSpPr>
        <p:spPr>
          <a:xfrm>
            <a:off x="1143000" y="1642643"/>
            <a:ext cx="7511993" cy="369332"/>
          </a:xfrm>
          <a:prstGeom prst="rect">
            <a:avLst/>
          </a:prstGeom>
        </p:spPr>
        <p:txBody>
          <a:bodyPr wrap="none">
            <a:spAutoFit/>
          </a:bodyPr>
          <a:lstStyle/>
          <a:p>
            <a:r>
              <a:rPr lang="en-US" sz="1600" b="1" dirty="0">
                <a:ea typeface="Times New Roman" panose="02020603050405020304" pitchFamily="18" charset="0"/>
              </a:rPr>
              <a:t> </a:t>
            </a:r>
            <a:r>
              <a:rPr lang="en-US" b="1" dirty="0">
                <a:ea typeface="Times New Roman" panose="02020603050405020304" pitchFamily="18" charset="0"/>
              </a:rPr>
              <a:t>Table </a:t>
            </a:r>
            <a:r>
              <a:rPr lang="en-US" b="1" dirty="0" smtClean="0">
                <a:ea typeface="Times New Roman" panose="02020603050405020304" pitchFamily="18" charset="0"/>
              </a:rPr>
              <a:t>4: Domestic Credit Growth, Quarterly percent changes)</a:t>
            </a:r>
            <a:endParaRPr lang="en-US" b="1" dirty="0">
              <a:effectLst/>
              <a:ea typeface="Times New Roman" panose="02020603050405020304" pitchFamily="18" charset="0"/>
            </a:endParaRPr>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9730" y="141516"/>
            <a:ext cx="984270" cy="1105518"/>
          </a:xfrm>
          <a:prstGeom prst="rect">
            <a:avLst/>
          </a:prstGeom>
          <a:noFill/>
          <a:ln>
            <a:noFill/>
          </a:ln>
        </p:spPr>
      </p:pic>
      <p:graphicFrame>
        <p:nvGraphicFramePr>
          <p:cNvPr id="5" name="Content Placeholder 4"/>
          <p:cNvGraphicFramePr>
            <a:graphicFrameLocks noGrp="1"/>
          </p:cNvGraphicFramePr>
          <p:nvPr>
            <p:ph sz="quarter" idx="1"/>
            <p:extLst>
              <p:ext uri="{D42A27DB-BD31-4B8C-83A1-F6EECF244321}">
                <p14:modId xmlns:p14="http://schemas.microsoft.com/office/powerpoint/2010/main" val="2070776265"/>
              </p:ext>
            </p:extLst>
          </p:nvPr>
        </p:nvGraphicFramePr>
        <p:xfrm>
          <a:off x="152398" y="1981196"/>
          <a:ext cx="8839200" cy="4495806"/>
        </p:xfrm>
        <a:graphic>
          <a:graphicData uri="http://schemas.openxmlformats.org/drawingml/2006/table">
            <a:tbl>
              <a:tblPr firstRow="1" firstCol="1" bandRow="1">
                <a:tableStyleId>{5C22544A-7EE6-4342-B048-85BDC9FD1C3A}</a:tableStyleId>
              </a:tblPr>
              <a:tblGrid>
                <a:gridCol w="3292655">
                  <a:extLst>
                    <a:ext uri="{9D8B030D-6E8A-4147-A177-3AD203B41FA5}">
                      <a16:colId xmlns:a16="http://schemas.microsoft.com/office/drawing/2014/main" xmlns="" val="163565866"/>
                    </a:ext>
                  </a:extLst>
                </a:gridCol>
                <a:gridCol w="1067836">
                  <a:extLst>
                    <a:ext uri="{9D8B030D-6E8A-4147-A177-3AD203B41FA5}">
                      <a16:colId xmlns:a16="http://schemas.microsoft.com/office/drawing/2014/main" xmlns="" val="1877683486"/>
                    </a:ext>
                  </a:extLst>
                </a:gridCol>
                <a:gridCol w="1199620">
                  <a:extLst>
                    <a:ext uri="{9D8B030D-6E8A-4147-A177-3AD203B41FA5}">
                      <a16:colId xmlns:a16="http://schemas.microsoft.com/office/drawing/2014/main" xmlns="" val="195024376"/>
                    </a:ext>
                  </a:extLst>
                </a:gridCol>
                <a:gridCol w="1067836">
                  <a:extLst>
                    <a:ext uri="{9D8B030D-6E8A-4147-A177-3AD203B41FA5}">
                      <a16:colId xmlns:a16="http://schemas.microsoft.com/office/drawing/2014/main" xmlns="" val="1781163004"/>
                    </a:ext>
                  </a:extLst>
                </a:gridCol>
                <a:gridCol w="1141480">
                  <a:extLst>
                    <a:ext uri="{9D8B030D-6E8A-4147-A177-3AD203B41FA5}">
                      <a16:colId xmlns:a16="http://schemas.microsoft.com/office/drawing/2014/main" xmlns="" val="2281467997"/>
                    </a:ext>
                  </a:extLst>
                </a:gridCol>
                <a:gridCol w="1069773">
                  <a:extLst>
                    <a:ext uri="{9D8B030D-6E8A-4147-A177-3AD203B41FA5}">
                      <a16:colId xmlns:a16="http://schemas.microsoft.com/office/drawing/2014/main" xmlns="" val="1125362051"/>
                    </a:ext>
                  </a:extLst>
                </a:gridCol>
              </a:tblGrid>
              <a:tr h="1137352">
                <a:tc>
                  <a:txBody>
                    <a:bodyPr/>
                    <a:lstStyle/>
                    <a:p>
                      <a:pPr marL="0" marR="0">
                        <a:lnSpc>
                          <a:spcPct val="115000"/>
                        </a:lnSpc>
                        <a:spcBef>
                          <a:spcPts val="0"/>
                        </a:spcBef>
                        <a:spcAft>
                          <a:spcPts val="0"/>
                        </a:spcAft>
                      </a:pPr>
                      <a:r>
                        <a:rPr lang="en-GB" sz="1800" dirty="0" smtClean="0">
                          <a:effectLst/>
                          <a:latin typeface="+mn-lt"/>
                        </a:rPr>
                        <a:t>Percent change</a:t>
                      </a:r>
                      <a:endParaRPr lang="en-US" sz="18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latin typeface="+mn-lt"/>
                        </a:rPr>
                        <a:t>Q3 2017</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latin typeface="+mn-lt"/>
                        </a:rPr>
                        <a:t>Q4 2017</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latin typeface="+mn-lt"/>
                        </a:rPr>
                        <a:t>Q1 2018</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latin typeface="+mn-lt"/>
                        </a:rPr>
                        <a:t>Q2 2018</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latin typeface="+mn-lt"/>
                        </a:rPr>
                        <a:t>Q3 2018</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99975200"/>
                  </a:ext>
                </a:extLst>
              </a:tr>
              <a:tr h="450280">
                <a:tc>
                  <a:txBody>
                    <a:bodyPr/>
                    <a:lstStyle/>
                    <a:p>
                      <a:pPr marL="0" marR="0">
                        <a:lnSpc>
                          <a:spcPct val="115000"/>
                        </a:lnSpc>
                        <a:spcBef>
                          <a:spcPts val="0"/>
                        </a:spcBef>
                        <a:spcAft>
                          <a:spcPts val="0"/>
                        </a:spcAft>
                      </a:pPr>
                      <a:r>
                        <a:rPr lang="en-GB" sz="1600" dirty="0">
                          <a:effectLst/>
                          <a:latin typeface="+mn-lt"/>
                        </a:rPr>
                        <a:t>Total  Credit (</a:t>
                      </a:r>
                      <a:r>
                        <a:rPr lang="en-GB" sz="1600" dirty="0" err="1">
                          <a:effectLst/>
                          <a:latin typeface="+mn-lt"/>
                        </a:rPr>
                        <a:t>Incl.Govt</a:t>
                      </a:r>
                      <a:r>
                        <a:rPr lang="en-GB" sz="1600" dirty="0">
                          <a:effectLst/>
                          <a:latin typeface="+mn-lt"/>
                        </a:rPr>
                        <a:t>)</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dirty="0">
                          <a:effectLst/>
                          <a:latin typeface="+mn-lt"/>
                        </a:rPr>
                        <a:t>6.0</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n-lt"/>
                        </a:rPr>
                        <a:t>4.9</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0.3</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b="1" dirty="0">
                          <a:effectLst/>
                          <a:latin typeface="+mn-lt"/>
                        </a:rPr>
                        <a:t>2.9</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9.9</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198247961"/>
                  </a:ext>
                </a:extLst>
              </a:tr>
              <a:tr h="501088">
                <a:tc>
                  <a:txBody>
                    <a:bodyPr/>
                    <a:lstStyle/>
                    <a:p>
                      <a:pPr marL="0" marR="0">
                        <a:lnSpc>
                          <a:spcPct val="115000"/>
                        </a:lnSpc>
                        <a:spcBef>
                          <a:spcPts val="0"/>
                        </a:spcBef>
                        <a:spcAft>
                          <a:spcPts val="0"/>
                        </a:spcAft>
                      </a:pPr>
                      <a:r>
                        <a:rPr lang="en-GB" sz="1600" dirty="0">
                          <a:effectLst/>
                          <a:latin typeface="+mn-lt"/>
                        </a:rPr>
                        <a:t>Total -(Excl. </a:t>
                      </a:r>
                      <a:r>
                        <a:rPr lang="en-GB" sz="1600" dirty="0" err="1">
                          <a:effectLst/>
                          <a:latin typeface="+mn-lt"/>
                        </a:rPr>
                        <a:t>Govt</a:t>
                      </a:r>
                      <a:r>
                        <a:rPr lang="en-GB" sz="1600" dirty="0">
                          <a:effectLst/>
                          <a:latin typeface="+mn-lt"/>
                        </a:rPr>
                        <a:t>)</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3.0</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4.5</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-1.3</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b="1" dirty="0">
                          <a:effectLst/>
                          <a:latin typeface="+mn-lt"/>
                        </a:rPr>
                        <a:t>5.0</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14.3</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543695622"/>
                  </a:ext>
                </a:extLst>
              </a:tr>
              <a:tr h="605966">
                <a:tc>
                  <a:txBody>
                    <a:bodyPr/>
                    <a:lstStyle/>
                    <a:p>
                      <a:pPr marL="0" marR="0">
                        <a:lnSpc>
                          <a:spcPct val="115000"/>
                        </a:lnSpc>
                        <a:spcBef>
                          <a:spcPts val="0"/>
                        </a:spcBef>
                        <a:spcAft>
                          <a:spcPts val="0"/>
                        </a:spcAft>
                      </a:pPr>
                      <a:r>
                        <a:rPr lang="en-GB" sz="1600" dirty="0">
                          <a:effectLst/>
                          <a:latin typeface="+mn-lt"/>
                        </a:rPr>
                        <a:t>  Public     Enterprises</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89.3</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-15.6</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-18.7</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b="1" dirty="0">
                          <a:effectLst/>
                          <a:latin typeface="+mn-lt"/>
                        </a:rPr>
                        <a:t>9.7</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8.6</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3551921476"/>
                  </a:ext>
                </a:extLst>
              </a:tr>
              <a:tr h="450280">
                <a:tc>
                  <a:txBody>
                    <a:bodyPr/>
                    <a:lstStyle/>
                    <a:p>
                      <a:pPr marL="0" marR="0">
                        <a:lnSpc>
                          <a:spcPct val="115000"/>
                        </a:lnSpc>
                        <a:spcBef>
                          <a:spcPts val="0"/>
                        </a:spcBef>
                        <a:spcAft>
                          <a:spcPts val="0"/>
                        </a:spcAft>
                      </a:pPr>
                      <a:r>
                        <a:rPr lang="en-GB" sz="1600" dirty="0">
                          <a:effectLst/>
                          <a:latin typeface="+mn-lt"/>
                        </a:rPr>
                        <a:t>   Government</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8.9</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n-lt"/>
                        </a:rPr>
                        <a:t>5.3</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1.7</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1.3</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6.2</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967542931"/>
                  </a:ext>
                </a:extLst>
              </a:tr>
              <a:tr h="450280">
                <a:tc>
                  <a:txBody>
                    <a:bodyPr/>
                    <a:lstStyle/>
                    <a:p>
                      <a:pPr marL="0" marR="0">
                        <a:lnSpc>
                          <a:spcPct val="115000"/>
                        </a:lnSpc>
                        <a:spcBef>
                          <a:spcPts val="0"/>
                        </a:spcBef>
                        <a:spcAft>
                          <a:spcPts val="0"/>
                        </a:spcAft>
                      </a:pPr>
                      <a:r>
                        <a:rPr lang="en-GB" sz="1600" dirty="0">
                          <a:effectLst/>
                          <a:latin typeface="+mn-lt"/>
                        </a:rPr>
                        <a:t>  Private  Enterprises</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-2.2</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8.3</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-3.5</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4.7</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19.2</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039616183"/>
                  </a:ext>
                </a:extLst>
              </a:tr>
              <a:tr h="450280">
                <a:tc>
                  <a:txBody>
                    <a:bodyPr/>
                    <a:lstStyle/>
                    <a:p>
                      <a:pPr marL="0" marR="0">
                        <a:lnSpc>
                          <a:spcPct val="115000"/>
                        </a:lnSpc>
                        <a:spcBef>
                          <a:spcPts val="0"/>
                        </a:spcBef>
                        <a:spcAft>
                          <a:spcPts val="0"/>
                        </a:spcAft>
                      </a:pPr>
                      <a:r>
                        <a:rPr lang="en-GB" sz="1600" dirty="0">
                          <a:effectLst/>
                          <a:latin typeface="+mn-lt"/>
                        </a:rPr>
                        <a:t>  Households</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mn-lt"/>
                        </a:rPr>
                        <a:t>7.6</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1.3</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a:effectLst/>
                          <a:latin typeface="+mn-lt"/>
                        </a:rPr>
                        <a:t>3.1</a:t>
                      </a:r>
                      <a:endParaRPr lang="en-US" sz="160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5.3</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7.5</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3085904522"/>
                  </a:ext>
                </a:extLst>
              </a:tr>
              <a:tr h="450280">
                <a:tc>
                  <a:txBody>
                    <a:bodyPr/>
                    <a:lstStyle/>
                    <a:p>
                      <a:pPr marL="0" marR="0">
                        <a:lnSpc>
                          <a:spcPct val="115000"/>
                        </a:lnSpc>
                        <a:spcBef>
                          <a:spcPts val="0"/>
                        </a:spcBef>
                        <a:spcAft>
                          <a:spcPts val="0"/>
                        </a:spcAft>
                      </a:pPr>
                      <a:r>
                        <a:rPr lang="en-GB" sz="1600" dirty="0">
                          <a:effectLst/>
                          <a:latin typeface="+mn-lt"/>
                        </a:rPr>
                        <a:t>  NBFIs</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600" dirty="0">
                          <a:effectLst/>
                          <a:latin typeface="+mn-lt"/>
                        </a:rPr>
                        <a:t>49.4</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n-lt"/>
                        </a:rPr>
                        <a:t>-30.1</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dirty="0">
                          <a:effectLst/>
                          <a:latin typeface="+mn-lt"/>
                        </a:rPr>
                        <a:t>-13.6</a:t>
                      </a:r>
                      <a:endParaRPr lang="en-US" sz="1600"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1.4</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600" b="1" dirty="0">
                          <a:effectLst/>
                          <a:latin typeface="+mn-lt"/>
                        </a:rPr>
                        <a:t>20.4</a:t>
                      </a:r>
                      <a:endParaRPr lang="en-US" sz="1600" b="1" dirty="0">
                        <a:effectLst/>
                        <a:latin typeface="+mn-lt"/>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3723735403"/>
                  </a:ext>
                </a:extLst>
              </a:tr>
            </a:tbl>
          </a:graphicData>
        </a:graphic>
      </p:graphicFrame>
      <p:sp>
        <p:nvSpPr>
          <p:cNvPr id="7"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047031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Money supply and credit</a:t>
            </a:r>
          </a:p>
        </p:txBody>
      </p:sp>
      <p:sp>
        <p:nvSpPr>
          <p:cNvPr id="6" name="Title 1"/>
          <p:cNvSpPr>
            <a:spLocks noGrp="1"/>
          </p:cNvSpPr>
          <p:nvPr>
            <p:ph sz="quarter" idx="1"/>
          </p:nvPr>
        </p:nvSpPr>
        <p:spPr>
          <a:xfrm>
            <a:off x="152400" y="1371600"/>
            <a:ext cx="3962400" cy="5334000"/>
          </a:xfrm>
        </p:spPr>
        <p:txBody>
          <a:bodyPr>
            <a:noAutofit/>
          </a:bodyPr>
          <a:lstStyle/>
          <a:p>
            <a:pPr algn="just"/>
            <a:r>
              <a:rPr lang="en-GB" sz="1600" b="1" dirty="0" smtClean="0"/>
              <a:t>Growth in money </a:t>
            </a:r>
            <a:r>
              <a:rPr lang="en-GB" sz="1600" b="1" dirty="0"/>
              <a:t>supply </a:t>
            </a:r>
            <a:r>
              <a:rPr lang="en-GB" sz="1600" b="1" dirty="0" smtClean="0"/>
              <a:t>increased to 13.0% from 7.3% in the second quarter.</a:t>
            </a:r>
          </a:p>
          <a:p>
            <a:pPr algn="just"/>
            <a:endParaRPr lang="en-GB" sz="1050" b="1" dirty="0"/>
          </a:p>
          <a:p>
            <a:pPr algn="just"/>
            <a:r>
              <a:rPr lang="en-GB" sz="1600" b="1" dirty="0" smtClean="0"/>
              <a:t>Growth was due to  increase </a:t>
            </a:r>
            <a:r>
              <a:rPr lang="en-GB" sz="1600" b="1" dirty="0"/>
              <a:t>in Kwacha deposits and valuation effects on foreign </a:t>
            </a:r>
            <a:r>
              <a:rPr lang="en-GB" sz="1600" b="1" dirty="0" smtClean="0"/>
              <a:t>currency deposits following the depreciation of the </a:t>
            </a:r>
            <a:r>
              <a:rPr lang="en-GB" sz="1600" b="1" dirty="0"/>
              <a:t>Kwacha </a:t>
            </a:r>
            <a:r>
              <a:rPr lang="en-GB" sz="1600" b="1" dirty="0" smtClean="0"/>
              <a:t>against the </a:t>
            </a:r>
            <a:r>
              <a:rPr lang="en-GB" sz="1600" b="1" dirty="0"/>
              <a:t>US </a:t>
            </a:r>
            <a:r>
              <a:rPr lang="en-GB" sz="1600" b="1" dirty="0" smtClean="0"/>
              <a:t>dollar.</a:t>
            </a:r>
          </a:p>
          <a:p>
            <a:pPr marL="0" indent="0" algn="just">
              <a:buNone/>
            </a:pPr>
            <a:endParaRPr lang="en-GB" sz="1100" b="1" dirty="0"/>
          </a:p>
          <a:p>
            <a:pPr algn="just"/>
            <a:r>
              <a:rPr lang="en-US" sz="1600" b="1" dirty="0"/>
              <a:t>On </a:t>
            </a:r>
            <a:r>
              <a:rPr lang="en-US" sz="1600" b="1" dirty="0" smtClean="0"/>
              <a:t>an annual basis, money </a:t>
            </a:r>
            <a:r>
              <a:rPr lang="en-US" sz="1600" b="1" dirty="0"/>
              <a:t>supply </a:t>
            </a:r>
            <a:r>
              <a:rPr lang="en-US" sz="1600" b="1" dirty="0" smtClean="0"/>
              <a:t>grew by  24.7%, 9.1 percentage points higher than in the second quarter.</a:t>
            </a:r>
          </a:p>
          <a:p>
            <a:pPr algn="just"/>
            <a:endParaRPr lang="en-US" sz="1200" b="1" dirty="0"/>
          </a:p>
          <a:p>
            <a:pPr algn="just"/>
            <a:r>
              <a:rPr lang="en-US" sz="1600" b="1" dirty="0"/>
              <a:t>Continued high money supply growth rates </a:t>
            </a:r>
            <a:r>
              <a:rPr lang="en-US" sz="1600" b="1" dirty="0" smtClean="0"/>
              <a:t>are important to  </a:t>
            </a:r>
            <a:r>
              <a:rPr lang="en-US" sz="1600" b="1" dirty="0"/>
              <a:t>supporting sustained economic activity.</a:t>
            </a:r>
            <a:br>
              <a:rPr lang="en-US" sz="1600" b="1" dirty="0"/>
            </a:br>
            <a:endParaRPr lang="en-US" sz="1600" b="1" dirty="0"/>
          </a:p>
        </p:txBody>
      </p:sp>
      <p:sp>
        <p:nvSpPr>
          <p:cNvPr id="8" name="Rectangle 7"/>
          <p:cNvSpPr/>
          <p:nvPr/>
        </p:nvSpPr>
        <p:spPr>
          <a:xfrm>
            <a:off x="5043653" y="1371600"/>
            <a:ext cx="2813591" cy="369332"/>
          </a:xfrm>
          <a:prstGeom prst="rect">
            <a:avLst/>
          </a:prstGeom>
        </p:spPr>
        <p:txBody>
          <a:bodyPr wrap="none">
            <a:spAutoFit/>
          </a:bodyPr>
          <a:lstStyle/>
          <a:p>
            <a:r>
              <a:rPr lang="en-US" b="1" dirty="0">
                <a:ea typeface="Times New Roman" panose="02020603050405020304" pitchFamily="18" charset="0"/>
              </a:rPr>
              <a:t> </a:t>
            </a:r>
            <a:r>
              <a:rPr lang="en-US" sz="1600" b="1" dirty="0">
                <a:ea typeface="Times New Roman" panose="02020603050405020304" pitchFamily="18" charset="0"/>
              </a:rPr>
              <a:t>Figure 11: Money Supply</a:t>
            </a:r>
            <a:endParaRPr lang="en-US" sz="1600" b="1" dirty="0">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45C313A-6E75-49F2-97F8-D1CEF3B6B98C}" type="slidenum">
              <a:rPr lang="en-US" smtClean="0"/>
              <a:pPr/>
              <a:t>23</a:t>
            </a:fld>
            <a:endParaRPr lang="en-US"/>
          </a:p>
        </p:txBody>
      </p:sp>
      <p:pic>
        <p:nvPicPr>
          <p:cNvPr id="9" name="Picture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2" name="Chart 11"/>
          <p:cNvGraphicFramePr/>
          <p:nvPr>
            <p:extLst>
              <p:ext uri="{D42A27DB-BD31-4B8C-83A1-F6EECF244321}">
                <p14:modId xmlns:p14="http://schemas.microsoft.com/office/powerpoint/2010/main" val="3868454856"/>
              </p:ext>
            </p:extLst>
          </p:nvPr>
        </p:nvGraphicFramePr>
        <p:xfrm>
          <a:off x="4191001" y="1740931"/>
          <a:ext cx="4794270" cy="4659869"/>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7"/>
          <p:cNvSpPr txBox="1">
            <a:spLocks/>
          </p:cNvSpPr>
          <p:nvPr/>
        </p:nvSpPr>
        <p:spPr>
          <a:xfrm>
            <a:off x="4854761" y="6340475"/>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766041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23506" y="1440168"/>
            <a:ext cx="3839513" cy="307777"/>
          </a:xfrm>
          <a:prstGeom prst="rect">
            <a:avLst/>
          </a:prstGeom>
        </p:spPr>
        <p:txBody>
          <a:bodyPr wrap="none">
            <a:spAutoFit/>
          </a:bodyPr>
          <a:lstStyle/>
          <a:p>
            <a:r>
              <a:rPr lang="en-US" sz="1400" b="1" dirty="0">
                <a:ea typeface="Times New Roman" panose="02020603050405020304" pitchFamily="18" charset="0"/>
              </a:rPr>
              <a:t> Figure 12: Exchange rate developments</a:t>
            </a:r>
            <a:endParaRPr lang="en-US" sz="1400" b="1" dirty="0">
              <a:effectLst/>
              <a:ea typeface="Times New Roman" panose="02020603050405020304" pitchFamily="18" charset="0"/>
            </a:endParaRPr>
          </a:p>
        </p:txBody>
      </p:sp>
      <p:sp>
        <p:nvSpPr>
          <p:cNvPr id="9" name="Title 1"/>
          <p:cNvSpPr txBox="1">
            <a:spLocks/>
          </p:cNvSpPr>
          <p:nvPr/>
        </p:nvSpPr>
        <p:spPr>
          <a:xfrm>
            <a:off x="301752" y="228600"/>
            <a:ext cx="8534400" cy="758952"/>
          </a:xfrm>
          <a:prstGeom prst="rect">
            <a:avLst/>
          </a:prstGeom>
        </p:spPr>
        <p:txBody>
          <a:bodyPr vert="horz"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a:ln>
                  <a:noFill/>
                </a:ln>
                <a:solidFill>
                  <a:schemeClr val="accent3">
                    <a:shade val="75000"/>
                  </a:schemeClr>
                </a:solidFill>
                <a:effectLst/>
                <a:uLnTx/>
                <a:uFillTx/>
                <a:latin typeface="+mj-lt"/>
                <a:ea typeface="+mj-ea"/>
                <a:cs typeface="+mj-cs"/>
              </a:rPr>
              <a:t>Foreign Exchange Market</a:t>
            </a:r>
            <a:endPar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11" name="TextBox 10"/>
          <p:cNvSpPr txBox="1"/>
          <p:nvPr/>
        </p:nvSpPr>
        <p:spPr>
          <a:xfrm>
            <a:off x="76200" y="1371600"/>
            <a:ext cx="4577421" cy="5270674"/>
          </a:xfrm>
          <a:prstGeom prst="rect">
            <a:avLst/>
          </a:prstGeom>
          <a:noFill/>
        </p:spPr>
        <p:txBody>
          <a:bodyPr wrap="square" rtlCol="0">
            <a:spAutoFit/>
          </a:bodyPr>
          <a:lstStyle/>
          <a:p>
            <a:pPr algn="just"/>
            <a:r>
              <a:rPr lang="en-US" sz="1600" b="1" dirty="0"/>
              <a:t>Following relative stability for most of the year to August, the Kwacha depreciated by 19.5% against the US dollar in September.</a:t>
            </a:r>
          </a:p>
          <a:p>
            <a:pPr algn="just"/>
            <a:endParaRPr lang="en-US" sz="900" b="1" dirty="0"/>
          </a:p>
          <a:p>
            <a:pPr algn="just"/>
            <a:r>
              <a:rPr lang="en-US" sz="1600" b="1" dirty="0"/>
              <a:t>For the quarter as a whole, the Kwacha depreciated against the US dollar by 4.2%, up from a depreciation of 1.4% in the second quarter.</a:t>
            </a:r>
          </a:p>
          <a:p>
            <a:pPr algn="just"/>
            <a:endParaRPr lang="en-US" sz="700" b="1" dirty="0"/>
          </a:p>
          <a:p>
            <a:pPr algn="just"/>
            <a:r>
              <a:rPr lang="en-US" sz="1600" b="1" dirty="0"/>
              <a:t>Sustained demand for foreign exchange, particularly for procurement of petroleum products, a strong US dollar and negative market sentiment following credit rating downgrades explains the depreciation of the Kwacha/US dollar exchange rate.</a:t>
            </a:r>
          </a:p>
          <a:p>
            <a:pPr algn="just"/>
            <a:endParaRPr lang="en-US" sz="1000" b="1" dirty="0"/>
          </a:p>
          <a:p>
            <a:pPr algn="just"/>
            <a:r>
              <a:rPr lang="en-US" sz="1600" b="1" dirty="0"/>
              <a:t>The Kwacha also depreciate against the Euro by 1.7%, but appreciated by 0.1% and 6.4% against the British pound and South African rand, respectively.</a:t>
            </a:r>
          </a:p>
        </p:txBody>
      </p:sp>
      <p:sp>
        <p:nvSpPr>
          <p:cNvPr id="13" name="Slide Number Placeholder 12"/>
          <p:cNvSpPr>
            <a:spLocks noGrp="1"/>
          </p:cNvSpPr>
          <p:nvPr>
            <p:ph type="sldNum" sz="quarter" idx="12"/>
          </p:nvPr>
        </p:nvSpPr>
        <p:spPr/>
        <p:txBody>
          <a:bodyPr/>
          <a:lstStyle/>
          <a:p>
            <a:fld id="{B45C313A-6E75-49F2-97F8-D1CEF3B6B98C}" type="slidenum">
              <a:rPr lang="en-US" smtClean="0"/>
              <a:pPr/>
              <a:t>24</a:t>
            </a:fld>
            <a:endParaRPr lang="en-US"/>
          </a:p>
        </p:txBody>
      </p:sp>
      <p:pic>
        <p:nvPicPr>
          <p:cNvPr id="14" name="Picture 1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2" name="Chart 11">
            <a:extLst>
              <a:ext uri="{FF2B5EF4-FFF2-40B4-BE49-F238E27FC236}">
                <a16:creationId xmlns:a16="http://schemas.microsoft.com/office/drawing/2014/main" xmlns="" id="{00000000-0008-0000-0500-000002000000}"/>
              </a:ext>
            </a:extLst>
          </p:cNvPr>
          <p:cNvGraphicFramePr>
            <a:graphicFrameLocks noGrp="1"/>
          </p:cNvGraphicFramePr>
          <p:nvPr>
            <p:extLst>
              <p:ext uri="{D42A27DB-BD31-4B8C-83A1-F6EECF244321}">
                <p14:modId xmlns:p14="http://schemas.microsoft.com/office/powerpoint/2010/main" val="2166424430"/>
              </p:ext>
            </p:extLst>
          </p:nvPr>
        </p:nvGraphicFramePr>
        <p:xfrm>
          <a:off x="4653622" y="1812925"/>
          <a:ext cx="4326732" cy="4567821"/>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7"/>
          <p:cNvSpPr txBox="1">
            <a:spLocks/>
          </p:cNvSpPr>
          <p:nvPr/>
        </p:nvSpPr>
        <p:spPr>
          <a:xfrm>
            <a:off x="5029200" y="6328948"/>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529600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500" b="1" dirty="0">
                <a:solidFill>
                  <a:srgbClr val="8CADAE">
                    <a:shade val="75000"/>
                  </a:srgbClr>
                </a:solidFill>
              </a:rPr>
              <a:t>DOMESTIC ECONOMIC DEVELOPMENTS</a:t>
            </a:r>
            <a:br>
              <a:rPr lang="en-US" sz="2500" b="1" dirty="0">
                <a:solidFill>
                  <a:srgbClr val="8CADAE">
                    <a:shade val="75000"/>
                  </a:srgbClr>
                </a:solidFill>
              </a:rPr>
            </a:br>
            <a:r>
              <a:rPr lang="en-US" sz="2500" b="1" dirty="0">
                <a:solidFill>
                  <a:srgbClr val="8CADAE">
                    <a:shade val="75000"/>
                  </a:srgbClr>
                </a:solidFill>
              </a:rPr>
              <a:t>Foreign Exchange Market</a:t>
            </a:r>
            <a:endParaRPr lang="en-US" dirty="0"/>
          </a:p>
        </p:txBody>
      </p:sp>
      <p:sp>
        <p:nvSpPr>
          <p:cNvPr id="3" name="Slide Number Placeholder 2"/>
          <p:cNvSpPr>
            <a:spLocks noGrp="1"/>
          </p:cNvSpPr>
          <p:nvPr>
            <p:ph type="sldNum" sz="quarter" idx="12"/>
          </p:nvPr>
        </p:nvSpPr>
        <p:spPr/>
        <p:txBody>
          <a:bodyPr/>
          <a:lstStyle/>
          <a:p>
            <a:fld id="{B45C313A-6E75-49F2-97F8-D1CEF3B6B98C}" type="slidenum">
              <a:rPr lang="en-US" smtClean="0"/>
              <a:pPr/>
              <a:t>25</a:t>
            </a:fld>
            <a:endParaRPr lang="en-US"/>
          </a:p>
        </p:txBody>
      </p:sp>
      <p:graphicFrame>
        <p:nvGraphicFramePr>
          <p:cNvPr id="9" name="Chart 8"/>
          <p:cNvGraphicFramePr>
            <a:graphicFrameLocks/>
          </p:cNvGraphicFramePr>
          <p:nvPr>
            <p:extLst>
              <p:ext uri="{D42A27DB-BD31-4B8C-83A1-F6EECF244321}">
                <p14:modId xmlns:p14="http://schemas.microsoft.com/office/powerpoint/2010/main" val="132602390"/>
              </p:ext>
            </p:extLst>
          </p:nvPr>
        </p:nvGraphicFramePr>
        <p:xfrm>
          <a:off x="202458" y="1467697"/>
          <a:ext cx="8782812" cy="485690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6" name="Slide Number Placeholder 7"/>
          <p:cNvSpPr txBox="1">
            <a:spLocks/>
          </p:cNvSpPr>
          <p:nvPr/>
        </p:nvSpPr>
        <p:spPr>
          <a:xfrm>
            <a:off x="3200400" y="6333392"/>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3042082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Foreign Exchange Market</a:t>
            </a:r>
          </a:p>
        </p:txBody>
      </p:sp>
      <p:sp>
        <p:nvSpPr>
          <p:cNvPr id="9" name="Rectangle 8"/>
          <p:cNvSpPr/>
          <p:nvPr/>
        </p:nvSpPr>
        <p:spPr>
          <a:xfrm>
            <a:off x="2133600" y="2537827"/>
            <a:ext cx="5094664" cy="369332"/>
          </a:xfrm>
          <a:prstGeom prst="rect">
            <a:avLst/>
          </a:prstGeom>
        </p:spPr>
        <p:txBody>
          <a:bodyPr wrap="none">
            <a:spAutoFit/>
          </a:bodyPr>
          <a:lstStyle/>
          <a:p>
            <a:pPr algn="ctr"/>
            <a:r>
              <a:rPr lang="en-US" b="1" dirty="0">
                <a:solidFill>
                  <a:srgbClr val="FF0000"/>
                </a:solidFill>
                <a:ea typeface="Times New Roman" panose="02020603050405020304" pitchFamily="18" charset="0"/>
              </a:rPr>
              <a:t> </a:t>
            </a:r>
            <a:r>
              <a:rPr lang="en-US" sz="1600" b="1" dirty="0">
                <a:ea typeface="Times New Roman" panose="02020603050405020304" pitchFamily="18" charset="0"/>
              </a:rPr>
              <a:t>Figure </a:t>
            </a:r>
            <a:r>
              <a:rPr lang="en-US" sz="1600" b="1" dirty="0" smtClean="0">
                <a:ea typeface="Times New Roman" panose="02020603050405020304" pitchFamily="18" charset="0"/>
              </a:rPr>
              <a:t>14: </a:t>
            </a:r>
            <a:r>
              <a:rPr lang="en-US" sz="1600" b="1" dirty="0">
                <a:ea typeface="Times New Roman" panose="02020603050405020304" pitchFamily="18" charset="0"/>
              </a:rPr>
              <a:t>Supply and Demand (</a:t>
            </a:r>
            <a:r>
              <a:rPr lang="en-US" sz="1600" b="1" dirty="0" err="1">
                <a:ea typeface="Times New Roman" panose="02020603050405020304" pitchFamily="18" charset="0"/>
              </a:rPr>
              <a:t>US$’million</a:t>
            </a:r>
            <a:r>
              <a:rPr lang="en-US" sz="1600" b="1" dirty="0">
                <a:ea typeface="Times New Roman" panose="02020603050405020304" pitchFamily="18" charset="0"/>
              </a:rPr>
              <a:t>)</a:t>
            </a:r>
            <a:endParaRPr lang="en-US" sz="1600" b="1" dirty="0">
              <a:effectLst/>
              <a:ea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45C313A-6E75-49F2-97F8-D1CEF3B6B98C}" type="slidenum">
              <a:rPr lang="en-US" smtClean="0"/>
              <a:pPr/>
              <a:t>26</a:t>
            </a:fld>
            <a:endParaRPr lang="en-US"/>
          </a:p>
        </p:txBody>
      </p:sp>
      <p:pic>
        <p:nvPicPr>
          <p:cNvPr id="10" name="Picture 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2" name="Rectangle 1"/>
          <p:cNvSpPr/>
          <p:nvPr/>
        </p:nvSpPr>
        <p:spPr>
          <a:xfrm>
            <a:off x="188214" y="1366601"/>
            <a:ext cx="8804148" cy="1200329"/>
          </a:xfrm>
          <a:prstGeom prst="rect">
            <a:avLst/>
          </a:prstGeom>
        </p:spPr>
        <p:txBody>
          <a:bodyPr wrap="square">
            <a:spAutoFit/>
          </a:bodyPr>
          <a:lstStyle/>
          <a:p>
            <a:pPr algn="just"/>
            <a:r>
              <a:rPr lang="en-US" b="1" dirty="0" smtClean="0"/>
              <a:t>Net supply of foreign exchange reduced to US $280.4 million from a net US $334.2 million in the second quarter. Mining firms continue to dominate supply, while the public administration continued to dominate the demand-side.</a:t>
            </a:r>
            <a:endParaRPr lang="en-US" b="1" dirty="0"/>
          </a:p>
        </p:txBody>
      </p:sp>
      <p:graphicFrame>
        <p:nvGraphicFramePr>
          <p:cNvPr id="8" name="Chart 7"/>
          <p:cNvGraphicFramePr/>
          <p:nvPr>
            <p:extLst>
              <p:ext uri="{D42A27DB-BD31-4B8C-83A1-F6EECF244321}">
                <p14:modId xmlns:p14="http://schemas.microsoft.com/office/powerpoint/2010/main" val="3722014964"/>
              </p:ext>
            </p:extLst>
          </p:nvPr>
        </p:nvGraphicFramePr>
        <p:xfrm>
          <a:off x="188214" y="2945979"/>
          <a:ext cx="8804148" cy="3531021"/>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29309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7048"/>
            <a:ext cx="8839200" cy="5026152"/>
          </a:xfrm>
        </p:spPr>
        <p:txBody>
          <a:bodyPr>
            <a:normAutofit/>
          </a:bodyPr>
          <a:lstStyle/>
          <a:p>
            <a:pPr algn="just">
              <a:buNone/>
            </a:pPr>
            <a:r>
              <a:rPr lang="en-GB" sz="1800" b="1" dirty="0" smtClean="0">
                <a:cs typeface="Times New Roman" panose="02020603050405020304" pitchFamily="18" charset="0"/>
              </a:rPr>
              <a:t>Preliminary estimates </a:t>
            </a:r>
            <a:r>
              <a:rPr lang="en-GB" sz="1800" b="1" dirty="0">
                <a:cs typeface="Times New Roman" panose="02020603050405020304" pitchFamily="18" charset="0"/>
              </a:rPr>
              <a:t>indicate a </a:t>
            </a:r>
            <a:r>
              <a:rPr lang="en-GB" sz="1800" b="1" dirty="0" smtClean="0">
                <a:cs typeface="Times New Roman" panose="02020603050405020304" pitchFamily="18" charset="0"/>
              </a:rPr>
              <a:t>year-on-year real </a:t>
            </a:r>
            <a:r>
              <a:rPr lang="en-GB" sz="1800" b="1" dirty="0">
                <a:cs typeface="Times New Roman" panose="02020603050405020304" pitchFamily="18" charset="0"/>
              </a:rPr>
              <a:t>GDP growth of </a:t>
            </a:r>
            <a:r>
              <a:rPr lang="en-GB" sz="1800" b="1" dirty="0" smtClean="0">
                <a:cs typeface="Times New Roman" panose="02020603050405020304" pitchFamily="18" charset="0"/>
              </a:rPr>
              <a:t>3.3% the first </a:t>
            </a:r>
            <a:r>
              <a:rPr lang="en-US" sz="1800" b="1" dirty="0" smtClean="0">
                <a:cs typeface="Times New Roman" panose="02020603050405020304" pitchFamily="18" charset="0"/>
              </a:rPr>
              <a:t>half </a:t>
            </a:r>
            <a:r>
              <a:rPr lang="en-US" sz="1800" b="1" dirty="0">
                <a:cs typeface="Times New Roman" panose="02020603050405020304" pitchFamily="18" charset="0"/>
              </a:rPr>
              <a:t>of </a:t>
            </a:r>
            <a:r>
              <a:rPr lang="en-US" sz="1800" b="1" dirty="0" smtClean="0">
                <a:cs typeface="Times New Roman" panose="02020603050405020304" pitchFamily="18" charset="0"/>
              </a:rPr>
              <a:t>2018, up from 3.1</a:t>
            </a:r>
            <a:r>
              <a:rPr lang="en-US" sz="1800" b="1" dirty="0">
                <a:cs typeface="Times New Roman" panose="02020603050405020304" pitchFamily="18" charset="0"/>
              </a:rPr>
              <a:t>% </a:t>
            </a:r>
            <a:r>
              <a:rPr lang="en-US" sz="1800" b="1" dirty="0" smtClean="0">
                <a:cs typeface="Times New Roman" panose="02020603050405020304" pitchFamily="18" charset="0"/>
              </a:rPr>
              <a:t>in the corresponding period of 2017.</a:t>
            </a:r>
          </a:p>
          <a:p>
            <a:pPr algn="just">
              <a:buNone/>
            </a:pPr>
            <a:endParaRPr lang="en-GB" sz="1800" b="1" dirty="0">
              <a:cs typeface="Times New Roman" panose="02020603050405020304" pitchFamily="18" charset="0"/>
            </a:endParaRPr>
          </a:p>
          <a:p>
            <a:pPr algn="just">
              <a:buNone/>
            </a:pPr>
            <a:r>
              <a:rPr lang="en-US" sz="1800" b="1" dirty="0" smtClean="0"/>
              <a:t>Selected indicators of economic activity point to improved performance, with copper </a:t>
            </a:r>
            <a:r>
              <a:rPr lang="en-US" sz="1800" b="1" dirty="0"/>
              <a:t>production </a:t>
            </a:r>
            <a:r>
              <a:rPr lang="en-US" sz="1800" b="1" dirty="0" smtClean="0"/>
              <a:t>increasing by 4.4% to 220,130.7 metric tons (</a:t>
            </a:r>
            <a:r>
              <a:rPr lang="en-US" sz="1800" b="1" dirty="0" err="1" smtClean="0"/>
              <a:t>mt</a:t>
            </a:r>
            <a:r>
              <a:rPr lang="en-US" sz="1800" b="1" dirty="0" smtClean="0"/>
              <a:t>)  in </a:t>
            </a:r>
            <a:r>
              <a:rPr lang="en-US" sz="1800" b="1" dirty="0"/>
              <a:t>the </a:t>
            </a:r>
            <a:r>
              <a:rPr lang="en-US" sz="1800" b="1" dirty="0" smtClean="0"/>
              <a:t>third quarter</a:t>
            </a:r>
            <a:r>
              <a:rPr lang="en-US" sz="1800" b="1" dirty="0"/>
              <a:t>; </a:t>
            </a:r>
            <a:endParaRPr lang="en-US" sz="1800" b="1" dirty="0" smtClean="0"/>
          </a:p>
          <a:p>
            <a:pPr algn="just">
              <a:buNone/>
            </a:pPr>
            <a:r>
              <a:rPr lang="en-US" sz="1800" b="1" dirty="0"/>
              <a:t>	</a:t>
            </a:r>
            <a:endParaRPr lang="en-US" sz="1800" b="1" dirty="0" smtClean="0"/>
          </a:p>
          <a:p>
            <a:pPr algn="just">
              <a:buNone/>
            </a:pPr>
            <a:r>
              <a:rPr lang="en-US" sz="1800" b="1" dirty="0" smtClean="0"/>
              <a:t>On </a:t>
            </a:r>
            <a:r>
              <a:rPr lang="en-US" sz="1800" b="1" dirty="0"/>
              <a:t>a year-to-date basis, copper production at </a:t>
            </a:r>
            <a:r>
              <a:rPr lang="en-US" sz="1800" b="1" dirty="0" smtClean="0"/>
              <a:t>631,359.4 </a:t>
            </a:r>
            <a:r>
              <a:rPr lang="en-US" sz="1800" b="1" dirty="0" err="1" smtClean="0"/>
              <a:t>mt</a:t>
            </a:r>
            <a:r>
              <a:rPr lang="en-US" sz="1800" b="1" dirty="0" smtClean="0"/>
              <a:t> in September 2018 was 10.4% </a:t>
            </a:r>
            <a:r>
              <a:rPr lang="en-US" sz="1800" b="1" dirty="0"/>
              <a:t>higher than produced in the </a:t>
            </a:r>
            <a:r>
              <a:rPr lang="en-US" sz="1800" b="1" dirty="0" smtClean="0"/>
              <a:t>corresponding period of </a:t>
            </a:r>
            <a:r>
              <a:rPr lang="en-US" sz="1800" b="1" dirty="0"/>
              <a:t>2017.</a:t>
            </a:r>
          </a:p>
          <a:p>
            <a:pPr algn="just">
              <a:buNone/>
            </a:pPr>
            <a:endParaRPr lang="en-US" sz="1800" b="1" dirty="0"/>
          </a:p>
          <a:p>
            <a:pPr marL="0" indent="0" algn="just">
              <a:buNone/>
            </a:pPr>
            <a:r>
              <a:rPr lang="en-US" sz="1800" b="1" dirty="0" smtClean="0"/>
              <a:t>Production of cement grew by 24.2% to 628,293.6 </a:t>
            </a:r>
            <a:r>
              <a:rPr lang="en-US" sz="1800" b="1" dirty="0" err="1" smtClean="0"/>
              <a:t>mt</a:t>
            </a:r>
            <a:r>
              <a:rPr lang="en-US" sz="1800" b="1" dirty="0" smtClean="0"/>
              <a:t> in the third quarter, supported by increased demand for construction activities.</a:t>
            </a:r>
          </a:p>
          <a:p>
            <a:pPr marL="0" indent="0" algn="just">
              <a:buNone/>
            </a:pPr>
            <a:endParaRPr lang="en-US" sz="1800" b="1" dirty="0"/>
          </a:p>
          <a:p>
            <a:pPr algn="just">
              <a:buFont typeface="Wingdings" pitchFamily="2" charset="2"/>
              <a:buChar char="§"/>
            </a:pPr>
            <a:endParaRPr lang="en-US" sz="1800" b="1" dirty="0"/>
          </a:p>
        </p:txBody>
      </p:sp>
      <p:sp>
        <p:nvSpPr>
          <p:cNvPr id="4"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Real Sector Activity</a:t>
            </a:r>
          </a:p>
        </p:txBody>
      </p:sp>
      <p:sp>
        <p:nvSpPr>
          <p:cNvPr id="6" name="Slide Number Placeholder 5"/>
          <p:cNvSpPr>
            <a:spLocks noGrp="1"/>
          </p:cNvSpPr>
          <p:nvPr>
            <p:ph type="sldNum" sz="quarter" idx="12"/>
          </p:nvPr>
        </p:nvSpPr>
        <p:spPr/>
        <p:txBody>
          <a:bodyPr/>
          <a:lstStyle/>
          <a:p>
            <a:fld id="{B45C313A-6E75-49F2-97F8-D1CEF3B6B98C}" type="slidenum">
              <a:rPr lang="en-US" smtClean="0"/>
              <a:pPr/>
              <a:t>27</a:t>
            </a:fld>
            <a:endParaRPr lang="en-US"/>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a:xfrm>
            <a:off x="143299" y="1434803"/>
            <a:ext cx="8839200" cy="927397"/>
          </a:xfrm>
        </p:spPr>
        <p:txBody>
          <a:bodyPr>
            <a:noAutofit/>
          </a:bodyPr>
          <a:lstStyle/>
          <a:p>
            <a:pPr marL="0" indent="0">
              <a:buNone/>
            </a:pPr>
            <a:r>
              <a:rPr lang="en-US" sz="1800" b="1" dirty="0" smtClean="0"/>
              <a:t>Electricity </a:t>
            </a:r>
            <a:r>
              <a:rPr lang="en-US" sz="1800" b="1" dirty="0"/>
              <a:t>generation </a:t>
            </a:r>
            <a:r>
              <a:rPr lang="en-US" sz="1800" b="1" dirty="0" smtClean="0"/>
              <a:t>increased by 5.9% in the quarter under review to 3,656.1 </a:t>
            </a:r>
            <a:r>
              <a:rPr lang="en-US" sz="1800" b="1" dirty="0" err="1" smtClean="0"/>
              <a:t>GWh</a:t>
            </a:r>
            <a:r>
              <a:rPr lang="en-US" sz="1800" b="1" dirty="0" smtClean="0"/>
              <a:t>; During the year to September 2018, electricity generation was 10.4% higher than produced in the corresponding period of 2017.</a:t>
            </a:r>
            <a:endParaRPr lang="en-US" sz="1800" b="1" dirty="0">
              <a:solidFill>
                <a:schemeClr val="tx1"/>
              </a:solidFill>
            </a:endParaRPr>
          </a:p>
        </p:txBody>
      </p:sp>
      <p:sp>
        <p:nvSpPr>
          <p:cNvPr id="7" name="Rectangle 6"/>
          <p:cNvSpPr/>
          <p:nvPr/>
        </p:nvSpPr>
        <p:spPr>
          <a:xfrm>
            <a:off x="2586800" y="2362200"/>
            <a:ext cx="3805850" cy="369332"/>
          </a:xfrm>
          <a:prstGeom prst="rect">
            <a:avLst/>
          </a:prstGeom>
        </p:spPr>
        <p:txBody>
          <a:bodyPr wrap="none">
            <a:spAutoFit/>
          </a:bodyPr>
          <a:lstStyle/>
          <a:p>
            <a:pPr algn="ctr"/>
            <a:r>
              <a:rPr lang="en-US" b="1" dirty="0">
                <a:solidFill>
                  <a:srgbClr val="FF0000"/>
                </a:solidFill>
                <a:ea typeface="Times New Roman" panose="02020603050405020304" pitchFamily="18" charset="0"/>
              </a:rPr>
              <a:t> </a:t>
            </a:r>
            <a:r>
              <a:rPr lang="en-US" sz="1600" b="1" dirty="0">
                <a:ea typeface="Times New Roman" panose="02020603050405020304" pitchFamily="18" charset="0"/>
              </a:rPr>
              <a:t>Figure </a:t>
            </a:r>
            <a:r>
              <a:rPr lang="en-US" sz="1600" b="1" dirty="0" smtClean="0">
                <a:ea typeface="Times New Roman" panose="02020603050405020304" pitchFamily="18" charset="0"/>
              </a:rPr>
              <a:t>15: </a:t>
            </a:r>
            <a:r>
              <a:rPr lang="en-US" sz="1600" b="1" dirty="0">
                <a:ea typeface="Times New Roman" panose="02020603050405020304" pitchFamily="18" charset="0"/>
              </a:rPr>
              <a:t>Electricity </a:t>
            </a:r>
            <a:r>
              <a:rPr lang="en-US" sz="1600" b="1" dirty="0" smtClean="0">
                <a:ea typeface="Times New Roman" panose="02020603050405020304" pitchFamily="18" charset="0"/>
              </a:rPr>
              <a:t>Generation</a:t>
            </a:r>
            <a:endParaRPr lang="en-US" sz="1600" b="1" dirty="0">
              <a:effectLst/>
              <a:ea typeface="Times New Roman" panose="02020603050405020304" pitchFamily="18" charset="0"/>
            </a:endParaRPr>
          </a:p>
        </p:txBody>
      </p:sp>
      <p:sp>
        <p:nvSpPr>
          <p:cNvPr id="8"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Real Sector Activity</a:t>
            </a:r>
          </a:p>
        </p:txBody>
      </p:sp>
      <p:sp>
        <p:nvSpPr>
          <p:cNvPr id="4" name="Slide Number Placeholder 3"/>
          <p:cNvSpPr>
            <a:spLocks noGrp="1"/>
          </p:cNvSpPr>
          <p:nvPr>
            <p:ph type="sldNum" sz="quarter" idx="12"/>
          </p:nvPr>
        </p:nvSpPr>
        <p:spPr/>
        <p:txBody>
          <a:bodyPr/>
          <a:lstStyle/>
          <a:p>
            <a:fld id="{B45C313A-6E75-49F2-97F8-D1CEF3B6B98C}" type="slidenum">
              <a:rPr lang="en-US" smtClean="0"/>
              <a:pPr/>
              <a:t>28</a:t>
            </a:fld>
            <a:endParaRPr lang="en-US"/>
          </a:p>
        </p:txBody>
      </p:sp>
      <p:pic>
        <p:nvPicPr>
          <p:cNvPr id="9" name="Picture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1" name="Chart 10"/>
          <p:cNvGraphicFramePr/>
          <p:nvPr>
            <p:extLst>
              <p:ext uri="{D42A27DB-BD31-4B8C-83A1-F6EECF244321}">
                <p14:modId xmlns:p14="http://schemas.microsoft.com/office/powerpoint/2010/main" val="1206436463"/>
              </p:ext>
            </p:extLst>
          </p:nvPr>
        </p:nvGraphicFramePr>
        <p:xfrm>
          <a:off x="143299" y="2770631"/>
          <a:ext cx="8839200" cy="3706369"/>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7"/>
          <p:cNvSpPr txBox="1">
            <a:spLocks/>
          </p:cNvSpPr>
          <p:nvPr/>
        </p:nvSpPr>
        <p:spPr>
          <a:xfrm>
            <a:off x="1708425" y="6381507"/>
            <a:ext cx="5562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Zambia Electricity Supply Corporation</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5C313A-6E75-49F2-97F8-D1CEF3B6B98C}" type="slidenum">
              <a:rPr lang="en-US" smtClean="0"/>
              <a:pPr/>
              <a:t>29</a:t>
            </a:fld>
            <a:endParaRPr lang="en-US"/>
          </a:p>
        </p:txBody>
      </p:sp>
      <p:sp>
        <p:nvSpPr>
          <p:cNvPr id="4" name="Content Placeholder 3"/>
          <p:cNvSpPr>
            <a:spLocks noGrp="1"/>
          </p:cNvSpPr>
          <p:nvPr>
            <p:ph sz="quarter" idx="1"/>
          </p:nvPr>
        </p:nvSpPr>
        <p:spPr>
          <a:xfrm>
            <a:off x="152400" y="1338775"/>
            <a:ext cx="8832870" cy="5475396"/>
          </a:xfrm>
        </p:spPr>
        <p:txBody>
          <a:bodyPr>
            <a:normAutofit/>
          </a:bodyPr>
          <a:lstStyle/>
          <a:p>
            <a:pPr marL="0" indent="0">
              <a:buNone/>
            </a:pPr>
            <a:r>
              <a:rPr lang="en-US" sz="1800" b="1" dirty="0" smtClean="0"/>
              <a:t>In the manufacturing sector, the performance was mixed during the third quarter.</a:t>
            </a:r>
            <a:endParaRPr lang="en-US" sz="1800" b="1" dirty="0"/>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6" name="Title 1"/>
          <p:cNvSpPr txBox="1">
            <a:spLocks noGrp="1"/>
          </p:cNvSpPr>
          <p:nvPr>
            <p:ph type="title"/>
          </p:nvPr>
        </p:nvSpPr>
        <p:spPr>
          <a:xfrm>
            <a:off x="301752" y="228600"/>
            <a:ext cx="8534400" cy="914400"/>
          </a:xfrm>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Real Sector Activity</a:t>
            </a:r>
          </a:p>
        </p:txBody>
      </p:sp>
      <p:sp>
        <p:nvSpPr>
          <p:cNvPr id="8" name="Rectangle 7"/>
          <p:cNvSpPr/>
          <p:nvPr/>
        </p:nvSpPr>
        <p:spPr>
          <a:xfrm>
            <a:off x="1595221" y="1960578"/>
            <a:ext cx="6412333" cy="307777"/>
          </a:xfrm>
          <a:prstGeom prst="rect">
            <a:avLst/>
          </a:prstGeom>
        </p:spPr>
        <p:txBody>
          <a:bodyPr wrap="none">
            <a:spAutoFit/>
          </a:bodyPr>
          <a:lstStyle/>
          <a:p>
            <a:r>
              <a:rPr lang="en-US" sz="1400" b="1" dirty="0">
                <a:ea typeface="Times New Roman" panose="02020603050405020304" pitchFamily="18" charset="0"/>
              </a:rPr>
              <a:t> Table </a:t>
            </a:r>
            <a:r>
              <a:rPr lang="en-US" sz="1400" b="1" dirty="0" smtClean="0">
                <a:ea typeface="Times New Roman" panose="02020603050405020304" pitchFamily="18" charset="0"/>
              </a:rPr>
              <a:t>5: Selected Manufactured Products (Quarterly, Metric Tons)</a:t>
            </a:r>
            <a:endParaRPr lang="en-US" sz="1400" b="1" dirty="0">
              <a:effectLst/>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41062721"/>
              </p:ext>
            </p:extLst>
          </p:nvPr>
        </p:nvGraphicFramePr>
        <p:xfrm>
          <a:off x="191692" y="2293225"/>
          <a:ext cx="8793577" cy="4187228"/>
        </p:xfrm>
        <a:graphic>
          <a:graphicData uri="http://schemas.openxmlformats.org/drawingml/2006/table">
            <a:tbl>
              <a:tblPr firstRow="1" firstCol="1" bandRow="1">
                <a:tableStyleId>{5C22544A-7EE6-4342-B048-85BDC9FD1C3A}</a:tableStyleId>
              </a:tblPr>
              <a:tblGrid>
                <a:gridCol w="2595521">
                  <a:extLst>
                    <a:ext uri="{9D8B030D-6E8A-4147-A177-3AD203B41FA5}">
                      <a16:colId xmlns:a16="http://schemas.microsoft.com/office/drawing/2014/main" xmlns="" val="2424306871"/>
                    </a:ext>
                  </a:extLst>
                </a:gridCol>
                <a:gridCol w="1085202">
                  <a:extLst>
                    <a:ext uri="{9D8B030D-6E8A-4147-A177-3AD203B41FA5}">
                      <a16:colId xmlns:a16="http://schemas.microsoft.com/office/drawing/2014/main" xmlns="" val="1708255754"/>
                    </a:ext>
                  </a:extLst>
                </a:gridCol>
                <a:gridCol w="1085202">
                  <a:extLst>
                    <a:ext uri="{9D8B030D-6E8A-4147-A177-3AD203B41FA5}">
                      <a16:colId xmlns:a16="http://schemas.microsoft.com/office/drawing/2014/main" xmlns="" val="1667217947"/>
                    </a:ext>
                  </a:extLst>
                </a:gridCol>
                <a:gridCol w="1007688">
                  <a:extLst>
                    <a:ext uri="{9D8B030D-6E8A-4147-A177-3AD203B41FA5}">
                      <a16:colId xmlns:a16="http://schemas.microsoft.com/office/drawing/2014/main" xmlns="" val="1765258024"/>
                    </a:ext>
                  </a:extLst>
                </a:gridCol>
                <a:gridCol w="1007688">
                  <a:extLst>
                    <a:ext uri="{9D8B030D-6E8A-4147-A177-3AD203B41FA5}">
                      <a16:colId xmlns:a16="http://schemas.microsoft.com/office/drawing/2014/main" xmlns="" val="1223021716"/>
                    </a:ext>
                  </a:extLst>
                </a:gridCol>
                <a:gridCol w="1085202">
                  <a:extLst>
                    <a:ext uri="{9D8B030D-6E8A-4147-A177-3AD203B41FA5}">
                      <a16:colId xmlns:a16="http://schemas.microsoft.com/office/drawing/2014/main" xmlns="" val="638743953"/>
                    </a:ext>
                  </a:extLst>
                </a:gridCol>
                <a:gridCol w="927074">
                  <a:extLst>
                    <a:ext uri="{9D8B030D-6E8A-4147-A177-3AD203B41FA5}">
                      <a16:colId xmlns:a16="http://schemas.microsoft.com/office/drawing/2014/main" xmlns="" val="2172364779"/>
                    </a:ext>
                  </a:extLst>
                </a:gridCol>
              </a:tblGrid>
              <a:tr h="487276">
                <a:tc>
                  <a:txBody>
                    <a:bodyPr/>
                    <a:lstStyle/>
                    <a:p>
                      <a:pPr marL="0" marR="0" algn="just">
                        <a:lnSpc>
                          <a:spcPct val="115000"/>
                        </a:lnSpc>
                        <a:spcBef>
                          <a:spcPts val="0"/>
                        </a:spcBef>
                        <a:spcAft>
                          <a:spcPts val="0"/>
                        </a:spcAft>
                      </a:pPr>
                      <a:r>
                        <a:rPr lang="en-US" sz="1400" dirty="0">
                          <a:effectLst/>
                        </a:rPr>
                        <a:t>Product</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just">
                        <a:lnSpc>
                          <a:spcPct val="115000"/>
                        </a:lnSpc>
                        <a:spcBef>
                          <a:spcPts val="0"/>
                        </a:spcBef>
                        <a:spcAft>
                          <a:spcPts val="0"/>
                        </a:spcAft>
                      </a:pPr>
                      <a:r>
                        <a:rPr lang="en-US" sz="1400" dirty="0">
                          <a:effectLst/>
                        </a:rPr>
                        <a:t>Q3 </a:t>
                      </a:r>
                      <a:r>
                        <a:rPr lang="en-US" sz="1400" dirty="0" smtClean="0">
                          <a:effectLst/>
                        </a:rPr>
                        <a:t>2017</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just">
                        <a:lnSpc>
                          <a:spcPct val="115000"/>
                        </a:lnSpc>
                        <a:spcBef>
                          <a:spcPts val="0"/>
                        </a:spcBef>
                        <a:spcAft>
                          <a:spcPts val="0"/>
                        </a:spcAft>
                      </a:pPr>
                      <a:r>
                        <a:rPr lang="en-US" sz="1400" dirty="0">
                          <a:effectLst/>
                        </a:rPr>
                        <a:t>Q4 </a:t>
                      </a:r>
                      <a:r>
                        <a:rPr lang="en-US" sz="1400" dirty="0" smtClean="0">
                          <a:effectLst/>
                        </a:rPr>
                        <a:t>2017</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just">
                        <a:lnSpc>
                          <a:spcPct val="115000"/>
                        </a:lnSpc>
                        <a:spcBef>
                          <a:spcPts val="0"/>
                        </a:spcBef>
                        <a:spcAft>
                          <a:spcPts val="0"/>
                        </a:spcAft>
                      </a:pPr>
                      <a:r>
                        <a:rPr lang="en-US" sz="1400" dirty="0">
                          <a:effectLst/>
                        </a:rPr>
                        <a:t>Q1 </a:t>
                      </a:r>
                      <a:r>
                        <a:rPr lang="en-US" sz="1400" dirty="0" smtClean="0">
                          <a:effectLst/>
                        </a:rPr>
                        <a:t>2018</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just">
                        <a:lnSpc>
                          <a:spcPct val="115000"/>
                        </a:lnSpc>
                        <a:spcBef>
                          <a:spcPts val="0"/>
                        </a:spcBef>
                        <a:spcAft>
                          <a:spcPts val="0"/>
                        </a:spcAft>
                      </a:pPr>
                      <a:r>
                        <a:rPr lang="en-US" sz="1400" dirty="0">
                          <a:effectLst/>
                        </a:rPr>
                        <a:t>Q2 </a:t>
                      </a:r>
                      <a:r>
                        <a:rPr lang="en-US" sz="1400" dirty="0" smtClean="0">
                          <a:effectLst/>
                        </a:rPr>
                        <a:t>2018</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just">
                        <a:lnSpc>
                          <a:spcPct val="115000"/>
                        </a:lnSpc>
                        <a:spcBef>
                          <a:spcPts val="0"/>
                        </a:spcBef>
                        <a:spcAft>
                          <a:spcPts val="0"/>
                        </a:spcAft>
                      </a:pPr>
                      <a:r>
                        <a:rPr lang="en-US" sz="1400" dirty="0">
                          <a:effectLst/>
                        </a:rPr>
                        <a:t>Q3 </a:t>
                      </a:r>
                      <a:r>
                        <a:rPr lang="en-US" sz="1400" dirty="0" smtClean="0">
                          <a:effectLst/>
                        </a:rPr>
                        <a:t>2018</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just">
                        <a:lnSpc>
                          <a:spcPct val="115000"/>
                        </a:lnSpc>
                        <a:spcBef>
                          <a:spcPts val="0"/>
                        </a:spcBef>
                        <a:spcAft>
                          <a:spcPts val="0"/>
                        </a:spcAft>
                      </a:pPr>
                      <a:r>
                        <a:rPr lang="en-US" sz="1400">
                          <a:effectLst/>
                        </a:rPr>
                        <a:t>Q/Q % change</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718481110"/>
                  </a:ext>
                </a:extLst>
              </a:tr>
              <a:tr h="658579">
                <a:tc>
                  <a:txBody>
                    <a:bodyPr/>
                    <a:lstStyle/>
                    <a:p>
                      <a:pPr marL="0" marR="0" algn="just">
                        <a:lnSpc>
                          <a:spcPct val="115000"/>
                        </a:lnSpc>
                        <a:spcBef>
                          <a:spcPts val="0"/>
                        </a:spcBef>
                        <a:spcAft>
                          <a:spcPts val="0"/>
                        </a:spcAft>
                      </a:pPr>
                      <a:r>
                        <a:rPr lang="en-US" sz="1400" dirty="0">
                          <a:effectLst/>
                        </a:rPr>
                        <a:t>Chemicals, Rubber &amp; Plastics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733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591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576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723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a:effectLst/>
                        </a:rPr>
                        <a:t>          715 </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dirty="0">
                          <a:effectLst/>
                        </a:rPr>
                        <a:t>-1.1</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668575853"/>
                  </a:ext>
                </a:extLst>
              </a:tr>
              <a:tr h="283476">
                <a:tc>
                  <a:txBody>
                    <a:bodyPr/>
                    <a:lstStyle/>
                    <a:p>
                      <a:pPr marL="0" marR="0" algn="just">
                        <a:lnSpc>
                          <a:spcPct val="115000"/>
                        </a:lnSpc>
                        <a:spcBef>
                          <a:spcPts val="0"/>
                        </a:spcBef>
                        <a:spcAft>
                          <a:spcPts val="0"/>
                        </a:spcAft>
                      </a:pPr>
                      <a:r>
                        <a:rPr lang="en-US" sz="1400" dirty="0">
                          <a:effectLst/>
                        </a:rPr>
                        <a:t>Leather</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8,001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8,063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7,445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9,911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a:effectLst/>
                        </a:rPr>
                        <a:t>    10,084 </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a:effectLst/>
                        </a:rPr>
                        <a:t>1.7</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890651001"/>
                  </a:ext>
                </a:extLst>
              </a:tr>
              <a:tr h="310800">
                <a:tc>
                  <a:txBody>
                    <a:bodyPr/>
                    <a:lstStyle/>
                    <a:p>
                      <a:pPr marL="0" marR="0" algn="just">
                        <a:lnSpc>
                          <a:spcPct val="115000"/>
                        </a:lnSpc>
                        <a:spcBef>
                          <a:spcPts val="0"/>
                        </a:spcBef>
                        <a:spcAft>
                          <a:spcPts val="0"/>
                        </a:spcAft>
                      </a:pPr>
                      <a:r>
                        <a:rPr lang="en-US" sz="1400" dirty="0">
                          <a:effectLst/>
                        </a:rPr>
                        <a:t>Basic Metals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6,822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5,949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5,200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6,900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7,835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a:effectLst/>
                        </a:rPr>
                        <a:t>13.5</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984377523"/>
                  </a:ext>
                </a:extLst>
              </a:tr>
              <a:tr h="658579">
                <a:tc>
                  <a:txBody>
                    <a:bodyPr/>
                    <a:lstStyle/>
                    <a:p>
                      <a:pPr marL="0" marR="0" algn="just">
                        <a:lnSpc>
                          <a:spcPct val="115000"/>
                        </a:lnSpc>
                        <a:spcBef>
                          <a:spcPts val="0"/>
                        </a:spcBef>
                        <a:spcAft>
                          <a:spcPts val="0"/>
                        </a:spcAft>
                      </a:pPr>
                      <a:r>
                        <a:rPr lang="en-US" sz="1400" dirty="0">
                          <a:effectLst/>
                        </a:rPr>
                        <a:t>Fabricated Metal Products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18,813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15,426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12,101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15,117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18,826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a:effectLst/>
                        </a:rPr>
                        <a:t>24.5</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001594961"/>
                  </a:ext>
                </a:extLst>
              </a:tr>
              <a:tr h="439053">
                <a:tc>
                  <a:txBody>
                    <a:bodyPr/>
                    <a:lstStyle/>
                    <a:p>
                      <a:pPr marL="0" marR="0" algn="just">
                        <a:lnSpc>
                          <a:spcPct val="115000"/>
                        </a:lnSpc>
                        <a:spcBef>
                          <a:spcPts val="0"/>
                        </a:spcBef>
                        <a:spcAft>
                          <a:spcPts val="0"/>
                        </a:spcAft>
                      </a:pPr>
                      <a:r>
                        <a:rPr lang="en-US" sz="1400" dirty="0">
                          <a:effectLst/>
                        </a:rPr>
                        <a:t>Wood &amp; Wood Products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5,836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5,747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5,718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a:effectLst/>
                        </a:rPr>
                        <a:t>      6,195 </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6,518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a:effectLst/>
                        </a:rPr>
                        <a:t>5.2</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460050975"/>
                  </a:ext>
                </a:extLst>
              </a:tr>
              <a:tr h="439053">
                <a:tc>
                  <a:txBody>
                    <a:bodyPr/>
                    <a:lstStyle/>
                    <a:p>
                      <a:pPr marL="0" marR="0" algn="just">
                        <a:lnSpc>
                          <a:spcPct val="115000"/>
                        </a:lnSpc>
                        <a:spcBef>
                          <a:spcPts val="0"/>
                        </a:spcBef>
                        <a:spcAft>
                          <a:spcPts val="0"/>
                        </a:spcAft>
                      </a:pPr>
                      <a:r>
                        <a:rPr lang="en-US" sz="1400" dirty="0">
                          <a:effectLst/>
                        </a:rPr>
                        <a:t>Paper &amp; Paper Products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557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553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558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a:effectLst/>
                        </a:rPr>
                        <a:t>         559 </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514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a:effectLst/>
                        </a:rPr>
                        <a:t>-8.0</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454889818"/>
                  </a:ext>
                </a:extLst>
              </a:tr>
              <a:tr h="467907">
                <a:tc>
                  <a:txBody>
                    <a:bodyPr/>
                    <a:lstStyle/>
                    <a:p>
                      <a:pPr marL="0" marR="0" algn="just">
                        <a:lnSpc>
                          <a:spcPct val="115000"/>
                        </a:lnSpc>
                        <a:spcBef>
                          <a:spcPts val="0"/>
                        </a:spcBef>
                        <a:spcAft>
                          <a:spcPts val="0"/>
                        </a:spcAft>
                      </a:pPr>
                      <a:r>
                        <a:rPr lang="en-US" sz="1400">
                          <a:effectLst/>
                        </a:rPr>
                        <a:t>Non-metallic Minerals</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dirty="0">
                          <a:effectLst/>
                        </a:rPr>
                        <a:t>      7,018 </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4,880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a:effectLst/>
                        </a:rPr>
                        <a:t>       5,411 </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a:effectLst/>
                        </a:rPr>
                        <a:t>     5,666 </a:t>
                      </a:r>
                      <a:endParaRPr lang="en-US" sz="1400" b="1">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4,367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dirty="0">
                          <a:effectLst/>
                        </a:rPr>
                        <a:t>-22.9</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205309212"/>
                  </a:ext>
                </a:extLst>
              </a:tr>
              <a:tr h="439053">
                <a:tc>
                  <a:txBody>
                    <a:bodyPr/>
                    <a:lstStyle/>
                    <a:p>
                      <a:pPr marL="0" marR="0" algn="just">
                        <a:lnSpc>
                          <a:spcPct val="115000"/>
                        </a:lnSpc>
                        <a:spcBef>
                          <a:spcPts val="0"/>
                        </a:spcBef>
                        <a:spcAft>
                          <a:spcPts val="0"/>
                        </a:spcAft>
                      </a:pPr>
                      <a:r>
                        <a:rPr lang="en-US" sz="1400" dirty="0">
                          <a:effectLst/>
                        </a:rPr>
                        <a:t>Textile &amp; Clothing</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dirty="0">
                          <a:effectLst/>
                        </a:rPr>
                        <a:t>          136 </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dirty="0">
                          <a:effectLst/>
                        </a:rPr>
                        <a:t>           110 </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dirty="0">
                          <a:effectLst/>
                        </a:rPr>
                        <a:t>           118 </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155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US" sz="1400" b="1" dirty="0">
                          <a:effectLst/>
                        </a:rPr>
                        <a:t>           110 </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r">
                        <a:lnSpc>
                          <a:spcPct val="115000"/>
                        </a:lnSpc>
                        <a:spcBef>
                          <a:spcPts val="0"/>
                        </a:spcBef>
                        <a:spcAft>
                          <a:spcPts val="0"/>
                        </a:spcAft>
                      </a:pPr>
                      <a:r>
                        <a:rPr lang="en-GB" sz="1400" b="1" dirty="0">
                          <a:effectLst/>
                        </a:rPr>
                        <a:t>-29.2</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1425795073"/>
                  </a:ext>
                </a:extLst>
              </a:tr>
            </a:tbl>
          </a:graphicData>
        </a:graphic>
      </p:graphicFrame>
    </p:spTree>
    <p:extLst>
      <p:ext uri="{BB962C8B-B14F-4D97-AF65-F5344CB8AC3E}">
        <p14:creationId xmlns:p14="http://schemas.microsoft.com/office/powerpoint/2010/main" val="631642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454888"/>
            <a:ext cx="8683752" cy="4945912"/>
          </a:xfrm>
        </p:spPr>
        <p:txBody>
          <a:bodyPr>
            <a:normAutofit/>
          </a:bodyPr>
          <a:lstStyle/>
          <a:p>
            <a:pPr marL="0" indent="0" algn="just">
              <a:buNone/>
            </a:pPr>
            <a:endParaRPr lang="en-US" sz="2000" b="1" dirty="0"/>
          </a:p>
          <a:p>
            <a:pPr marL="0" indent="0" algn="just">
              <a:buNone/>
            </a:pPr>
            <a:endParaRPr lang="en-GB" sz="2100" b="1" dirty="0"/>
          </a:p>
          <a:p>
            <a:pPr algn="just"/>
            <a:endParaRPr lang="en-US" sz="1600" dirty="0"/>
          </a:p>
          <a:p>
            <a:pPr marL="0" indent="0" algn="just">
              <a:buNone/>
            </a:pPr>
            <a:endParaRPr lang="en-GB" sz="2600" b="1" dirty="0"/>
          </a:p>
          <a:p>
            <a:pPr algn="just"/>
            <a:endParaRPr lang="en-US" sz="1600" dirty="0"/>
          </a:p>
        </p:txBody>
      </p:sp>
      <p:sp>
        <p:nvSpPr>
          <p:cNvPr id="5" name="Title 4"/>
          <p:cNvSpPr>
            <a:spLocks noGrp="1"/>
          </p:cNvSpPr>
          <p:nvPr>
            <p:ph type="title"/>
          </p:nvPr>
        </p:nvSpPr>
        <p:spPr/>
        <p:txBody>
          <a:bodyPr/>
          <a:lstStyle/>
          <a:p>
            <a:r>
              <a:rPr lang="en-US" b="1" dirty="0">
                <a:latin typeface="+mn-lt"/>
              </a:rPr>
              <a:t>MONETARY POLICY DECISION</a:t>
            </a:r>
          </a:p>
        </p:txBody>
      </p:sp>
      <p:sp>
        <p:nvSpPr>
          <p:cNvPr id="6" name="Rectangle 5"/>
          <p:cNvSpPr/>
          <p:nvPr/>
        </p:nvSpPr>
        <p:spPr>
          <a:xfrm>
            <a:off x="228600" y="1600200"/>
            <a:ext cx="8763000" cy="5293757"/>
          </a:xfrm>
          <a:prstGeom prst="rect">
            <a:avLst/>
          </a:prstGeom>
        </p:spPr>
        <p:txBody>
          <a:bodyPr wrap="square">
            <a:spAutoFit/>
          </a:bodyPr>
          <a:lstStyle/>
          <a:p>
            <a:pPr>
              <a:tabLst>
                <a:tab pos="457200" algn="l"/>
                <a:tab pos="0" algn="l"/>
                <a:tab pos="457200" algn="l"/>
              </a:tabLst>
            </a:pPr>
            <a:r>
              <a:rPr lang="en-GB" sz="2000" b="1" dirty="0">
                <a:solidFill>
                  <a:srgbClr val="FF0000"/>
                </a:solidFill>
              </a:rPr>
              <a:t>At </a:t>
            </a:r>
            <a:r>
              <a:rPr lang="en-GB" sz="2000" b="1" dirty="0" smtClean="0">
                <a:solidFill>
                  <a:srgbClr val="FF0000"/>
                </a:solidFill>
              </a:rPr>
              <a:t>its Meeting </a:t>
            </a:r>
            <a:r>
              <a:rPr lang="en-GB" sz="2000" b="1" dirty="0">
                <a:solidFill>
                  <a:srgbClr val="FF0000"/>
                </a:solidFill>
              </a:rPr>
              <a:t>held on </a:t>
            </a:r>
            <a:r>
              <a:rPr lang="en-GB" sz="2000" b="1" dirty="0" smtClean="0">
                <a:solidFill>
                  <a:srgbClr val="FF0000"/>
                </a:solidFill>
              </a:rPr>
              <a:t>19 </a:t>
            </a:r>
            <a:r>
              <a:rPr lang="en-GB" sz="2000" b="1" dirty="0">
                <a:solidFill>
                  <a:srgbClr val="FF0000"/>
                </a:solidFill>
              </a:rPr>
              <a:t>– </a:t>
            </a:r>
            <a:r>
              <a:rPr lang="en-GB" sz="2000" b="1" dirty="0" smtClean="0">
                <a:solidFill>
                  <a:srgbClr val="FF0000"/>
                </a:solidFill>
              </a:rPr>
              <a:t>20 November 2018, </a:t>
            </a:r>
            <a:r>
              <a:rPr lang="en-GB" sz="2000" b="1" dirty="0">
                <a:solidFill>
                  <a:srgbClr val="FF0000"/>
                </a:solidFill>
              </a:rPr>
              <a:t>Monetary Policy Committee </a:t>
            </a:r>
            <a:r>
              <a:rPr lang="en-GB" sz="2000" b="1" dirty="0" smtClean="0">
                <a:solidFill>
                  <a:srgbClr val="FF0000"/>
                </a:solidFill>
              </a:rPr>
              <a:t>decided to maintain the Policy Rate at 9.75%.</a:t>
            </a:r>
            <a:endParaRPr lang="en-GB" sz="2000" b="1" dirty="0">
              <a:solidFill>
                <a:srgbClr val="FF0000"/>
              </a:solidFill>
            </a:endParaRPr>
          </a:p>
          <a:p>
            <a:pPr>
              <a:tabLst>
                <a:tab pos="457200" algn="l"/>
                <a:tab pos="0" algn="l"/>
                <a:tab pos="457200" algn="l"/>
              </a:tabLst>
            </a:pPr>
            <a:endParaRPr lang="en-GB" sz="2000" b="1" dirty="0">
              <a:solidFill>
                <a:srgbClr val="FF0000"/>
              </a:solidFill>
            </a:endParaRPr>
          </a:p>
          <a:p>
            <a:pPr algn="just">
              <a:tabLst>
                <a:tab pos="457200" algn="l"/>
                <a:tab pos="0" algn="l"/>
                <a:tab pos="457200" algn="l"/>
              </a:tabLst>
            </a:pPr>
            <a:r>
              <a:rPr lang="en-GB" sz="2000" b="1" dirty="0" smtClean="0"/>
              <a:t>In arriving at the decision, the Committee took into account the following factors:</a:t>
            </a:r>
          </a:p>
          <a:p>
            <a:pPr algn="just">
              <a:tabLst>
                <a:tab pos="457200" algn="l"/>
                <a:tab pos="0" algn="l"/>
                <a:tab pos="457200" algn="l"/>
              </a:tabLst>
            </a:pPr>
            <a:endParaRPr lang="en-GB" sz="2000" b="1" dirty="0"/>
          </a:p>
          <a:p>
            <a:pPr marL="342900" indent="-342900" algn="just">
              <a:buFont typeface="Arial" panose="020B0604020202020204" pitchFamily="34" charset="0"/>
              <a:buChar char="•"/>
              <a:tabLst>
                <a:tab pos="457200" algn="l"/>
                <a:tab pos="0" algn="l"/>
                <a:tab pos="457200" algn="l"/>
              </a:tabLst>
            </a:pPr>
            <a:r>
              <a:rPr lang="en-GB" sz="2000" b="1" dirty="0" smtClean="0"/>
              <a:t>Inflation projections which indicate that inflation will remain outside the upper bound of the 6-8% target range in the earlier part of the forecast period, but trend into the target range thereafter;</a:t>
            </a:r>
          </a:p>
          <a:p>
            <a:pPr marL="342900" indent="-342900" algn="just">
              <a:buFont typeface="Arial" panose="020B0604020202020204" pitchFamily="34" charset="0"/>
              <a:buChar char="•"/>
              <a:tabLst>
                <a:tab pos="457200" algn="l"/>
                <a:tab pos="0" algn="l"/>
                <a:tab pos="457200" algn="l"/>
              </a:tabLst>
            </a:pPr>
            <a:endParaRPr lang="en-GB" sz="2000" b="1" dirty="0"/>
          </a:p>
          <a:p>
            <a:pPr marL="342900" indent="-342900" algn="just">
              <a:buFont typeface="Arial" panose="020B0604020202020204" pitchFamily="34" charset="0"/>
              <a:buChar char="•"/>
              <a:tabLst>
                <a:tab pos="457200" algn="l"/>
                <a:tab pos="0" algn="l"/>
                <a:tab pos="457200" algn="l"/>
              </a:tabLst>
            </a:pPr>
            <a:r>
              <a:rPr lang="en-GB" sz="2000" b="1" dirty="0" smtClean="0"/>
              <a:t>Continued low economic growth, with heightened downside risks; </a:t>
            </a:r>
          </a:p>
          <a:p>
            <a:pPr marL="342900" indent="-342900" algn="just">
              <a:buFont typeface="Arial" panose="020B0604020202020204" pitchFamily="34" charset="0"/>
              <a:buChar char="•"/>
              <a:tabLst>
                <a:tab pos="457200" algn="l"/>
                <a:tab pos="0" algn="l"/>
                <a:tab pos="457200" algn="l"/>
              </a:tabLst>
            </a:pPr>
            <a:endParaRPr lang="en-GB" sz="2000" b="1" dirty="0"/>
          </a:p>
          <a:p>
            <a:pPr marL="342900" indent="-342900" algn="just">
              <a:buFont typeface="Arial" panose="020B0604020202020204" pitchFamily="34" charset="0"/>
              <a:buChar char="•"/>
              <a:tabLst>
                <a:tab pos="457200" algn="l"/>
                <a:tab pos="0" algn="l"/>
                <a:tab pos="457200" algn="l"/>
              </a:tabLst>
            </a:pPr>
            <a:r>
              <a:rPr lang="en-GB" sz="2000" b="1" dirty="0" smtClean="0"/>
              <a:t>Low private sector credit growth, though picking up;</a:t>
            </a:r>
          </a:p>
          <a:p>
            <a:pPr marL="342900" indent="-342900" algn="just">
              <a:buFont typeface="Arial" panose="020B0604020202020204" pitchFamily="34" charset="0"/>
              <a:buChar char="•"/>
              <a:tabLst>
                <a:tab pos="457200" algn="l"/>
                <a:tab pos="0" algn="l"/>
                <a:tab pos="457200" algn="l"/>
              </a:tabLst>
            </a:pPr>
            <a:endParaRPr lang="en-GB" sz="2000" b="1" dirty="0"/>
          </a:p>
          <a:p>
            <a:pPr>
              <a:tabLst>
                <a:tab pos="457200" algn="l"/>
                <a:tab pos="0" algn="l"/>
                <a:tab pos="457200" algn="l"/>
              </a:tabLst>
            </a:pPr>
            <a:endParaRPr lang="en-GB" b="1" dirty="0"/>
          </a:p>
        </p:txBody>
      </p:sp>
      <p:sp>
        <p:nvSpPr>
          <p:cNvPr id="4" name="Slide Number Placeholder 3"/>
          <p:cNvSpPr>
            <a:spLocks noGrp="1"/>
          </p:cNvSpPr>
          <p:nvPr>
            <p:ph type="sldNum" sz="quarter" idx="12"/>
          </p:nvPr>
        </p:nvSpPr>
        <p:spPr/>
        <p:txBody>
          <a:bodyPr/>
          <a:lstStyle/>
          <a:p>
            <a:fld id="{B45C313A-6E75-49F2-97F8-D1CEF3B6B98C}" type="slidenum">
              <a:rPr lang="en-US" smtClean="0"/>
              <a:pPr/>
              <a:t>3</a:t>
            </a:fld>
            <a:endParaRPr lang="en-US"/>
          </a:p>
        </p:txBody>
      </p:sp>
      <p:pic>
        <p:nvPicPr>
          <p:cNvPr id="8" name="Pictur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1451694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48529" y="1365840"/>
            <a:ext cx="8683518" cy="887894"/>
          </a:xfrm>
        </p:spPr>
        <p:txBody>
          <a:bodyPr>
            <a:noAutofit/>
          </a:bodyPr>
          <a:lstStyle/>
          <a:p>
            <a:pPr marL="0" indent="0">
              <a:buNone/>
            </a:pPr>
            <a:r>
              <a:rPr lang="en-US" sz="1800" b="1" dirty="0"/>
              <a:t>Consumer spending </a:t>
            </a:r>
            <a:r>
              <a:rPr lang="en-US" sz="1800" b="1" dirty="0" smtClean="0"/>
              <a:t>declined by 4.7% in the third quarter compared to an increase of 4.7% in the second quarter; However, compared to the corresponding quarter in 2017, consumer spending was 1.0% higher.</a:t>
            </a:r>
            <a:endParaRPr lang="en-US" sz="1800" b="1" dirty="0"/>
          </a:p>
        </p:txBody>
      </p:sp>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ea typeface="+mj-ea"/>
                <a:cs typeface="+mj-cs"/>
              </a:rPr>
              <a:t>Real Sector Activity</a:t>
            </a:r>
          </a:p>
        </p:txBody>
      </p:sp>
      <p:sp>
        <p:nvSpPr>
          <p:cNvPr id="7" name="Slide Number Placeholder 6"/>
          <p:cNvSpPr>
            <a:spLocks noGrp="1"/>
          </p:cNvSpPr>
          <p:nvPr>
            <p:ph type="sldNum" sz="quarter" idx="12"/>
          </p:nvPr>
        </p:nvSpPr>
        <p:spPr/>
        <p:txBody>
          <a:bodyPr/>
          <a:lstStyle/>
          <a:p>
            <a:fld id="{B45C313A-6E75-49F2-97F8-D1CEF3B6B98C}" type="slidenum">
              <a:rPr lang="en-US" smtClean="0"/>
              <a:pPr/>
              <a:t>30</a:t>
            </a:fld>
            <a:endParaRPr lang="en-US"/>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10" name="Rectangle 9"/>
          <p:cNvSpPr/>
          <p:nvPr/>
        </p:nvSpPr>
        <p:spPr>
          <a:xfrm>
            <a:off x="1066800" y="2253734"/>
            <a:ext cx="7143301" cy="369332"/>
          </a:xfrm>
          <a:prstGeom prst="rect">
            <a:avLst/>
          </a:prstGeom>
        </p:spPr>
        <p:txBody>
          <a:bodyPr wrap="none">
            <a:spAutoFit/>
          </a:bodyPr>
          <a:lstStyle/>
          <a:p>
            <a:pPr algn="ctr"/>
            <a:r>
              <a:rPr lang="en-US" b="1" dirty="0">
                <a:solidFill>
                  <a:srgbClr val="FF0000"/>
                </a:solidFill>
                <a:ea typeface="Times New Roman" panose="02020603050405020304" pitchFamily="18" charset="0"/>
              </a:rPr>
              <a:t> </a:t>
            </a:r>
            <a:r>
              <a:rPr lang="en-US" sz="1600" b="1" dirty="0">
                <a:ea typeface="Times New Roman" panose="02020603050405020304" pitchFamily="18" charset="0"/>
              </a:rPr>
              <a:t>Figure </a:t>
            </a:r>
            <a:r>
              <a:rPr lang="en-US" sz="1600" b="1" dirty="0" smtClean="0">
                <a:ea typeface="Times New Roman" panose="02020603050405020304" pitchFamily="18" charset="0"/>
              </a:rPr>
              <a:t>16: Retail Sales (Quarterly, </a:t>
            </a:r>
            <a:r>
              <a:rPr lang="en-US" sz="1600" b="1" dirty="0" err="1" smtClean="0">
                <a:ea typeface="Times New Roman" panose="02020603050405020304" pitchFamily="18" charset="0"/>
              </a:rPr>
              <a:t>K’million</a:t>
            </a:r>
            <a:r>
              <a:rPr lang="en-US" sz="1600" b="1" dirty="0" smtClean="0">
                <a:ea typeface="Times New Roman" panose="02020603050405020304" pitchFamily="18" charset="0"/>
              </a:rPr>
              <a:t> and annual growth)</a:t>
            </a:r>
            <a:endParaRPr lang="en-US" sz="1600" b="1" dirty="0">
              <a:effectLst/>
              <a:ea typeface="Times New Roman" panose="02020603050405020304" pitchFamily="18" charset="0"/>
            </a:endParaRPr>
          </a:p>
        </p:txBody>
      </p:sp>
      <p:graphicFrame>
        <p:nvGraphicFramePr>
          <p:cNvPr id="11" name="Chart 10"/>
          <p:cNvGraphicFramePr/>
          <p:nvPr>
            <p:extLst>
              <p:ext uri="{D42A27DB-BD31-4B8C-83A1-F6EECF244321}">
                <p14:modId xmlns:p14="http://schemas.microsoft.com/office/powerpoint/2010/main" val="3774929162"/>
              </p:ext>
            </p:extLst>
          </p:nvPr>
        </p:nvGraphicFramePr>
        <p:xfrm>
          <a:off x="152400" y="2623066"/>
          <a:ext cx="8832870" cy="3853934"/>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7"/>
          <p:cNvSpPr txBox="1">
            <a:spLocks/>
          </p:cNvSpPr>
          <p:nvPr/>
        </p:nvSpPr>
        <p:spPr>
          <a:xfrm>
            <a:off x="3227832" y="6382476"/>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0" y="1334118"/>
            <a:ext cx="9124335" cy="1194071"/>
          </a:xfrm>
        </p:spPr>
        <p:txBody>
          <a:bodyPr>
            <a:noAutofit/>
          </a:bodyPr>
          <a:lstStyle/>
          <a:p>
            <a:pPr marL="548640" lvl="2" algn="l">
              <a:buClr>
                <a:schemeClr val="accent1"/>
              </a:buClr>
              <a:buSzPct val="85000"/>
            </a:pPr>
            <a:r>
              <a:rPr lang="en-GB" b="1" kern="1200" dirty="0" smtClean="0">
                <a:solidFill>
                  <a:schemeClr val="tx1"/>
                </a:solidFill>
                <a:latin typeface="+mn-lt"/>
                <a:ea typeface="+mn-ea"/>
                <a:cs typeface="+mn-cs"/>
              </a:rPr>
              <a:t/>
            </a:r>
            <a:br>
              <a:rPr lang="en-GB" b="1" kern="1200" dirty="0" smtClean="0">
                <a:solidFill>
                  <a:schemeClr val="tx1"/>
                </a:solidFill>
                <a:latin typeface="+mn-lt"/>
                <a:ea typeface="+mn-ea"/>
                <a:cs typeface="+mn-cs"/>
              </a:rPr>
            </a:br>
            <a:r>
              <a:rPr lang="en-GB" b="1" kern="1200" dirty="0" smtClean="0">
                <a:solidFill>
                  <a:schemeClr val="tx1"/>
                </a:solidFill>
                <a:latin typeface="Cambria" panose="02040503050406030204" pitchFamily="18" charset="0"/>
              </a:rPr>
              <a:t> </a:t>
            </a:r>
            <a:r>
              <a:rPr lang="en-GB" sz="1600" b="1" dirty="0">
                <a:latin typeface="+mn-lt"/>
              </a:rPr>
              <a:t>Preliminary data indicate that the current account deficit narrowed by 4.4% to US $</a:t>
            </a:r>
            <a:r>
              <a:rPr lang="en-GB" sz="1600" b="1" dirty="0" smtClean="0">
                <a:latin typeface="+mn-lt"/>
              </a:rPr>
              <a:t>277.5 million, </a:t>
            </a:r>
            <a:r>
              <a:rPr lang="en-GB" sz="1600" b="1" dirty="0">
                <a:latin typeface="+mn-lt"/>
              </a:rPr>
              <a:t>underpinned by an increase in the surplus on the balance on </a:t>
            </a:r>
            <a:r>
              <a:rPr lang="en-GB" sz="1600" b="1" dirty="0" smtClean="0">
                <a:latin typeface="+mn-lt"/>
              </a:rPr>
              <a:t>goods*.</a:t>
            </a:r>
            <a:r>
              <a:rPr lang="en-US" b="1" kern="1200" dirty="0" smtClean="0">
                <a:solidFill>
                  <a:schemeClr val="tx1"/>
                </a:solidFill>
                <a:latin typeface="+mn-lt"/>
                <a:ea typeface="+mn-ea"/>
                <a:cs typeface="+mn-cs"/>
              </a:rPr>
              <a:t/>
            </a:r>
            <a:br>
              <a:rPr lang="en-US" b="1" kern="1200" dirty="0" smtClean="0">
                <a:solidFill>
                  <a:schemeClr val="tx1"/>
                </a:solidFill>
                <a:latin typeface="+mn-lt"/>
                <a:ea typeface="+mn-ea"/>
                <a:cs typeface="+mn-cs"/>
              </a:rPr>
            </a:br>
            <a:endParaRPr lang="en-US" b="1" kern="1200" dirty="0">
              <a:solidFill>
                <a:schemeClr val="tx1"/>
              </a:solidFill>
              <a:latin typeface="+mn-lt"/>
              <a:ea typeface="+mn-ea"/>
              <a:cs typeface="+mn-cs"/>
            </a:endParaRPr>
          </a:p>
        </p:txBody>
      </p:sp>
      <p:sp>
        <p:nvSpPr>
          <p:cNvPr id="8" name="Rectangle 7"/>
          <p:cNvSpPr/>
          <p:nvPr/>
        </p:nvSpPr>
        <p:spPr>
          <a:xfrm>
            <a:off x="2286000" y="1938638"/>
            <a:ext cx="4342856" cy="338554"/>
          </a:xfrm>
          <a:prstGeom prst="rect">
            <a:avLst/>
          </a:prstGeom>
        </p:spPr>
        <p:txBody>
          <a:bodyPr wrap="none">
            <a:spAutoFit/>
          </a:bodyPr>
          <a:lstStyle/>
          <a:p>
            <a:r>
              <a:rPr lang="en-US" sz="1600" b="1" dirty="0">
                <a:ea typeface="Times New Roman" panose="02020603050405020304" pitchFamily="18" charset="0"/>
              </a:rPr>
              <a:t> Table </a:t>
            </a:r>
            <a:r>
              <a:rPr lang="en-US" sz="1600" b="1" dirty="0" smtClean="0">
                <a:ea typeface="Times New Roman" panose="02020603050405020304" pitchFamily="18" charset="0"/>
              </a:rPr>
              <a:t>6</a:t>
            </a:r>
            <a:r>
              <a:rPr lang="en-US" sz="1400" b="1" dirty="0" smtClean="0">
                <a:ea typeface="Times New Roman" panose="02020603050405020304" pitchFamily="18" charset="0"/>
              </a:rPr>
              <a:t>: </a:t>
            </a:r>
            <a:r>
              <a:rPr lang="en-US" sz="1400" b="1" dirty="0">
                <a:ea typeface="Times New Roman" panose="02020603050405020304" pitchFamily="18" charset="0"/>
              </a:rPr>
              <a:t>Balance of Payments (</a:t>
            </a:r>
            <a:r>
              <a:rPr lang="en-US" sz="1400" b="1" dirty="0" err="1">
                <a:ea typeface="Times New Roman" panose="02020603050405020304" pitchFamily="18" charset="0"/>
              </a:rPr>
              <a:t>US$’million</a:t>
            </a:r>
            <a:r>
              <a:rPr lang="en-US" sz="1400" b="1" dirty="0">
                <a:ea typeface="Times New Roman" panose="02020603050405020304" pitchFamily="18" charset="0"/>
              </a:rPr>
              <a:t>)</a:t>
            </a:r>
            <a:endParaRPr lang="en-US" sz="1400" b="1" dirty="0">
              <a:effectLst/>
              <a:ea typeface="Times New Roman" panose="02020603050405020304" pitchFamily="18" charset="0"/>
            </a:endParaRPr>
          </a:p>
        </p:txBody>
      </p:sp>
      <p:sp>
        <p:nvSpPr>
          <p:cNvPr id="9" name="Title 1"/>
          <p:cNvSpPr txBox="1">
            <a:spLocks/>
          </p:cNvSpPr>
          <p:nvPr/>
        </p:nvSpPr>
        <p:spPr>
          <a:xfrm>
            <a:off x="301752" y="228600"/>
            <a:ext cx="8534400" cy="838200"/>
          </a:xfrm>
          <a:prstGeom prst="rect">
            <a:avLst/>
          </a:prstGeom>
        </p:spPr>
        <p:txBody>
          <a:bodyPr vert="horz"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External Sector </a:t>
            </a:r>
          </a:p>
        </p:txBody>
      </p:sp>
      <p:sp>
        <p:nvSpPr>
          <p:cNvPr id="5" name="Slide Number Placeholder 4"/>
          <p:cNvSpPr>
            <a:spLocks noGrp="1"/>
          </p:cNvSpPr>
          <p:nvPr>
            <p:ph type="sldNum" sz="quarter" idx="12"/>
          </p:nvPr>
        </p:nvSpPr>
        <p:spPr/>
        <p:txBody>
          <a:bodyPr/>
          <a:lstStyle/>
          <a:p>
            <a:fld id="{B45C313A-6E75-49F2-97F8-D1CEF3B6B98C}" type="slidenum">
              <a:rPr lang="en-US" smtClean="0"/>
              <a:pPr/>
              <a:t>31</a:t>
            </a:fld>
            <a:endParaRPr lang="en-US"/>
          </a:p>
        </p:txBody>
      </p:sp>
      <p:pic>
        <p:nvPicPr>
          <p:cNvPr id="10" name="Picture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793384750"/>
              </p:ext>
            </p:extLst>
          </p:nvPr>
        </p:nvGraphicFramePr>
        <p:xfrm>
          <a:off x="152401" y="2229612"/>
          <a:ext cx="8832869" cy="4171188"/>
        </p:xfrm>
        <a:graphic>
          <a:graphicData uri="http://schemas.openxmlformats.org/drawingml/2006/table">
            <a:tbl>
              <a:tblPr firstRow="1" firstCol="1" bandRow="1">
                <a:tableStyleId>{5C22544A-7EE6-4342-B048-85BDC9FD1C3A}</a:tableStyleId>
              </a:tblPr>
              <a:tblGrid>
                <a:gridCol w="4016133">
                  <a:extLst>
                    <a:ext uri="{9D8B030D-6E8A-4147-A177-3AD203B41FA5}">
                      <a16:colId xmlns:a16="http://schemas.microsoft.com/office/drawing/2014/main" xmlns="" val="2870731332"/>
                    </a:ext>
                  </a:extLst>
                </a:gridCol>
                <a:gridCol w="1204184">
                  <a:extLst>
                    <a:ext uri="{9D8B030D-6E8A-4147-A177-3AD203B41FA5}">
                      <a16:colId xmlns:a16="http://schemas.microsoft.com/office/drawing/2014/main" xmlns="" val="2022764442"/>
                    </a:ext>
                  </a:extLst>
                </a:gridCol>
                <a:gridCol w="1204184">
                  <a:extLst>
                    <a:ext uri="{9D8B030D-6E8A-4147-A177-3AD203B41FA5}">
                      <a16:colId xmlns:a16="http://schemas.microsoft.com/office/drawing/2014/main" xmlns="" val="916739474"/>
                    </a:ext>
                  </a:extLst>
                </a:gridCol>
                <a:gridCol w="1204184">
                  <a:extLst>
                    <a:ext uri="{9D8B030D-6E8A-4147-A177-3AD203B41FA5}">
                      <a16:colId xmlns:a16="http://schemas.microsoft.com/office/drawing/2014/main" xmlns="" val="1984024437"/>
                    </a:ext>
                  </a:extLst>
                </a:gridCol>
                <a:gridCol w="1204184">
                  <a:extLst>
                    <a:ext uri="{9D8B030D-6E8A-4147-A177-3AD203B41FA5}">
                      <a16:colId xmlns:a16="http://schemas.microsoft.com/office/drawing/2014/main" xmlns="" val="2931728941"/>
                    </a:ext>
                  </a:extLst>
                </a:gridCol>
              </a:tblGrid>
              <a:tr h="234141">
                <a:tc>
                  <a:txBody>
                    <a:bodyPr/>
                    <a:lstStyle/>
                    <a:p>
                      <a:pPr marL="0" marR="17145" algn="r">
                        <a:lnSpc>
                          <a:spcPct val="115000"/>
                        </a:lnSpc>
                        <a:spcBef>
                          <a:spcPts val="0"/>
                        </a:spcBef>
                        <a:spcAft>
                          <a:spcPts val="0"/>
                        </a:spcAft>
                      </a:pPr>
                      <a:r>
                        <a:rPr lang="en-GB" sz="1400" dirty="0">
                          <a:effectLst/>
                        </a:rPr>
                        <a:t> </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a:effectLst/>
                        </a:rPr>
                        <a:t>Q4 2017</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15000"/>
                        </a:lnSpc>
                        <a:spcBef>
                          <a:spcPts val="0"/>
                        </a:spcBef>
                        <a:spcAft>
                          <a:spcPts val="0"/>
                        </a:spcAft>
                      </a:pPr>
                      <a:r>
                        <a:rPr lang="en-GB" sz="1400">
                          <a:effectLst/>
                        </a:rPr>
                        <a:t>Q1 2018</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15000"/>
                        </a:lnSpc>
                        <a:spcBef>
                          <a:spcPts val="0"/>
                        </a:spcBef>
                        <a:spcAft>
                          <a:spcPts val="0"/>
                        </a:spcAft>
                      </a:pPr>
                      <a:r>
                        <a:rPr lang="en-GB" sz="1400">
                          <a:effectLst/>
                        </a:rPr>
                        <a:t>Q2 2018</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tc>
                <a:tc>
                  <a:txBody>
                    <a:bodyPr/>
                    <a:lstStyle/>
                    <a:p>
                      <a:pPr marL="0" marR="17145" algn="r">
                        <a:lnSpc>
                          <a:spcPct val="115000"/>
                        </a:lnSpc>
                        <a:spcBef>
                          <a:spcPts val="0"/>
                        </a:spcBef>
                        <a:spcAft>
                          <a:spcPts val="0"/>
                        </a:spcAft>
                      </a:pPr>
                      <a:r>
                        <a:rPr lang="en-GB" sz="1400">
                          <a:effectLst/>
                        </a:rPr>
                        <a:t>Q3 2018</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1436551612"/>
                  </a:ext>
                </a:extLst>
              </a:tr>
              <a:tr h="233770">
                <a:tc>
                  <a:txBody>
                    <a:bodyPr/>
                    <a:lstStyle/>
                    <a:p>
                      <a:pPr marL="0" marR="17145" algn="just">
                        <a:lnSpc>
                          <a:spcPct val="115000"/>
                        </a:lnSpc>
                        <a:spcBef>
                          <a:spcPts val="0"/>
                        </a:spcBef>
                        <a:spcAft>
                          <a:spcPts val="0"/>
                        </a:spcAft>
                      </a:pPr>
                      <a:r>
                        <a:rPr lang="en-GB" sz="1400" dirty="0">
                          <a:effectLst/>
                        </a:rPr>
                        <a:t>Current Account Balance</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b="1" dirty="0" smtClean="0">
                          <a:effectLst/>
                        </a:rPr>
                        <a:t>-107.1</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-240.4</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-290.3</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-277.5</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3024742079"/>
                  </a:ext>
                </a:extLst>
              </a:tr>
              <a:tr h="234141">
                <a:tc>
                  <a:txBody>
                    <a:bodyPr/>
                    <a:lstStyle/>
                    <a:p>
                      <a:pPr marL="0" marR="17145" algn="just">
                        <a:lnSpc>
                          <a:spcPct val="115000"/>
                        </a:lnSpc>
                        <a:spcBef>
                          <a:spcPts val="0"/>
                        </a:spcBef>
                        <a:spcAft>
                          <a:spcPts val="0"/>
                        </a:spcAft>
                      </a:pPr>
                      <a:r>
                        <a:rPr lang="en-GB" sz="1400" dirty="0">
                          <a:effectLst/>
                        </a:rPr>
                        <a:t>Balance on Goods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b="1" dirty="0">
                          <a:effectLst/>
                        </a:rPr>
                        <a:t>435.3</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b="1" dirty="0">
                          <a:effectLst/>
                        </a:rPr>
                        <a:t>329.9</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b="1" dirty="0">
                          <a:effectLst/>
                        </a:rPr>
                        <a:t>73.6</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b="1" dirty="0">
                          <a:effectLst/>
                        </a:rPr>
                        <a:t>158.5</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2669762945"/>
                  </a:ext>
                </a:extLst>
              </a:tr>
              <a:tr h="234141">
                <a:tc>
                  <a:txBody>
                    <a:bodyPr/>
                    <a:lstStyle/>
                    <a:p>
                      <a:pPr marL="0" marR="17145" algn="just">
                        <a:lnSpc>
                          <a:spcPct val="115000"/>
                        </a:lnSpc>
                        <a:spcBef>
                          <a:spcPts val="0"/>
                        </a:spcBef>
                        <a:spcAft>
                          <a:spcPts val="0"/>
                        </a:spcAft>
                      </a:pPr>
                      <a:r>
                        <a:rPr lang="en-GB" sz="1400" dirty="0">
                          <a:effectLst/>
                        </a:rPr>
                        <a:t>  Total Exports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2,429.7</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2,414.2</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2,230.8</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2,289.5</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2125617979"/>
                  </a:ext>
                </a:extLst>
              </a:tr>
              <a:tr h="233770">
                <a:tc>
                  <a:txBody>
                    <a:bodyPr/>
                    <a:lstStyle/>
                    <a:p>
                      <a:pPr marL="0" marR="17145" algn="just">
                        <a:lnSpc>
                          <a:spcPct val="115000"/>
                        </a:lnSpc>
                        <a:spcBef>
                          <a:spcPts val="0"/>
                        </a:spcBef>
                        <a:spcAft>
                          <a:spcPts val="0"/>
                        </a:spcAft>
                      </a:pPr>
                      <a:r>
                        <a:rPr lang="en-GB" sz="1400" dirty="0">
                          <a:effectLst/>
                        </a:rPr>
                        <a:t>     Copper</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1,864.4</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1,907.6</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1,641.2</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1,628.6</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1792596659"/>
                  </a:ext>
                </a:extLst>
              </a:tr>
              <a:tr h="234141">
                <a:tc>
                  <a:txBody>
                    <a:bodyPr/>
                    <a:lstStyle/>
                    <a:p>
                      <a:pPr marL="0" marR="17145" algn="just">
                        <a:lnSpc>
                          <a:spcPct val="115000"/>
                        </a:lnSpc>
                        <a:spcBef>
                          <a:spcPts val="0"/>
                        </a:spcBef>
                        <a:spcAft>
                          <a:spcPts val="0"/>
                        </a:spcAft>
                      </a:pPr>
                      <a:r>
                        <a:rPr lang="en-GB" sz="1400" dirty="0">
                          <a:effectLst/>
                        </a:rPr>
                        <a:t>     Cobalt</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37.1</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32.3</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38.2</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28.5</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2106560362"/>
                  </a:ext>
                </a:extLst>
              </a:tr>
              <a:tr h="234141">
                <a:tc>
                  <a:txBody>
                    <a:bodyPr/>
                    <a:lstStyle/>
                    <a:p>
                      <a:pPr marL="0" marR="17145" algn="just">
                        <a:lnSpc>
                          <a:spcPct val="115000"/>
                        </a:lnSpc>
                        <a:spcBef>
                          <a:spcPts val="0"/>
                        </a:spcBef>
                        <a:spcAft>
                          <a:spcPts val="0"/>
                        </a:spcAft>
                      </a:pPr>
                      <a:r>
                        <a:rPr lang="en-GB" sz="1400" dirty="0">
                          <a:effectLst/>
                        </a:rPr>
                        <a:t>     Gold</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37.1</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42.2</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37.5</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31.3</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2348273385"/>
                  </a:ext>
                </a:extLst>
              </a:tr>
              <a:tr h="234141">
                <a:tc>
                  <a:txBody>
                    <a:bodyPr/>
                    <a:lstStyle/>
                    <a:p>
                      <a:pPr marL="0" marR="17145" algn="just">
                        <a:lnSpc>
                          <a:spcPct val="115000"/>
                        </a:lnSpc>
                        <a:spcBef>
                          <a:spcPts val="0"/>
                        </a:spcBef>
                        <a:spcAft>
                          <a:spcPts val="0"/>
                        </a:spcAft>
                      </a:pPr>
                      <a:r>
                        <a:rPr lang="en-GB" sz="1400" dirty="0">
                          <a:effectLst/>
                        </a:rPr>
                        <a:t>     NTEs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475.3</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414.6</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496.3</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583.5</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565617168"/>
                  </a:ext>
                </a:extLst>
              </a:tr>
              <a:tr h="233770">
                <a:tc>
                  <a:txBody>
                    <a:bodyPr/>
                    <a:lstStyle/>
                    <a:p>
                      <a:pPr marL="0" marR="17145" algn="just">
                        <a:lnSpc>
                          <a:spcPct val="115000"/>
                        </a:lnSpc>
                        <a:spcBef>
                          <a:spcPts val="0"/>
                        </a:spcBef>
                        <a:spcAft>
                          <a:spcPts val="0"/>
                        </a:spcAft>
                      </a:pPr>
                      <a:r>
                        <a:rPr lang="en-GB" sz="1400" dirty="0">
                          <a:effectLst/>
                        </a:rPr>
                        <a:t>Total Imports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b="1" dirty="0">
                          <a:effectLst/>
                        </a:rPr>
                        <a:t>1,994.4</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2,084.3</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2,157.2</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2,131.0</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1275266712"/>
                  </a:ext>
                </a:extLst>
              </a:tr>
              <a:tr h="234141">
                <a:tc>
                  <a:txBody>
                    <a:bodyPr/>
                    <a:lstStyle/>
                    <a:p>
                      <a:pPr marL="0" marR="17145" algn="just">
                        <a:lnSpc>
                          <a:spcPct val="115000"/>
                        </a:lnSpc>
                        <a:spcBef>
                          <a:spcPts val="0"/>
                        </a:spcBef>
                        <a:spcAft>
                          <a:spcPts val="0"/>
                        </a:spcAft>
                      </a:pPr>
                      <a:r>
                        <a:rPr lang="en-GB" sz="1400" dirty="0">
                          <a:effectLst/>
                        </a:rPr>
                        <a:t>Primary Income</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a:t>
                      </a:r>
                      <a:r>
                        <a:rPr lang="en-GB" sz="1400" dirty="0" smtClean="0">
                          <a:effectLst/>
                        </a:rPr>
                        <a:t>480.7</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-430.4</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-271.8</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-338.4</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850797252"/>
                  </a:ext>
                </a:extLst>
              </a:tr>
              <a:tr h="234141">
                <a:tc>
                  <a:txBody>
                    <a:bodyPr/>
                    <a:lstStyle/>
                    <a:p>
                      <a:pPr marL="0" marR="17145" algn="just">
                        <a:lnSpc>
                          <a:spcPct val="115000"/>
                        </a:lnSpc>
                        <a:spcBef>
                          <a:spcPts val="0"/>
                        </a:spcBef>
                        <a:spcAft>
                          <a:spcPts val="0"/>
                        </a:spcAft>
                      </a:pPr>
                      <a:r>
                        <a:rPr lang="en-GB" sz="1400" dirty="0">
                          <a:effectLst/>
                        </a:rPr>
                        <a:t>Secondary Income</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100.1</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68.9</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68.0</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67.6</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3357996172"/>
                  </a:ext>
                </a:extLst>
              </a:tr>
              <a:tr h="234141">
                <a:tc>
                  <a:txBody>
                    <a:bodyPr/>
                    <a:lstStyle/>
                    <a:p>
                      <a:pPr marL="0" marR="17145" algn="just">
                        <a:lnSpc>
                          <a:spcPct val="115000"/>
                        </a:lnSpc>
                        <a:spcBef>
                          <a:spcPts val="0"/>
                        </a:spcBef>
                        <a:spcAft>
                          <a:spcPts val="0"/>
                        </a:spcAft>
                      </a:pPr>
                      <a:r>
                        <a:rPr lang="en-GB" sz="1400" dirty="0">
                          <a:effectLst/>
                        </a:rPr>
                        <a:t>Services Account</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-161.8</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-208.8</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-160.1</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ctr"/>
                </a:tc>
                <a:tc>
                  <a:txBody>
                    <a:bodyPr/>
                    <a:lstStyle/>
                    <a:p>
                      <a:pPr marL="0" marR="17145" algn="r">
                        <a:lnSpc>
                          <a:spcPct val="115000"/>
                        </a:lnSpc>
                        <a:spcBef>
                          <a:spcPts val="0"/>
                        </a:spcBef>
                        <a:spcAft>
                          <a:spcPts val="0"/>
                        </a:spcAft>
                      </a:pPr>
                      <a:r>
                        <a:rPr lang="en-GB" sz="1400">
                          <a:effectLst/>
                        </a:rPr>
                        <a:t>-165.1</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xmlns="" val="4290795618"/>
                  </a:ext>
                </a:extLst>
              </a:tr>
              <a:tr h="234141">
                <a:tc>
                  <a:txBody>
                    <a:bodyPr/>
                    <a:lstStyle/>
                    <a:p>
                      <a:pPr marL="0" marR="17145" algn="just">
                        <a:lnSpc>
                          <a:spcPct val="115000"/>
                        </a:lnSpc>
                        <a:spcBef>
                          <a:spcPts val="0"/>
                        </a:spcBef>
                        <a:spcAft>
                          <a:spcPts val="0"/>
                        </a:spcAft>
                      </a:pPr>
                      <a:r>
                        <a:rPr lang="en-GB" sz="1400" dirty="0">
                          <a:effectLst/>
                        </a:rPr>
                        <a:t>Capital Account</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a:effectLst/>
                        </a:rPr>
                        <a:t>14.8</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16.3</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17.2</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16.3</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3391978256"/>
                  </a:ext>
                </a:extLst>
              </a:tr>
              <a:tr h="233770">
                <a:tc>
                  <a:txBody>
                    <a:bodyPr/>
                    <a:lstStyle/>
                    <a:p>
                      <a:pPr marL="0" marR="17145" algn="just">
                        <a:lnSpc>
                          <a:spcPct val="115000"/>
                        </a:lnSpc>
                        <a:spcBef>
                          <a:spcPts val="0"/>
                        </a:spcBef>
                        <a:spcAft>
                          <a:spcPts val="0"/>
                        </a:spcAft>
                      </a:pPr>
                      <a:r>
                        <a:rPr lang="en-GB" sz="1400" dirty="0">
                          <a:effectLst/>
                        </a:rPr>
                        <a:t>Financial Account</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smtClean="0">
                          <a:effectLst/>
                        </a:rPr>
                        <a:t>-101.7</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62.0</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-372.4</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-88.3</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2769751012"/>
                  </a:ext>
                </a:extLst>
              </a:tr>
              <a:tr h="234141">
                <a:tc>
                  <a:txBody>
                    <a:bodyPr/>
                    <a:lstStyle/>
                    <a:p>
                      <a:pPr marL="0" marR="17145" algn="just">
                        <a:lnSpc>
                          <a:spcPct val="115000"/>
                        </a:lnSpc>
                        <a:spcBef>
                          <a:spcPts val="0"/>
                        </a:spcBef>
                        <a:spcAft>
                          <a:spcPts val="0"/>
                        </a:spcAft>
                      </a:pPr>
                      <a:r>
                        <a:rPr lang="en-GB" sz="1400" dirty="0">
                          <a:effectLst/>
                        </a:rPr>
                        <a:t>Net Errors/Omissions</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dirty="0" smtClean="0">
                          <a:effectLst/>
                        </a:rPr>
                        <a:t>14.0</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5.0</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6.9</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a:effectLst/>
                        </a:rPr>
                        <a:t>1.8</a:t>
                      </a:r>
                      <a:endParaRPr lang="en-US" sz="140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466839450"/>
                  </a:ext>
                </a:extLst>
              </a:tr>
              <a:tr h="234141">
                <a:tc>
                  <a:txBody>
                    <a:bodyPr/>
                    <a:lstStyle/>
                    <a:p>
                      <a:pPr marL="0" marR="17145" algn="just">
                        <a:lnSpc>
                          <a:spcPct val="115000"/>
                        </a:lnSpc>
                        <a:spcBef>
                          <a:spcPts val="0"/>
                        </a:spcBef>
                        <a:spcAft>
                          <a:spcPts val="0"/>
                        </a:spcAft>
                      </a:pPr>
                      <a:r>
                        <a:rPr lang="en-GB" sz="1400" dirty="0">
                          <a:effectLst/>
                        </a:rPr>
                        <a:t>Overall Balance</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b="1" dirty="0">
                          <a:effectLst/>
                        </a:rPr>
                        <a:t>-23.5</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281.1</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-106.1</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171.0</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2387173577"/>
                  </a:ext>
                </a:extLst>
              </a:tr>
              <a:tr h="234141">
                <a:tc>
                  <a:txBody>
                    <a:bodyPr/>
                    <a:lstStyle/>
                    <a:p>
                      <a:pPr marL="0" marR="17145" algn="just">
                        <a:lnSpc>
                          <a:spcPct val="115000"/>
                        </a:lnSpc>
                        <a:spcBef>
                          <a:spcPts val="0"/>
                        </a:spcBef>
                        <a:spcAft>
                          <a:spcPts val="0"/>
                        </a:spcAft>
                      </a:pPr>
                      <a:r>
                        <a:rPr lang="en-GB" sz="1400" dirty="0">
                          <a:effectLst/>
                        </a:rPr>
                        <a:t>Change in Reserve Assets </a:t>
                      </a:r>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17145" algn="r">
                        <a:lnSpc>
                          <a:spcPct val="115000"/>
                        </a:lnSpc>
                        <a:spcBef>
                          <a:spcPts val="0"/>
                        </a:spcBef>
                        <a:spcAft>
                          <a:spcPts val="0"/>
                        </a:spcAft>
                      </a:pPr>
                      <a:r>
                        <a:rPr lang="en-GB" sz="1400" b="1" dirty="0">
                          <a:effectLst/>
                        </a:rPr>
                        <a:t>23.5</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-281.1</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106.1</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0" marR="0" marT="0" marB="0" anchor="b"/>
                </a:tc>
                <a:tc>
                  <a:txBody>
                    <a:bodyPr/>
                    <a:lstStyle/>
                    <a:p>
                      <a:pPr marL="0" marR="17145" algn="r">
                        <a:lnSpc>
                          <a:spcPct val="115000"/>
                        </a:lnSpc>
                        <a:spcBef>
                          <a:spcPts val="0"/>
                        </a:spcBef>
                        <a:spcAft>
                          <a:spcPts val="0"/>
                        </a:spcAft>
                      </a:pPr>
                      <a:r>
                        <a:rPr lang="en-GB" sz="1400" b="1" dirty="0">
                          <a:effectLst/>
                        </a:rPr>
                        <a:t>-171.0</a:t>
                      </a:r>
                      <a:endParaRPr lang="en-US" sz="1400" b="1"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xmlns="" val="3689047593"/>
                  </a:ext>
                </a:extLst>
              </a:tr>
            </a:tbl>
          </a:graphicData>
        </a:graphic>
      </p:graphicFrame>
      <p:sp>
        <p:nvSpPr>
          <p:cNvPr id="4" name="TextBox 3"/>
          <p:cNvSpPr txBox="1"/>
          <p:nvPr/>
        </p:nvSpPr>
        <p:spPr>
          <a:xfrm>
            <a:off x="2588460" y="6324600"/>
            <a:ext cx="6479339" cy="430887"/>
          </a:xfrm>
          <a:prstGeom prst="rect">
            <a:avLst/>
          </a:prstGeom>
          <a:noFill/>
        </p:spPr>
        <p:txBody>
          <a:bodyPr wrap="square" rtlCol="0">
            <a:spAutoFit/>
          </a:bodyPr>
          <a:lstStyle/>
          <a:p>
            <a:r>
              <a:rPr lang="en-GB" sz="1100" dirty="0" smtClean="0">
                <a:latin typeface="Cambria" panose="02040503050406030204" pitchFamily="18" charset="0"/>
              </a:rPr>
              <a:t>*</a:t>
            </a:r>
            <a:r>
              <a:rPr lang="en-GB" sz="1100" dirty="0">
                <a:latin typeface="Cambria" panose="02040503050406030204" pitchFamily="18" charset="0"/>
              </a:rPr>
              <a:t>Trade data was revised after adjustments made to imports of cobalt ores from Congo (DR</a:t>
            </a:r>
            <a:r>
              <a:rPr lang="en-GB" sz="1100" dirty="0" smtClean="0">
                <a:latin typeface="Cambria" panose="02040503050406030204" pitchFamily="18" charset="0"/>
              </a:rPr>
              <a:t>). </a:t>
            </a:r>
            <a:r>
              <a:rPr lang="en-GB" sz="1100" dirty="0">
                <a:latin typeface="Cambria" panose="02040503050406030204" pitchFamily="18" charset="0"/>
              </a:rPr>
              <a:t>The revised data was realigned to the International Monetary Fund’s Balance of Payments Manual 6 Standards.</a:t>
            </a:r>
          </a:p>
        </p:txBody>
      </p:sp>
      <p:sp>
        <p:nvSpPr>
          <p:cNvPr id="11" name="Slide Number Placeholder 7"/>
          <p:cNvSpPr txBox="1">
            <a:spLocks/>
          </p:cNvSpPr>
          <p:nvPr/>
        </p:nvSpPr>
        <p:spPr>
          <a:xfrm>
            <a:off x="-136451" y="6350977"/>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3872501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sz="quarter" idx="1"/>
          </p:nvPr>
        </p:nvSpPr>
        <p:spPr>
          <a:xfrm>
            <a:off x="224028" y="1676400"/>
            <a:ext cx="8689848" cy="3914918"/>
          </a:xfrm>
          <a:prstGeom prst="rect">
            <a:avLst/>
          </a:prstGeom>
          <a:noFill/>
        </p:spPr>
        <p:txBody>
          <a:bodyPr wrap="square" rtlCol="0">
            <a:spAutoFit/>
          </a:bodyPr>
          <a:lstStyle/>
          <a:p>
            <a:pPr algn="just"/>
            <a:r>
              <a:rPr lang="en-GB" sz="1800" b="1" dirty="0"/>
              <a:t>The fiscal deficit, on a cash basis, for 2018 is estimated at around 7% of Gross Domestic Product (GDP) against the budget target of 6.1</a:t>
            </a:r>
            <a:r>
              <a:rPr lang="en-GB" sz="1800" b="1" dirty="0" smtClean="0"/>
              <a:t>%, </a:t>
            </a:r>
            <a:r>
              <a:rPr lang="en-GB" sz="1800" b="1" dirty="0"/>
              <a:t>and the actual outturn of 7.8% of GDP in  2017</a:t>
            </a:r>
            <a:r>
              <a:rPr lang="en-GB" sz="1800" b="1" dirty="0" smtClean="0"/>
              <a:t>.</a:t>
            </a:r>
          </a:p>
          <a:p>
            <a:pPr algn="just"/>
            <a:endParaRPr lang="en-US" sz="1800" b="1" dirty="0" smtClean="0"/>
          </a:p>
          <a:p>
            <a:pPr algn="just"/>
            <a:r>
              <a:rPr lang="en-US" sz="1800" b="1" dirty="0"/>
              <a:t>However, a</a:t>
            </a:r>
            <a:r>
              <a:rPr lang="en-GB" sz="1800" b="1" dirty="0"/>
              <a:t>s reflected in the Ministry of Finance November 2018 Statement, domestic arrears rose to K14.7 billion as at end-June 2018 from K13.9 billion in March </a:t>
            </a:r>
            <a:r>
              <a:rPr lang="en-GB" sz="1800" b="1" dirty="0" smtClean="0"/>
              <a:t>2018.</a:t>
            </a:r>
          </a:p>
          <a:p>
            <a:pPr algn="just"/>
            <a:endParaRPr lang="en-US" sz="1800" b="1" dirty="0"/>
          </a:p>
          <a:p>
            <a:pPr algn="just"/>
            <a:r>
              <a:rPr lang="en-US" sz="1800" b="1" dirty="0"/>
              <a:t>Speedy implementation of </a:t>
            </a:r>
            <a:r>
              <a:rPr lang="en-GB" sz="1800" b="1" dirty="0"/>
              <a:t>austerity measures outlined by Government </a:t>
            </a:r>
            <a:r>
              <a:rPr lang="en-US" sz="1800" b="1" dirty="0"/>
              <a:t>has the potential to moderate </a:t>
            </a:r>
            <a:r>
              <a:rPr lang="en-US" sz="1800" b="1" dirty="0" smtClean="0"/>
              <a:t>the pressures on Government financing, private sector liquidity challenges, debt distress, inflationary pressures, </a:t>
            </a:r>
            <a:r>
              <a:rPr lang="en-US" sz="1800" b="1" dirty="0"/>
              <a:t>and threats to the stability of the financial sector. </a:t>
            </a:r>
            <a:endParaRPr lang="en-GB" sz="1800" b="1" dirty="0" smtClean="0"/>
          </a:p>
        </p:txBody>
      </p:sp>
      <p:sp>
        <p:nvSpPr>
          <p:cNvPr id="6"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Fiscal performance</a:t>
            </a:r>
          </a:p>
        </p:txBody>
      </p:sp>
      <p:sp>
        <p:nvSpPr>
          <p:cNvPr id="4" name="Slide Number Placeholder 3"/>
          <p:cNvSpPr>
            <a:spLocks noGrp="1"/>
          </p:cNvSpPr>
          <p:nvPr>
            <p:ph type="sldNum" sz="quarter" idx="12"/>
          </p:nvPr>
        </p:nvSpPr>
        <p:spPr/>
        <p:txBody>
          <a:bodyPr/>
          <a:lstStyle/>
          <a:p>
            <a:fld id="{B45C313A-6E75-49F2-97F8-D1CEF3B6B98C}" type="slidenum">
              <a:rPr lang="en-US" smtClean="0"/>
              <a:pPr/>
              <a:t>32</a:t>
            </a:fld>
            <a:endParaRPr lang="en-US"/>
          </a:p>
        </p:txBody>
      </p:sp>
      <p:pic>
        <p:nvPicPr>
          <p:cNvPr id="9" name="Picture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7048"/>
            <a:ext cx="8686800" cy="4873752"/>
          </a:xfrm>
        </p:spPr>
        <p:txBody>
          <a:bodyPr>
            <a:normAutofit/>
          </a:bodyPr>
          <a:lstStyle/>
          <a:p>
            <a:pPr marL="0" indent="0" algn="just">
              <a:buNone/>
            </a:pPr>
            <a:r>
              <a:rPr lang="en-GB" sz="1800" b="1" dirty="0">
                <a:cs typeface="Times New Roman" panose="02020603050405020304" pitchFamily="18" charset="0"/>
              </a:rPr>
              <a:t>During the quarter, inflation rose to an average of 7.9% mainly due to high food </a:t>
            </a:r>
            <a:r>
              <a:rPr lang="en-GB" sz="1800" b="1" dirty="0" smtClean="0">
                <a:cs typeface="Times New Roman" panose="02020603050405020304" pitchFamily="18" charset="0"/>
              </a:rPr>
              <a:t>prices and the depreciation in the Kwacha exchange rate. </a:t>
            </a:r>
            <a:endParaRPr lang="en-GB" sz="1800" b="1" dirty="0">
              <a:cs typeface="Times New Roman" panose="02020603050405020304" pitchFamily="18" charset="0"/>
            </a:endParaRPr>
          </a:p>
          <a:p>
            <a:pPr marL="0" indent="0" algn="just">
              <a:buNone/>
            </a:pPr>
            <a:endParaRPr lang="en-GB" sz="1800" b="1" dirty="0">
              <a:cs typeface="Times New Roman" panose="02020603050405020304" pitchFamily="18" charset="0"/>
            </a:endParaRPr>
          </a:p>
          <a:p>
            <a:pPr marL="0" indent="0" algn="just">
              <a:buNone/>
            </a:pPr>
            <a:r>
              <a:rPr lang="en-GB" sz="1800" b="1" dirty="0">
                <a:cs typeface="Times New Roman" panose="02020603050405020304" pitchFamily="18" charset="0"/>
              </a:rPr>
              <a:t>Inflation outcome was 0.4 percentage points higher than </a:t>
            </a:r>
            <a:r>
              <a:rPr lang="en-GB" sz="1800" b="1" dirty="0" smtClean="0">
                <a:cs typeface="Times New Roman" panose="02020603050405020304" pitchFamily="18" charset="0"/>
              </a:rPr>
              <a:t>the average of 7.5</a:t>
            </a:r>
            <a:r>
              <a:rPr lang="en-GB" sz="1800" b="1" dirty="0">
                <a:cs typeface="Times New Roman" panose="02020603050405020304" pitchFamily="18" charset="0"/>
              </a:rPr>
              <a:t>% </a:t>
            </a:r>
            <a:r>
              <a:rPr lang="en-GB" sz="1800" b="1" dirty="0" smtClean="0">
                <a:cs typeface="Times New Roman" panose="02020603050405020304" pitchFamily="18" charset="0"/>
              </a:rPr>
              <a:t>recorded in second quarter.</a:t>
            </a:r>
            <a:endParaRPr lang="en-GB" sz="1800" b="1" dirty="0">
              <a:cs typeface="Times New Roman" panose="02020603050405020304" pitchFamily="18" charset="0"/>
            </a:endParaRPr>
          </a:p>
          <a:p>
            <a:pPr algn="just">
              <a:buClrTx/>
              <a:buFont typeface="Wingdings" panose="05000000000000000000" pitchFamily="2" charset="2"/>
              <a:buChar char="§"/>
            </a:pPr>
            <a:endParaRPr lang="en-GB" sz="1800" b="1" dirty="0">
              <a:cs typeface="Times New Roman" panose="02020603050405020304" pitchFamily="18" charset="0"/>
            </a:endParaRPr>
          </a:p>
          <a:p>
            <a:pPr algn="just">
              <a:buClrTx/>
              <a:buFont typeface="Wingdings" panose="05000000000000000000" pitchFamily="2" charset="2"/>
              <a:buChar char="§"/>
            </a:pPr>
            <a:r>
              <a:rPr lang="en-GB" sz="1800" b="1" dirty="0">
                <a:cs typeface="Times New Roman" panose="02020603050405020304" pitchFamily="18" charset="0"/>
              </a:rPr>
              <a:t>At </a:t>
            </a:r>
            <a:r>
              <a:rPr lang="en-GB" sz="1800" b="1" dirty="0" smtClean="0">
                <a:cs typeface="Times New Roman" panose="02020603050405020304" pitchFamily="18" charset="0"/>
              </a:rPr>
              <a:t>end-September 2018, </a:t>
            </a:r>
            <a:r>
              <a:rPr lang="en-GB" sz="1800" b="1" dirty="0">
                <a:cs typeface="Times New Roman" panose="02020603050405020304" pitchFamily="18" charset="0"/>
              </a:rPr>
              <a:t>inflation was 7.9%, up from 7.4%  in June </a:t>
            </a:r>
            <a:r>
              <a:rPr lang="en-GB" sz="1800" b="1" dirty="0" smtClean="0">
                <a:cs typeface="Times New Roman" panose="02020603050405020304" pitchFamily="18" charset="0"/>
              </a:rPr>
              <a:t>(Figure 15).</a:t>
            </a:r>
            <a:endParaRPr lang="en-GB" sz="1800" b="1" dirty="0">
              <a:cs typeface="Times New Roman" panose="02020603050405020304" pitchFamily="18" charset="0"/>
            </a:endParaRPr>
          </a:p>
          <a:p>
            <a:pPr algn="just">
              <a:buClrTx/>
              <a:buFont typeface="Wingdings" panose="05000000000000000000" pitchFamily="2" charset="2"/>
              <a:buChar char="§"/>
            </a:pPr>
            <a:endParaRPr lang="en-GB" sz="1800" b="1" dirty="0">
              <a:cs typeface="Times New Roman" panose="02020603050405020304" pitchFamily="18" charset="0"/>
            </a:endParaRPr>
          </a:p>
          <a:p>
            <a:pPr algn="just">
              <a:buClrTx/>
              <a:buFont typeface="Wingdings" panose="05000000000000000000" pitchFamily="2" charset="2"/>
              <a:buChar char="§"/>
            </a:pPr>
            <a:r>
              <a:rPr lang="en-GB" sz="1800" b="1" dirty="0">
                <a:cs typeface="Times New Roman" panose="02020603050405020304" pitchFamily="18" charset="0"/>
              </a:rPr>
              <a:t>Food inflation increased to an average of 8.3% from 7.0% in the second quarter.</a:t>
            </a:r>
          </a:p>
          <a:p>
            <a:pPr algn="just">
              <a:buClrTx/>
              <a:buFont typeface="Wingdings" panose="05000000000000000000" pitchFamily="2" charset="2"/>
              <a:buChar char="§"/>
            </a:pPr>
            <a:endParaRPr lang="en-GB" sz="1800" b="1" dirty="0">
              <a:cs typeface="Times New Roman" panose="02020603050405020304" pitchFamily="18" charset="0"/>
            </a:endParaRPr>
          </a:p>
          <a:p>
            <a:pPr algn="just">
              <a:buClrTx/>
              <a:buFont typeface="Wingdings" panose="05000000000000000000" pitchFamily="2" charset="2"/>
              <a:buChar char="§"/>
            </a:pPr>
            <a:r>
              <a:rPr lang="en-GB" sz="1800" b="1" dirty="0">
                <a:cs typeface="Times New Roman" panose="02020603050405020304" pitchFamily="18" charset="0"/>
              </a:rPr>
              <a:t>However, non-food inflation declined to an average of 7.7% from 8.2% in </a:t>
            </a:r>
            <a:r>
              <a:rPr lang="en-GB" sz="1800" b="1" dirty="0" smtClean="0">
                <a:cs typeface="Times New Roman" panose="02020603050405020304" pitchFamily="18" charset="0"/>
              </a:rPr>
              <a:t>the second quarter.</a:t>
            </a:r>
            <a:endParaRPr lang="en-US" sz="1800" b="1" dirty="0">
              <a:cs typeface="Times New Roman" panose="02020603050405020304" pitchFamily="18" charset="0"/>
            </a:endParaRPr>
          </a:p>
          <a:p>
            <a:pPr marL="0" indent="0" algn="just">
              <a:buClrTx/>
              <a:buNone/>
            </a:pPr>
            <a:endParaRPr lang="en-GB" sz="1800" b="1" dirty="0">
              <a:cs typeface="Times New Roman" panose="02020603050405020304" pitchFamily="18" charset="0"/>
            </a:endParaRPr>
          </a:p>
          <a:p>
            <a:pPr marL="0" lvl="1" indent="0">
              <a:buClrTx/>
              <a:buSzPct val="85000"/>
              <a:buNone/>
            </a:pPr>
            <a:endParaRPr lang="en-US" sz="2000" b="1" dirty="0">
              <a:solidFill>
                <a:schemeClr val="tx1"/>
              </a:solidFill>
            </a:endParaRPr>
          </a:p>
        </p:txBody>
      </p:sp>
      <p:sp>
        <p:nvSpPr>
          <p:cNvPr id="8"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Inflation</a:t>
            </a:r>
          </a:p>
        </p:txBody>
      </p:sp>
      <p:sp>
        <p:nvSpPr>
          <p:cNvPr id="4" name="Slide Number Placeholder 3"/>
          <p:cNvSpPr>
            <a:spLocks noGrp="1"/>
          </p:cNvSpPr>
          <p:nvPr>
            <p:ph type="sldNum" sz="quarter" idx="12"/>
          </p:nvPr>
        </p:nvSpPr>
        <p:spPr/>
        <p:txBody>
          <a:bodyPr/>
          <a:lstStyle/>
          <a:p>
            <a:fld id="{B45C313A-6E75-49F2-97F8-D1CEF3B6B98C}" type="slidenum">
              <a:rPr lang="en-US" smtClean="0"/>
              <a:pPr/>
              <a:t>33</a:t>
            </a:fld>
            <a:endParaRPr lang="en-US"/>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1065308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5C313A-6E75-49F2-97F8-D1CEF3B6B98C}" type="slidenum">
              <a:rPr lang="en-US" smtClean="0"/>
              <a:pPr/>
              <a:t>34</a:t>
            </a:fld>
            <a:endParaRPr lang="en-US"/>
          </a:p>
        </p:txBody>
      </p:sp>
      <p:sp>
        <p:nvSpPr>
          <p:cNvPr id="4" name="Content Placeholder 3"/>
          <p:cNvSpPr>
            <a:spLocks noGrp="1"/>
          </p:cNvSpPr>
          <p:nvPr>
            <p:ph sz="quarter" idx="1"/>
          </p:nvPr>
        </p:nvSpPr>
        <p:spPr/>
        <p:txBody>
          <a:bodyPr>
            <a:normAutofit/>
          </a:bodyPr>
          <a:lstStyle/>
          <a:p>
            <a:pPr>
              <a:buClrTx/>
              <a:buFont typeface="Wingdings" pitchFamily="2" charset="2"/>
              <a:buChar char="§"/>
            </a:pPr>
            <a:r>
              <a:rPr lang="en-US" sz="1800" b="1" dirty="0" smtClean="0">
                <a:cs typeface="Times New Roman" panose="02020603050405020304" pitchFamily="18" charset="0"/>
              </a:rPr>
              <a:t>Month-on-month </a:t>
            </a:r>
            <a:r>
              <a:rPr lang="en-US" sz="1800" b="1" dirty="0">
                <a:cs typeface="Times New Roman" panose="02020603050405020304" pitchFamily="18" charset="0"/>
              </a:rPr>
              <a:t>inflation closed </a:t>
            </a:r>
            <a:r>
              <a:rPr lang="en-US" sz="1800" b="1" dirty="0" smtClean="0">
                <a:cs typeface="Times New Roman" panose="02020603050405020304" pitchFamily="18" charset="0"/>
              </a:rPr>
              <a:t>at 0.2% in September 2018, </a:t>
            </a:r>
            <a:r>
              <a:rPr lang="en-US" sz="1800" b="1" dirty="0">
                <a:cs typeface="Times New Roman" panose="02020603050405020304" pitchFamily="18" charset="0"/>
              </a:rPr>
              <a:t>same as in </a:t>
            </a:r>
            <a:r>
              <a:rPr lang="en-US" sz="1800" b="1" dirty="0" smtClean="0">
                <a:cs typeface="Times New Roman" panose="02020603050405020304" pitchFamily="18" charset="0"/>
              </a:rPr>
              <a:t>June </a:t>
            </a:r>
            <a:r>
              <a:rPr lang="en-US" sz="1800" b="1" dirty="0">
                <a:cs typeface="Times New Roman" panose="02020603050405020304" pitchFamily="18" charset="0"/>
              </a:rPr>
              <a:t>2018 </a:t>
            </a:r>
            <a:r>
              <a:rPr lang="en-US" sz="1800" b="1" dirty="0" smtClean="0">
                <a:cs typeface="Times New Roman" panose="02020603050405020304" pitchFamily="18" charset="0"/>
              </a:rPr>
              <a:t>(Figure 16).</a:t>
            </a:r>
            <a:endParaRPr lang="en-US" sz="1800" b="1" dirty="0">
              <a:cs typeface="Times New Roman" panose="02020603050405020304" pitchFamily="18" charset="0"/>
            </a:endParaRPr>
          </a:p>
          <a:p>
            <a:pPr>
              <a:buClrTx/>
              <a:buFont typeface="Wingdings" pitchFamily="2" charset="2"/>
              <a:buChar char="§"/>
            </a:pPr>
            <a:endParaRPr lang="en-US" sz="1800" b="1" dirty="0">
              <a:cs typeface="Times New Roman" panose="02020603050405020304" pitchFamily="18" charset="0"/>
            </a:endParaRPr>
          </a:p>
          <a:p>
            <a:pPr>
              <a:buClrTx/>
              <a:buFont typeface="Wingdings" pitchFamily="2" charset="2"/>
              <a:buChar char="§"/>
            </a:pPr>
            <a:r>
              <a:rPr lang="en-US" sz="1800" b="1" dirty="0">
                <a:cs typeface="Times New Roman" panose="02020603050405020304" pitchFamily="18" charset="0"/>
              </a:rPr>
              <a:t>Monthly food inflation was recorded at 0.1% in September, down from 0.3% in June while monthly non-food inflation rose to 0.3% from 0.2%. </a:t>
            </a:r>
            <a:endParaRPr lang="en-US" sz="1800" b="1" dirty="0" smtClean="0">
              <a:cs typeface="Times New Roman" panose="02020603050405020304" pitchFamily="18" charset="0"/>
            </a:endParaRPr>
          </a:p>
          <a:p>
            <a:pPr>
              <a:buClrTx/>
              <a:buFont typeface="Wingdings" pitchFamily="2" charset="2"/>
              <a:buChar char="§"/>
            </a:pPr>
            <a:endParaRPr lang="en-US" sz="1800" b="1" dirty="0">
              <a:cs typeface="Times New Roman" panose="02020603050405020304" pitchFamily="18" charset="0"/>
            </a:endParaRPr>
          </a:p>
          <a:p>
            <a:pPr>
              <a:buClrTx/>
              <a:buFont typeface="Wingdings" pitchFamily="2" charset="2"/>
              <a:buChar char="§"/>
            </a:pPr>
            <a:r>
              <a:rPr lang="en-US" sz="1800" b="1" dirty="0">
                <a:cs typeface="Times New Roman" panose="02020603050405020304" pitchFamily="18" charset="0"/>
              </a:rPr>
              <a:t>In October 2018, </a:t>
            </a:r>
            <a:r>
              <a:rPr lang="en-US" sz="1800" b="1" dirty="0" smtClean="0">
                <a:cs typeface="Times New Roman" panose="02020603050405020304" pitchFamily="18" charset="0"/>
              </a:rPr>
              <a:t>annual inflation </a:t>
            </a:r>
            <a:r>
              <a:rPr lang="en-US" sz="1800" b="1" dirty="0">
                <a:cs typeface="Times New Roman" panose="02020603050405020304" pitchFamily="18" charset="0"/>
              </a:rPr>
              <a:t>rose to 8.3%, driven by non-food inflation which increased to 8.3% from 7.3% following increase in fuel prices and depreciation in the Kwacha/US dollar exchange rate; however, food inflation declined to 8.3% from 8.6%. </a:t>
            </a:r>
          </a:p>
          <a:p>
            <a:pPr algn="just">
              <a:buClrTx/>
              <a:buFont typeface="Wingdings" panose="05000000000000000000" pitchFamily="2" charset="2"/>
              <a:buChar char="§"/>
            </a:pPr>
            <a:endParaRPr lang="en-US" sz="1800" b="1" dirty="0" smtClean="0">
              <a:cs typeface="Times New Roman" panose="02020603050405020304" pitchFamily="18" charset="0"/>
            </a:endParaRPr>
          </a:p>
          <a:p>
            <a:pPr algn="just">
              <a:buClrTx/>
              <a:buFont typeface="Wingdings" panose="05000000000000000000" pitchFamily="2" charset="2"/>
              <a:buChar char="§"/>
            </a:pPr>
            <a:r>
              <a:rPr lang="en-US" sz="1800" b="1" dirty="0" smtClean="0">
                <a:cs typeface="Times New Roman" panose="02020603050405020304" pitchFamily="18" charset="0"/>
              </a:rPr>
              <a:t>Monthly </a:t>
            </a:r>
            <a:r>
              <a:rPr lang="en-US" sz="1800" b="1" dirty="0">
                <a:cs typeface="Times New Roman" panose="02020603050405020304" pitchFamily="18" charset="0"/>
              </a:rPr>
              <a:t>inflation rose to 0.7% </a:t>
            </a:r>
            <a:r>
              <a:rPr lang="en-US" sz="1800" b="1" dirty="0" smtClean="0">
                <a:cs typeface="Times New Roman" panose="02020603050405020304" pitchFamily="18" charset="0"/>
              </a:rPr>
              <a:t>in </a:t>
            </a:r>
            <a:r>
              <a:rPr lang="en-US" sz="1800" b="1" dirty="0">
                <a:cs typeface="Times New Roman" panose="02020603050405020304" pitchFamily="18" charset="0"/>
              </a:rPr>
              <a:t>October </a:t>
            </a:r>
            <a:r>
              <a:rPr lang="en-US" sz="1800" b="1" dirty="0" smtClean="0">
                <a:cs typeface="Times New Roman" panose="02020603050405020304" pitchFamily="18" charset="0"/>
              </a:rPr>
              <a:t>2018 on </a:t>
            </a:r>
            <a:r>
              <a:rPr lang="en-US" sz="1800" b="1" dirty="0">
                <a:cs typeface="Times New Roman" panose="02020603050405020304" pitchFamily="18" charset="0"/>
              </a:rPr>
              <a:t>the back of the increase in both food and non-food inflation to 0.3% and 1.2% from 0.1% and 0.3%, respectively. </a:t>
            </a:r>
            <a:r>
              <a:rPr lang="en-GB" sz="1800" b="1" dirty="0">
                <a:cs typeface="Times New Roman" panose="02020603050405020304" pitchFamily="18" charset="0"/>
              </a:rPr>
              <a:t> </a:t>
            </a:r>
            <a:endParaRPr lang="en-US" sz="1800" b="1" dirty="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p>
        </p:txBody>
      </p:sp>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Inflation</a:t>
            </a:r>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1495572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Inflation</a:t>
            </a:r>
          </a:p>
        </p:txBody>
      </p:sp>
      <p:sp>
        <p:nvSpPr>
          <p:cNvPr id="4" name="Slide Number Placeholder 3"/>
          <p:cNvSpPr>
            <a:spLocks noGrp="1"/>
          </p:cNvSpPr>
          <p:nvPr>
            <p:ph type="sldNum" sz="quarter" idx="12"/>
          </p:nvPr>
        </p:nvSpPr>
        <p:spPr/>
        <p:txBody>
          <a:bodyPr/>
          <a:lstStyle/>
          <a:p>
            <a:fld id="{B45C313A-6E75-49F2-97F8-D1CEF3B6B98C}" type="slidenum">
              <a:rPr lang="en-US" smtClean="0"/>
              <a:pPr/>
              <a:t>35</a:t>
            </a:fld>
            <a:endParaRPr lang="en-US"/>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0" name="Content Placeholder 9"/>
          <p:cNvGraphicFramePr>
            <a:graphicFrameLocks noGrp="1"/>
          </p:cNvGraphicFramePr>
          <p:nvPr>
            <p:ph sz="quarter" idx="1"/>
            <p:extLst>
              <p:ext uri="{D42A27DB-BD31-4B8C-83A1-F6EECF244321}">
                <p14:modId xmlns:p14="http://schemas.microsoft.com/office/powerpoint/2010/main" val="2788101051"/>
              </p:ext>
            </p:extLst>
          </p:nvPr>
        </p:nvGraphicFramePr>
        <p:xfrm>
          <a:off x="152401" y="2046125"/>
          <a:ext cx="8832869" cy="42784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438400" y="1724493"/>
            <a:ext cx="4918043" cy="338554"/>
          </a:xfrm>
          <a:prstGeom prst="rect">
            <a:avLst/>
          </a:prstGeom>
          <a:noFill/>
        </p:spPr>
        <p:txBody>
          <a:bodyPr wrap="square" rtlCol="0">
            <a:spAutoFit/>
          </a:bodyPr>
          <a:lstStyle/>
          <a:p>
            <a:pPr marL="320040" lvl="2" algn="just">
              <a:spcBef>
                <a:spcPct val="20000"/>
              </a:spcBef>
              <a:buClr>
                <a:schemeClr val="accent1"/>
              </a:buClr>
              <a:buSzPct val="85000"/>
            </a:pPr>
            <a:r>
              <a:rPr lang="en-US" sz="1600" b="1" dirty="0" smtClean="0">
                <a:cs typeface="Times New Roman" panose="02020603050405020304" pitchFamily="18" charset="0"/>
              </a:rPr>
              <a:t>Figure 17: </a:t>
            </a:r>
            <a:r>
              <a:rPr lang="en-US" sz="1600" b="1" dirty="0">
                <a:cs typeface="Times New Roman" panose="02020603050405020304" pitchFamily="18" charset="0"/>
              </a:rPr>
              <a:t>Inflation Developments, y-o-y</a:t>
            </a:r>
          </a:p>
        </p:txBody>
      </p:sp>
      <p:sp>
        <p:nvSpPr>
          <p:cNvPr id="7" name="Slide Number Placeholder 7"/>
          <p:cNvSpPr txBox="1">
            <a:spLocks/>
          </p:cNvSpPr>
          <p:nvPr/>
        </p:nvSpPr>
        <p:spPr>
          <a:xfrm>
            <a:off x="3227832" y="6324600"/>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987710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DOMESTIC ECONOMIC DEVELOPMENTS</a:t>
            </a:r>
            <a:b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br>
            <a:r>
              <a:rPr kumimoji="0" lang="en-US" sz="2800" b="1" i="0" u="none" strike="noStrike" kern="1200" cap="none" spc="0" normalizeH="0" baseline="0" noProof="0" dirty="0">
                <a:ln>
                  <a:noFill/>
                </a:ln>
                <a:solidFill>
                  <a:schemeClr val="accent3">
                    <a:shade val="75000"/>
                  </a:schemeClr>
                </a:solidFill>
                <a:effectLst/>
                <a:uLnTx/>
                <a:uFillTx/>
                <a:latin typeface="+mj-lt"/>
                <a:ea typeface="+mj-ea"/>
                <a:cs typeface="+mj-cs"/>
              </a:rPr>
              <a:t>Inflation</a:t>
            </a:r>
          </a:p>
        </p:txBody>
      </p:sp>
      <p:sp>
        <p:nvSpPr>
          <p:cNvPr id="4" name="Slide Number Placeholder 3"/>
          <p:cNvSpPr>
            <a:spLocks noGrp="1"/>
          </p:cNvSpPr>
          <p:nvPr>
            <p:ph type="sldNum" sz="quarter" idx="12"/>
          </p:nvPr>
        </p:nvSpPr>
        <p:spPr/>
        <p:txBody>
          <a:bodyPr/>
          <a:lstStyle/>
          <a:p>
            <a:fld id="{B45C313A-6E75-49F2-97F8-D1CEF3B6B98C}" type="slidenum">
              <a:rPr lang="en-US" smtClean="0"/>
              <a:pPr/>
              <a:t>36</a:t>
            </a:fld>
            <a:endParaRPr lang="en-US"/>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2" name="Chart 11"/>
          <p:cNvGraphicFramePr/>
          <p:nvPr>
            <p:extLst>
              <p:ext uri="{D42A27DB-BD31-4B8C-83A1-F6EECF244321}">
                <p14:modId xmlns:p14="http://schemas.microsoft.com/office/powerpoint/2010/main" val="1231706987"/>
              </p:ext>
            </p:extLst>
          </p:nvPr>
        </p:nvGraphicFramePr>
        <p:xfrm>
          <a:off x="301752" y="1917305"/>
          <a:ext cx="8683518" cy="448349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362200" y="1538612"/>
            <a:ext cx="5138058" cy="338554"/>
          </a:xfrm>
          <a:prstGeom prst="rect">
            <a:avLst/>
          </a:prstGeom>
          <a:noFill/>
        </p:spPr>
        <p:txBody>
          <a:bodyPr wrap="square" rtlCol="0">
            <a:spAutoFit/>
          </a:bodyPr>
          <a:lstStyle/>
          <a:p>
            <a:pPr marL="320040" lvl="2" algn="just">
              <a:spcBef>
                <a:spcPct val="20000"/>
              </a:spcBef>
              <a:buClr>
                <a:schemeClr val="accent1"/>
              </a:buClr>
              <a:buSzPct val="85000"/>
            </a:pPr>
            <a:r>
              <a:rPr lang="en-US" sz="1600" b="1" dirty="0" smtClean="0">
                <a:cs typeface="Times New Roman" panose="02020603050405020304" pitchFamily="18" charset="0"/>
              </a:rPr>
              <a:t>Figure 18: </a:t>
            </a:r>
            <a:r>
              <a:rPr lang="en-US" sz="1600" b="1" dirty="0">
                <a:cs typeface="Times New Roman" panose="02020603050405020304" pitchFamily="18" charset="0"/>
              </a:rPr>
              <a:t>Inflation Developments, m-o-m</a:t>
            </a:r>
          </a:p>
        </p:txBody>
      </p:sp>
      <p:sp>
        <p:nvSpPr>
          <p:cNvPr id="7" name="Slide Number Placeholder 7"/>
          <p:cNvSpPr txBox="1">
            <a:spLocks/>
          </p:cNvSpPr>
          <p:nvPr/>
        </p:nvSpPr>
        <p:spPr>
          <a:xfrm>
            <a:off x="3227832" y="6324600"/>
            <a:ext cx="27249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chemeClr val="tx1"/>
                </a:solidFill>
              </a:rPr>
              <a:t>Source: Bank of Zambia </a:t>
            </a:r>
            <a:endParaRPr lang="en-US" sz="1400" b="1" dirty="0">
              <a:solidFill>
                <a:schemeClr val="tx1"/>
              </a:solidFill>
            </a:endParaRPr>
          </a:p>
        </p:txBody>
      </p:sp>
    </p:spTree>
    <p:extLst>
      <p:ext uri="{BB962C8B-B14F-4D97-AF65-F5344CB8AC3E}">
        <p14:creationId xmlns:p14="http://schemas.microsoft.com/office/powerpoint/2010/main" val="2886514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5C313A-6E75-49F2-97F8-D1CEF3B6B98C}" type="slidenum">
              <a:rPr lang="en-US" smtClean="0"/>
              <a:pPr/>
              <a:t>37</a:t>
            </a:fld>
            <a:endParaRPr lang="en-US"/>
          </a:p>
        </p:txBody>
      </p:sp>
      <p:sp>
        <p:nvSpPr>
          <p:cNvPr id="5" name="Title 4"/>
          <p:cNvSpPr txBox="1">
            <a:spLocks noGrp="1"/>
          </p:cNvSpPr>
          <p:nvPr>
            <p:ph type="title"/>
          </p:nvPr>
        </p:nvSpPr>
        <p:spPr>
          <a:xfrm>
            <a:off x="301752" y="228600"/>
            <a:ext cx="8534400" cy="838200"/>
          </a:xfrm>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rPr>
              <a:t>MACROECONOMIC OUTLOOK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3">
                    <a:shade val="75000"/>
                  </a:schemeClr>
                </a:solidFill>
                <a:ea typeface="+mj-ea"/>
                <a:cs typeface="+mj-cs"/>
              </a:rPr>
              <a:t>Real GDP </a:t>
            </a:r>
            <a:r>
              <a:rPr lang="en-US" sz="2800" b="1" dirty="0">
                <a:solidFill>
                  <a:schemeClr val="accent3">
                    <a:shade val="75000"/>
                  </a:schemeClr>
                </a:solidFill>
                <a:ea typeface="+mj-ea"/>
                <a:cs typeface="+mj-cs"/>
              </a:rPr>
              <a:t>growth</a:t>
            </a:r>
            <a:endPar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endParaRPr>
          </a:p>
        </p:txBody>
      </p:sp>
      <p:sp>
        <p:nvSpPr>
          <p:cNvPr id="6" name="Content Placeholder 1"/>
          <p:cNvSpPr>
            <a:spLocks noGrp="1"/>
          </p:cNvSpPr>
          <p:nvPr>
            <p:ph sz="quarter" idx="1"/>
          </p:nvPr>
        </p:nvSpPr>
        <p:spPr>
          <a:xfrm>
            <a:off x="197318" y="1600200"/>
            <a:ext cx="3384082" cy="4824350"/>
          </a:xfrm>
        </p:spPr>
        <p:txBody>
          <a:bodyPr>
            <a:noAutofit/>
          </a:bodyPr>
          <a:lstStyle/>
          <a:p>
            <a:pPr marL="0" indent="0" algn="just">
              <a:buNone/>
            </a:pPr>
            <a:r>
              <a:rPr lang="en-US" sz="1800" b="1" dirty="0" smtClean="0">
                <a:cs typeface="Times New Roman" panose="02020603050405020304" pitchFamily="18" charset="0"/>
              </a:rPr>
              <a:t>Real GDP </a:t>
            </a:r>
            <a:r>
              <a:rPr lang="en-US" sz="1800" b="1" dirty="0">
                <a:cs typeface="Times New Roman" panose="02020603050405020304" pitchFamily="18" charset="0"/>
              </a:rPr>
              <a:t>growth </a:t>
            </a:r>
            <a:r>
              <a:rPr lang="en-US" sz="1800" b="1" dirty="0" smtClean="0">
                <a:cs typeface="Times New Roman" panose="02020603050405020304" pitchFamily="18" charset="0"/>
              </a:rPr>
              <a:t>outlook remain positive, but faces significant downside risks</a:t>
            </a:r>
            <a:r>
              <a:rPr lang="en-GB" sz="1800" b="1" dirty="0" smtClean="0">
                <a:ea typeface="Times New Roman" panose="02020603050405020304" pitchFamily="18" charset="0"/>
                <a:cs typeface="Times New Roman" panose="02020603050405020304" pitchFamily="18" charset="0"/>
              </a:rPr>
              <a:t>.</a:t>
            </a:r>
          </a:p>
          <a:p>
            <a:pPr marL="0" indent="0" algn="just">
              <a:buNone/>
            </a:pPr>
            <a:endParaRPr lang="en-GB" sz="1800" b="1" dirty="0">
              <a:ea typeface="Times New Roman" panose="02020603050405020304" pitchFamily="18" charset="0"/>
              <a:cs typeface="Times New Roman" panose="02020603050405020304" pitchFamily="18" charset="0"/>
            </a:endParaRPr>
          </a:p>
          <a:p>
            <a:pPr marL="0" indent="0" algn="just">
              <a:buNone/>
            </a:pPr>
            <a:r>
              <a:rPr lang="en-GB" sz="1800" b="1" dirty="0" smtClean="0">
                <a:ea typeface="Times New Roman" panose="02020603050405020304" pitchFamily="18" charset="0"/>
                <a:cs typeface="Times New Roman" panose="02020603050405020304" pitchFamily="18" charset="0"/>
              </a:rPr>
              <a:t>Growth expected to be driven by:</a:t>
            </a:r>
          </a:p>
          <a:p>
            <a:pPr marL="0" indent="0" algn="just">
              <a:buNone/>
            </a:pPr>
            <a:endParaRPr lang="en-GB" sz="1800" b="1" dirty="0">
              <a:ea typeface="Times New Roman" panose="02020603050405020304" pitchFamily="18" charset="0"/>
              <a:cs typeface="Times New Roman" panose="02020603050405020304" pitchFamily="18" charset="0"/>
            </a:endParaRPr>
          </a:p>
          <a:p>
            <a:pPr algn="just"/>
            <a:r>
              <a:rPr lang="en-GB" sz="1800" b="1" dirty="0" smtClean="0">
                <a:ea typeface="Times New Roman" panose="02020603050405020304" pitchFamily="18" charset="0"/>
                <a:cs typeface="Times New Roman" panose="02020603050405020304" pitchFamily="18" charset="0"/>
              </a:rPr>
              <a:t>Mining;</a:t>
            </a:r>
          </a:p>
          <a:p>
            <a:pPr algn="just"/>
            <a:r>
              <a:rPr lang="en-GB" sz="1800" b="1" dirty="0">
                <a:ea typeface="Times New Roman" panose="02020603050405020304" pitchFamily="18" charset="0"/>
                <a:cs typeface="Times New Roman" panose="02020603050405020304" pitchFamily="18" charset="0"/>
              </a:rPr>
              <a:t>M</a:t>
            </a:r>
            <a:r>
              <a:rPr lang="en-GB" sz="1800" b="1" dirty="0" smtClean="0">
                <a:ea typeface="Times New Roman" panose="02020603050405020304" pitchFamily="18" charset="0"/>
                <a:cs typeface="Times New Roman" panose="02020603050405020304" pitchFamily="18" charset="0"/>
              </a:rPr>
              <a:t>anufacturing;</a:t>
            </a:r>
          </a:p>
          <a:p>
            <a:pPr algn="just"/>
            <a:r>
              <a:rPr lang="en-GB" sz="1800" b="1" dirty="0" smtClean="0">
                <a:ea typeface="Times New Roman" panose="02020603050405020304" pitchFamily="18" charset="0"/>
                <a:cs typeface="Times New Roman" panose="02020603050405020304" pitchFamily="18" charset="0"/>
              </a:rPr>
              <a:t>Construction; and,</a:t>
            </a:r>
          </a:p>
          <a:p>
            <a:pPr algn="just"/>
            <a:r>
              <a:rPr lang="en-GB" sz="1800" b="1" dirty="0" smtClean="0">
                <a:ea typeface="Times New Roman" panose="02020603050405020304" pitchFamily="18" charset="0"/>
                <a:cs typeface="Times New Roman" panose="02020603050405020304" pitchFamily="18" charset="0"/>
              </a:rPr>
              <a:t>Wholesale and retail</a:t>
            </a:r>
          </a:p>
          <a:p>
            <a:pPr marL="0" indent="0" algn="just">
              <a:buNone/>
            </a:pPr>
            <a:endParaRPr lang="en-GB" sz="1800" b="1" dirty="0" smtClean="0">
              <a:ea typeface="Times New Roman" panose="02020603050405020304" pitchFamily="18" charset="0"/>
              <a:cs typeface="Times New Roman" panose="02020603050405020304" pitchFamily="18" charset="0"/>
            </a:endParaRPr>
          </a:p>
          <a:p>
            <a:pPr marL="0" indent="0" algn="just">
              <a:buNone/>
            </a:pPr>
            <a:r>
              <a:rPr lang="en-GB" sz="1800" b="1" dirty="0" smtClean="0">
                <a:ea typeface="Times New Roman" panose="02020603050405020304" pitchFamily="18" charset="0"/>
                <a:cs typeface="Times New Roman" panose="02020603050405020304" pitchFamily="18" charset="0"/>
              </a:rPr>
              <a:t>Stable supply of electricity will support growth in these sectors</a:t>
            </a:r>
            <a:r>
              <a:rPr lang="en-GB" sz="2000" b="1" dirty="0" smtClean="0">
                <a:ea typeface="Times New Roman" panose="02020603050405020304" pitchFamily="18" charset="0"/>
                <a:cs typeface="Times New Roman" panose="02020603050405020304" pitchFamily="18" charset="0"/>
              </a:rPr>
              <a:t>.</a:t>
            </a:r>
            <a:endParaRPr lang="en-GB" sz="1800" b="1" dirty="0"/>
          </a:p>
        </p:txBody>
      </p:sp>
      <p:graphicFrame>
        <p:nvGraphicFramePr>
          <p:cNvPr id="7" name="Chart 6"/>
          <p:cNvGraphicFramePr/>
          <p:nvPr>
            <p:extLst>
              <p:ext uri="{D42A27DB-BD31-4B8C-83A1-F6EECF244321}">
                <p14:modId xmlns:p14="http://schemas.microsoft.com/office/powerpoint/2010/main" val="1460890528"/>
              </p:ext>
            </p:extLst>
          </p:nvPr>
        </p:nvGraphicFramePr>
        <p:xfrm>
          <a:off x="3581400" y="1981200"/>
          <a:ext cx="5410200" cy="44433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538728" y="1671522"/>
            <a:ext cx="5297424" cy="338554"/>
          </a:xfrm>
          <a:prstGeom prst="rect">
            <a:avLst/>
          </a:prstGeom>
          <a:noFill/>
        </p:spPr>
        <p:txBody>
          <a:bodyPr wrap="square" rtlCol="0">
            <a:spAutoFit/>
          </a:bodyPr>
          <a:lstStyle/>
          <a:p>
            <a:pPr algn="ctr"/>
            <a:r>
              <a:rPr lang="en-US" sz="1600" b="1" dirty="0">
                <a:latin typeface="+mj-lt"/>
                <a:cs typeface="Times New Roman" panose="02020603050405020304" pitchFamily="18" charset="0"/>
              </a:rPr>
              <a:t>Figure </a:t>
            </a:r>
            <a:r>
              <a:rPr lang="en-US" sz="1600" b="1" dirty="0" smtClean="0">
                <a:latin typeface="+mj-lt"/>
                <a:cs typeface="Times New Roman" panose="02020603050405020304" pitchFamily="18" charset="0"/>
              </a:rPr>
              <a:t>19: Real GDP Growth (%)</a:t>
            </a:r>
            <a:endParaRPr lang="en-US" sz="1600" b="1" dirty="0">
              <a:latin typeface="+mj-lt"/>
              <a:cs typeface="Times New Roman" panose="02020603050405020304" pitchFamily="18" charset="0"/>
            </a:endParaRPr>
          </a:p>
        </p:txBody>
      </p:sp>
      <p:pic>
        <p:nvPicPr>
          <p:cNvPr id="9" name="Picture 8"/>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10" name="Slide Number Placeholder 7"/>
          <p:cNvSpPr txBox="1">
            <a:spLocks/>
          </p:cNvSpPr>
          <p:nvPr/>
        </p:nvSpPr>
        <p:spPr>
          <a:xfrm>
            <a:off x="3456432" y="6364225"/>
            <a:ext cx="5382768" cy="2651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Source</a:t>
            </a:r>
            <a:r>
              <a:rPr lang="en-US" sz="1400" b="1" dirty="0">
                <a:solidFill>
                  <a:schemeClr val="tx1"/>
                </a:solidFill>
              </a:rPr>
              <a:t>: Ministry of Finance, Central Statistical </a:t>
            </a:r>
            <a:r>
              <a:rPr lang="en-US" sz="1400" b="1" dirty="0" smtClean="0">
                <a:solidFill>
                  <a:schemeClr val="tx1"/>
                </a:solidFill>
              </a:rPr>
              <a:t>Office</a:t>
            </a:r>
            <a:endParaRPr lang="en-US" sz="1400" b="1" dirty="0">
              <a:solidFill>
                <a:schemeClr val="tx1"/>
              </a:solidFill>
            </a:endParaRPr>
          </a:p>
        </p:txBody>
      </p:sp>
    </p:spTree>
    <p:extLst>
      <p:ext uri="{BB962C8B-B14F-4D97-AF65-F5344CB8AC3E}">
        <p14:creationId xmlns:p14="http://schemas.microsoft.com/office/powerpoint/2010/main" val="3101685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prstGeom prst="rect">
            <a:avLst/>
          </a:prstGeom>
        </p:spPr>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rPr>
              <a:t>MACROECONOMIC OUTLOOK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chemeClr val="accent3">
                    <a:shade val="75000"/>
                  </a:schemeClr>
                </a:solidFill>
                <a:ea typeface="+mj-ea"/>
                <a:cs typeface="+mj-cs"/>
              </a:rPr>
              <a:t>Inflation</a:t>
            </a:r>
            <a:endParaRPr kumimoji="0" lang="en-US" sz="2800" b="1" i="0" u="none" strike="noStrike" kern="1200" cap="none" spc="0" normalizeH="0" baseline="0" noProof="0" dirty="0">
              <a:ln>
                <a:noFill/>
              </a:ln>
              <a:solidFill>
                <a:schemeClr val="accent3">
                  <a:shade val="75000"/>
                </a:schemeClr>
              </a:solidFill>
              <a:effectLst/>
              <a:uLnTx/>
              <a:uFillTx/>
              <a:latin typeface="+mn-lt"/>
              <a:ea typeface="+mj-ea"/>
              <a:cs typeface="+mj-cs"/>
            </a:endParaRPr>
          </a:p>
        </p:txBody>
      </p:sp>
      <p:sp>
        <p:nvSpPr>
          <p:cNvPr id="6" name="Content Placeholder 1"/>
          <p:cNvSpPr>
            <a:spLocks noGrp="1"/>
          </p:cNvSpPr>
          <p:nvPr>
            <p:ph sz="quarter" idx="1"/>
          </p:nvPr>
        </p:nvSpPr>
        <p:spPr/>
        <p:txBody>
          <a:bodyPr>
            <a:noAutofit/>
          </a:bodyPr>
          <a:lstStyle/>
          <a:p>
            <a:pPr marL="0" indent="0" algn="just">
              <a:buNone/>
            </a:pPr>
            <a:r>
              <a:rPr lang="en-GB" sz="1800" b="1" dirty="0"/>
              <a:t>Inflation is projected to remain </a:t>
            </a:r>
            <a:r>
              <a:rPr lang="en-GB" sz="1800" b="1" dirty="0" smtClean="0"/>
              <a:t>outside the upper bound of the 6-8% target range during the first three quarters (i.e. fourth quarter 2018 to second quarter 2019) of the forecast period (i.e. fourth quarter 2018 to third quarter </a:t>
            </a:r>
            <a:r>
              <a:rPr lang="en-GB" sz="1800" b="1" dirty="0" smtClean="0"/>
              <a:t>2019), </a:t>
            </a:r>
            <a:r>
              <a:rPr lang="en-GB" sz="1800" b="1" dirty="0" smtClean="0"/>
              <a:t>and trend toward the mid-point of the </a:t>
            </a:r>
            <a:r>
              <a:rPr lang="en-GB" sz="1800" b="1" dirty="0"/>
              <a:t>target range </a:t>
            </a:r>
            <a:r>
              <a:rPr lang="en-GB" sz="1800" b="1" dirty="0" smtClean="0"/>
              <a:t>(7%) thereafter.</a:t>
            </a:r>
          </a:p>
          <a:p>
            <a:pPr marL="0" indent="0" algn="just">
              <a:buNone/>
            </a:pPr>
            <a:endParaRPr lang="en-GB" sz="1800" b="1" dirty="0"/>
          </a:p>
          <a:p>
            <a:pPr marL="0" indent="0" algn="just">
              <a:buNone/>
            </a:pPr>
            <a:r>
              <a:rPr lang="en-GB" sz="1800" b="1" dirty="0" smtClean="0"/>
              <a:t>The inflation outlook is dominated by upside risks, which include:</a:t>
            </a:r>
          </a:p>
          <a:p>
            <a:pPr algn="just"/>
            <a:r>
              <a:rPr lang="en-US" sz="1800" b="1" dirty="0" smtClean="0"/>
              <a:t>tighter </a:t>
            </a:r>
            <a:r>
              <a:rPr lang="en-US" sz="1800" b="1" dirty="0"/>
              <a:t>than expected global financial </a:t>
            </a:r>
            <a:r>
              <a:rPr lang="en-US" sz="1800" b="1" dirty="0" smtClean="0"/>
              <a:t>conditions; </a:t>
            </a:r>
          </a:p>
          <a:p>
            <a:pPr algn="just"/>
            <a:r>
              <a:rPr lang="en-US" sz="1800" b="1" dirty="0" smtClean="0"/>
              <a:t>higher </a:t>
            </a:r>
            <a:r>
              <a:rPr lang="en-US" sz="1800" b="1" dirty="0"/>
              <a:t>than expected crude oil </a:t>
            </a:r>
            <a:r>
              <a:rPr lang="en-US" sz="1800" b="1" dirty="0" smtClean="0"/>
              <a:t>prices; </a:t>
            </a:r>
          </a:p>
          <a:p>
            <a:pPr algn="just"/>
            <a:r>
              <a:rPr lang="en-US" sz="1800" b="1" dirty="0" smtClean="0"/>
              <a:t>lower </a:t>
            </a:r>
            <a:r>
              <a:rPr lang="en-US" sz="1800" b="1" dirty="0"/>
              <a:t>than anticipated copper </a:t>
            </a:r>
            <a:r>
              <a:rPr lang="en-US" sz="1800" b="1" dirty="0" smtClean="0"/>
              <a:t>prices; </a:t>
            </a:r>
          </a:p>
          <a:p>
            <a:pPr algn="just"/>
            <a:r>
              <a:rPr lang="en-US" sz="1800" b="1" dirty="0" smtClean="0"/>
              <a:t>higher </a:t>
            </a:r>
            <a:r>
              <a:rPr lang="en-US" sz="1800" b="1" dirty="0"/>
              <a:t>than programmed fiscal </a:t>
            </a:r>
            <a:r>
              <a:rPr lang="en-US" sz="1800" b="1" dirty="0" smtClean="0"/>
              <a:t>deficits; and,</a:t>
            </a:r>
          </a:p>
          <a:p>
            <a:pPr algn="just"/>
            <a:r>
              <a:rPr lang="en-US" sz="1800" b="1" dirty="0" smtClean="0"/>
              <a:t>rising </a:t>
            </a:r>
            <a:r>
              <a:rPr lang="en-US" sz="1800" b="1" dirty="0"/>
              <a:t>debt service </a:t>
            </a:r>
            <a:r>
              <a:rPr lang="en-US" sz="1800" b="1" dirty="0" smtClean="0"/>
              <a:t>payments.</a:t>
            </a:r>
            <a:endParaRPr lang="en-GB" sz="1800" b="1" dirty="0"/>
          </a:p>
          <a:p>
            <a:pPr marL="0" indent="0" algn="just">
              <a:buNone/>
            </a:pPr>
            <a:endParaRPr lang="en-GB" sz="2000" b="1" dirty="0"/>
          </a:p>
          <a:p>
            <a:pPr marL="0" indent="0" algn="just">
              <a:buClrTx/>
              <a:buNone/>
            </a:pPr>
            <a:endParaRPr lang="en-GB" sz="2000" b="1" dirty="0"/>
          </a:p>
        </p:txBody>
      </p:sp>
      <p:sp>
        <p:nvSpPr>
          <p:cNvPr id="4" name="Slide Number Placeholder 3"/>
          <p:cNvSpPr>
            <a:spLocks noGrp="1"/>
          </p:cNvSpPr>
          <p:nvPr>
            <p:ph type="sldNum" sz="quarter" idx="12"/>
          </p:nvPr>
        </p:nvSpPr>
        <p:spPr/>
        <p:txBody>
          <a:bodyPr/>
          <a:lstStyle/>
          <a:p>
            <a:fld id="{B45C313A-6E75-49F2-97F8-D1CEF3B6B98C}" type="slidenum">
              <a:rPr lang="en-US" smtClean="0"/>
              <a:pPr/>
              <a:t>38</a:t>
            </a:fld>
            <a:endParaRPr lang="en-US"/>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2163770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CONCLUSION</a:t>
            </a:r>
            <a:endParaRPr lang="en-US" dirty="0"/>
          </a:p>
        </p:txBody>
      </p:sp>
      <p:sp>
        <p:nvSpPr>
          <p:cNvPr id="3" name="Slide Number Placeholder 2"/>
          <p:cNvSpPr>
            <a:spLocks noGrp="1"/>
          </p:cNvSpPr>
          <p:nvPr>
            <p:ph type="sldNum" sz="quarter" idx="12"/>
          </p:nvPr>
        </p:nvSpPr>
        <p:spPr/>
        <p:txBody>
          <a:bodyPr/>
          <a:lstStyle/>
          <a:p>
            <a:fld id="{B45C313A-6E75-49F2-97F8-D1CEF3B6B98C}" type="slidenum">
              <a:rPr lang="en-US" smtClean="0"/>
              <a:pPr/>
              <a:t>39</a:t>
            </a:fld>
            <a:endParaRPr lang="en-US"/>
          </a:p>
        </p:txBody>
      </p:sp>
      <p:sp>
        <p:nvSpPr>
          <p:cNvPr id="4" name="Content Placeholder 3"/>
          <p:cNvSpPr>
            <a:spLocks noGrp="1"/>
          </p:cNvSpPr>
          <p:nvPr>
            <p:ph sz="quarter" idx="1"/>
          </p:nvPr>
        </p:nvSpPr>
        <p:spPr>
          <a:xfrm>
            <a:off x="76200" y="1219200"/>
            <a:ext cx="8991600" cy="5562600"/>
          </a:xfrm>
        </p:spPr>
        <p:txBody>
          <a:bodyPr>
            <a:noAutofit/>
          </a:bodyPr>
          <a:lstStyle/>
          <a:p>
            <a:pPr marL="0" indent="0" algn="just">
              <a:buNone/>
            </a:pPr>
            <a:endParaRPr lang="en-US" sz="1800" b="1" dirty="0" smtClean="0"/>
          </a:p>
          <a:p>
            <a:pPr marL="0" indent="0" algn="just">
              <a:buNone/>
            </a:pPr>
            <a:r>
              <a:rPr lang="en-US" sz="1800" b="1" dirty="0" smtClean="0"/>
              <a:t>The MPC observed that although inflation is projected to exceed the upper bound of the target range in the early part of the forecast period, it will return and remain within the target range in the latter part of the forecast period.</a:t>
            </a:r>
          </a:p>
          <a:p>
            <a:pPr marL="0" indent="0" algn="just">
              <a:buNone/>
            </a:pPr>
            <a:endParaRPr lang="en-US" sz="1800" b="1" dirty="0"/>
          </a:p>
          <a:p>
            <a:pPr marL="0" indent="0" algn="just">
              <a:buNone/>
            </a:pPr>
            <a:endParaRPr lang="en-US" sz="1800" b="1" dirty="0"/>
          </a:p>
          <a:p>
            <a:pPr marL="0" indent="0" algn="just">
              <a:buNone/>
            </a:pPr>
            <a:r>
              <a:rPr lang="en-US" sz="1800" b="1" dirty="0" smtClean="0"/>
              <a:t>The Committee also noted that growth in the economy remains low, with increased downside risks.</a:t>
            </a:r>
          </a:p>
          <a:p>
            <a:pPr marL="0" indent="0" algn="just">
              <a:buNone/>
            </a:pPr>
            <a:endParaRPr lang="en-US" sz="1800" b="1" dirty="0"/>
          </a:p>
          <a:p>
            <a:pPr marL="0" indent="0" algn="just">
              <a:buNone/>
            </a:pPr>
            <a:r>
              <a:rPr lang="en-US" sz="1800" b="1" dirty="0" smtClean="0"/>
              <a:t>Further, the Committee observed that sticking to the 2019 Budget and speedy implementation of the austerity measures announced by Government is critical to restoring macroeconomic stability, investor confidence and supporting economic growth.</a:t>
            </a:r>
          </a:p>
          <a:p>
            <a:pPr marL="0" indent="0" algn="just">
              <a:buNone/>
            </a:pPr>
            <a:endParaRPr lang="en-US" sz="1800" b="1" dirty="0" smtClean="0"/>
          </a:p>
        </p:txBody>
      </p:sp>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77228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7048"/>
            <a:ext cx="8839200" cy="4873752"/>
          </a:xfrm>
        </p:spPr>
        <p:txBody>
          <a:bodyPr>
            <a:normAutofit/>
          </a:bodyPr>
          <a:lstStyle/>
          <a:p>
            <a:pPr marL="0" indent="0" algn="just">
              <a:buNone/>
            </a:pPr>
            <a:endParaRPr lang="en-GB" sz="2100" b="1" dirty="0"/>
          </a:p>
          <a:p>
            <a:pPr marL="514350" indent="-514350">
              <a:buFont typeface="Wingdings" pitchFamily="2" charset="2"/>
              <a:buChar char="§"/>
            </a:pPr>
            <a:endParaRPr lang="en-US" sz="2100" b="1" dirty="0">
              <a:solidFill>
                <a:srgbClr val="FF0000"/>
              </a:solidFill>
            </a:endParaRPr>
          </a:p>
          <a:p>
            <a:pPr marL="514350" indent="-514350">
              <a:buFont typeface="Wingdings" pitchFamily="2" charset="2"/>
              <a:buChar char="§"/>
            </a:pPr>
            <a:endParaRPr lang="en-GB" sz="2300" b="1" dirty="0">
              <a:solidFill>
                <a:srgbClr val="FF0000"/>
              </a:solidFill>
            </a:endParaRPr>
          </a:p>
          <a:p>
            <a:pPr>
              <a:buFont typeface="Wingdings" pitchFamily="2" charset="2"/>
              <a:buChar char="§"/>
            </a:pPr>
            <a:endParaRPr lang="en-US" sz="2000" b="1" dirty="0">
              <a:solidFill>
                <a:srgbClr val="FF0000"/>
              </a:solidFill>
              <a:cs typeface="Times New Roman" panose="02020603050405020304" pitchFamily="18" charset="0"/>
            </a:endParaRPr>
          </a:p>
          <a:p>
            <a:endParaRPr lang="en-US" dirty="0">
              <a:solidFill>
                <a:srgbClr val="FF0000"/>
              </a:solidFill>
            </a:endParaRPr>
          </a:p>
        </p:txBody>
      </p:sp>
      <p:sp>
        <p:nvSpPr>
          <p:cNvPr id="4" name="Title 4"/>
          <p:cNvSpPr>
            <a:spLocks noGrp="1"/>
          </p:cNvSpPr>
          <p:nvPr>
            <p:ph type="title"/>
          </p:nvPr>
        </p:nvSpPr>
        <p:spPr>
          <a:xfrm>
            <a:off x="152400" y="228600"/>
            <a:ext cx="8763000" cy="758952"/>
          </a:xfrm>
        </p:spPr>
        <p:txBody>
          <a:bodyPr/>
          <a:lstStyle/>
          <a:p>
            <a:r>
              <a:rPr lang="en-US" b="1" dirty="0">
                <a:latin typeface="+mn-lt"/>
              </a:rPr>
              <a:t>MONETARY POLICY DECISION</a:t>
            </a:r>
          </a:p>
        </p:txBody>
      </p:sp>
      <p:sp>
        <p:nvSpPr>
          <p:cNvPr id="6" name="Slide Number Placeholder 5"/>
          <p:cNvSpPr>
            <a:spLocks noGrp="1"/>
          </p:cNvSpPr>
          <p:nvPr>
            <p:ph type="sldNum" sz="quarter" idx="12"/>
          </p:nvPr>
        </p:nvSpPr>
        <p:spPr/>
        <p:txBody>
          <a:bodyPr/>
          <a:lstStyle/>
          <a:p>
            <a:fld id="{B45C313A-6E75-49F2-97F8-D1CEF3B6B98C}" type="slidenum">
              <a:rPr lang="en-US" smtClean="0"/>
              <a:pPr/>
              <a:t>4</a:t>
            </a:fld>
            <a:endParaRPr lang="en-US"/>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2" name="Rectangle 1"/>
          <p:cNvSpPr/>
          <p:nvPr/>
        </p:nvSpPr>
        <p:spPr>
          <a:xfrm>
            <a:off x="304800" y="1562341"/>
            <a:ext cx="8680470" cy="2215991"/>
          </a:xfrm>
          <a:prstGeom prst="rect">
            <a:avLst/>
          </a:prstGeom>
        </p:spPr>
        <p:txBody>
          <a:bodyPr wrap="square">
            <a:spAutoFit/>
          </a:bodyPr>
          <a:lstStyle/>
          <a:p>
            <a:pPr marL="342900" indent="-342900" algn="just">
              <a:buFont typeface="Arial" panose="020B0604020202020204" pitchFamily="34" charset="0"/>
              <a:buChar char="•"/>
              <a:tabLst>
                <a:tab pos="457200" algn="l"/>
                <a:tab pos="0" algn="l"/>
                <a:tab pos="457200" algn="l"/>
              </a:tabLst>
            </a:pPr>
            <a:endParaRPr lang="en-GB" b="1" dirty="0"/>
          </a:p>
          <a:p>
            <a:pPr marL="342900" indent="-342900" algn="just">
              <a:buFont typeface="Arial" panose="020B0604020202020204" pitchFamily="34" charset="0"/>
              <a:buChar char="•"/>
              <a:tabLst>
                <a:tab pos="457200" algn="l"/>
                <a:tab pos="0" algn="l"/>
                <a:tab pos="457200" algn="l"/>
              </a:tabLst>
            </a:pPr>
            <a:r>
              <a:rPr lang="en-GB" sz="2000" b="1" dirty="0" smtClean="0"/>
              <a:t>Sustained high fiscal deficits, rising public debt and external debt service payments; and</a:t>
            </a:r>
          </a:p>
          <a:p>
            <a:pPr marL="342900" indent="-342900" algn="just">
              <a:buFont typeface="Arial" panose="020B0604020202020204" pitchFamily="34" charset="0"/>
              <a:buChar char="•"/>
              <a:tabLst>
                <a:tab pos="457200" algn="l"/>
                <a:tab pos="0" algn="l"/>
                <a:tab pos="457200" algn="l"/>
              </a:tabLst>
            </a:pPr>
            <a:endParaRPr lang="en-GB" sz="2000" b="1" dirty="0"/>
          </a:p>
          <a:p>
            <a:pPr marL="342900" indent="-342900" algn="just">
              <a:buFont typeface="Arial" panose="020B0604020202020204" pitchFamily="34" charset="0"/>
              <a:buChar char="•"/>
              <a:tabLst>
                <a:tab pos="457200" algn="l"/>
                <a:tab pos="0" algn="l"/>
                <a:tab pos="457200" algn="l"/>
              </a:tabLst>
            </a:pPr>
            <a:r>
              <a:rPr lang="en-GB" sz="2000" b="1" dirty="0" smtClean="0"/>
              <a:t>Continued fragilities </a:t>
            </a:r>
            <a:r>
              <a:rPr lang="en-GB" sz="2000" b="1" dirty="0"/>
              <a:t>in the financial </a:t>
            </a:r>
            <a:r>
              <a:rPr lang="en-GB" sz="2000" b="1" dirty="0" smtClean="0"/>
              <a:t>sector as reflected in high non-performing loans. </a:t>
            </a:r>
            <a:endParaRPr lang="en-GB" sz="2000" b="1" dirty="0"/>
          </a:p>
          <a:p>
            <a:pPr algn="just">
              <a:tabLst>
                <a:tab pos="457200" algn="l"/>
                <a:tab pos="0" algn="l"/>
                <a:tab pos="457200" algn="l"/>
              </a:tabLst>
            </a:pPr>
            <a:endParaRPr lang="en-GB"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5C313A-6E75-49F2-97F8-D1CEF3B6B98C}" type="slidenum">
              <a:rPr lang="en-US" smtClean="0"/>
              <a:pPr/>
              <a:t>40</a:t>
            </a:fld>
            <a:endParaRPr lang="en-US"/>
          </a:p>
        </p:txBody>
      </p:sp>
      <p:sp>
        <p:nvSpPr>
          <p:cNvPr id="4" name="Content Placeholder 3"/>
          <p:cNvSpPr>
            <a:spLocks noGrp="1"/>
          </p:cNvSpPr>
          <p:nvPr>
            <p:ph sz="quarter" idx="1"/>
          </p:nvPr>
        </p:nvSpPr>
        <p:spPr>
          <a:xfrm>
            <a:off x="301752" y="1527048"/>
            <a:ext cx="8613648" cy="4572000"/>
          </a:xfrm>
        </p:spPr>
        <p:txBody>
          <a:bodyPr/>
          <a:lstStyle/>
          <a:p>
            <a:pPr marL="0" indent="0" algn="just">
              <a:buNone/>
            </a:pPr>
            <a:r>
              <a:rPr lang="en-US" sz="1800" b="1" dirty="0"/>
              <a:t>High non-performing loans </a:t>
            </a:r>
            <a:r>
              <a:rPr lang="en-US" sz="1800" b="1" dirty="0" smtClean="0"/>
              <a:t>(NPLs) also </a:t>
            </a:r>
            <a:r>
              <a:rPr lang="en-US" sz="1800" b="1" dirty="0"/>
              <a:t>remain a concern to the Committee </a:t>
            </a:r>
            <a:r>
              <a:rPr lang="en-US" sz="1800" b="1" dirty="0" smtClean="0"/>
              <a:t>given the potential to compromise </a:t>
            </a:r>
            <a:r>
              <a:rPr lang="en-US" sz="1800" b="1" dirty="0"/>
              <a:t>the stability of the financial </a:t>
            </a:r>
            <a:r>
              <a:rPr lang="en-US" sz="1800" b="1" dirty="0" smtClean="0"/>
              <a:t>sector if not reduced to acceptable levels.</a:t>
            </a:r>
            <a:endParaRPr lang="en-US" sz="1800" b="1" dirty="0"/>
          </a:p>
          <a:p>
            <a:pPr marL="0" indent="0" algn="just">
              <a:buNone/>
            </a:pPr>
            <a:endParaRPr lang="en-US" sz="1800" b="1" dirty="0"/>
          </a:p>
          <a:p>
            <a:pPr marL="0" lvl="0" indent="0" algn="just">
              <a:buClr>
                <a:srgbClr val="D16349"/>
              </a:buClr>
              <a:buNone/>
            </a:pPr>
            <a:r>
              <a:rPr lang="en-US" sz="1800" b="1" dirty="0"/>
              <a:t>On the whole, the Committee </a:t>
            </a:r>
            <a:r>
              <a:rPr lang="en-US" sz="1800" b="1" dirty="0" smtClean="0"/>
              <a:t>concluded </a:t>
            </a:r>
            <a:r>
              <a:rPr lang="en-US" sz="1800" b="1" dirty="0">
                <a:solidFill>
                  <a:prstClr val="black"/>
                </a:solidFill>
              </a:rPr>
              <a:t>that should inflation remain outside the upper bound of the target range for longer than projected, adjustments to the policy stance would be taken. </a:t>
            </a:r>
          </a:p>
        </p:txBody>
      </p:sp>
      <p:sp>
        <p:nvSpPr>
          <p:cNvPr id="5" name="Title 1"/>
          <p:cNvSpPr>
            <a:spLocks noGrp="1"/>
          </p:cNvSpPr>
          <p:nvPr>
            <p:ph type="title"/>
          </p:nvPr>
        </p:nvSpPr>
        <p:spPr/>
        <p:txBody>
          <a:bodyPr>
            <a:normAutofit/>
          </a:bodyPr>
          <a:lstStyle/>
          <a:p>
            <a:r>
              <a:rPr lang="en-US" sz="3600" b="1" dirty="0" smtClean="0"/>
              <a:t>CONCLUSION</a:t>
            </a:r>
            <a:endParaRPr lang="en-US" dirty="0"/>
          </a:p>
        </p:txBody>
      </p:sp>
      <p:pic>
        <p:nvPicPr>
          <p:cNvPr id="6" name="Picture 5"/>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1626261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797552"/>
          </a:xfrm>
        </p:spPr>
        <p:txBody>
          <a:bodyPr/>
          <a:lstStyle/>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r>
              <a:rPr lang="en-US" sz="2400" b="1" dirty="0"/>
              <a:t>THANK YOU AND GOD BLESS…</a:t>
            </a:r>
          </a:p>
        </p:txBody>
      </p:sp>
      <p:sp>
        <p:nvSpPr>
          <p:cNvPr id="6" name="Slide Number Placeholder 5"/>
          <p:cNvSpPr>
            <a:spLocks noGrp="1"/>
          </p:cNvSpPr>
          <p:nvPr>
            <p:ph type="sldNum" sz="quarter" idx="12"/>
          </p:nvPr>
        </p:nvSpPr>
        <p:spPr/>
        <p:txBody>
          <a:bodyPr/>
          <a:lstStyle/>
          <a:p>
            <a:fld id="{B45C313A-6E75-49F2-97F8-D1CEF3B6B98C}" type="slidenum">
              <a:rPr lang="en-US" smtClean="0"/>
              <a:pPr/>
              <a:t>41</a:t>
            </a:fld>
            <a:endParaRPr lang="en-US"/>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2488491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06516"/>
            <a:ext cx="3962400" cy="4894283"/>
          </a:xfrm>
        </p:spPr>
        <p:txBody>
          <a:bodyPr>
            <a:normAutofit fontScale="92500" lnSpcReduction="20000"/>
          </a:bodyPr>
          <a:lstStyle/>
          <a:p>
            <a:pPr marL="0" indent="0" algn="just">
              <a:buNone/>
            </a:pPr>
            <a:r>
              <a:rPr lang="en-GB" sz="2200" b="1" dirty="0">
                <a:cs typeface="Times New Roman" panose="02020603050405020304" pitchFamily="18" charset="0"/>
              </a:rPr>
              <a:t>Inflation </a:t>
            </a:r>
            <a:r>
              <a:rPr lang="en-GB" sz="2200" b="1" dirty="0" smtClean="0">
                <a:cs typeface="Times New Roman" panose="02020603050405020304" pitchFamily="18" charset="0"/>
              </a:rPr>
              <a:t>averaged 7.9% in the third quarter, up from an </a:t>
            </a:r>
            <a:r>
              <a:rPr lang="en-GB" sz="2200" b="1" dirty="0">
                <a:cs typeface="Times New Roman" panose="02020603050405020304" pitchFamily="18" charset="0"/>
              </a:rPr>
              <a:t>average of 7.5% in </a:t>
            </a:r>
            <a:r>
              <a:rPr lang="en-GB" sz="2200" b="1" dirty="0" smtClean="0">
                <a:cs typeface="Times New Roman" panose="02020603050405020304" pitchFamily="18" charset="0"/>
              </a:rPr>
              <a:t>the second quarter.</a:t>
            </a:r>
            <a:endParaRPr lang="en-GB" sz="2200" b="1" dirty="0">
              <a:cs typeface="Times New Roman" panose="02020603050405020304" pitchFamily="18" charset="0"/>
            </a:endParaRPr>
          </a:p>
          <a:p>
            <a:pPr algn="just"/>
            <a:endParaRPr lang="en-GB" sz="2200" b="1" dirty="0"/>
          </a:p>
          <a:p>
            <a:pPr marL="0" indent="0" algn="just">
              <a:buNone/>
            </a:pPr>
            <a:r>
              <a:rPr lang="en-GB" sz="2200" b="1" dirty="0" smtClean="0"/>
              <a:t>Reduced supply of selected food items and the depreciation of the exchange rate of the Kwacha against the US dollar were the main reasons for the increase in inflation.</a:t>
            </a:r>
            <a:endParaRPr lang="en-GB" sz="2200" b="1" dirty="0"/>
          </a:p>
          <a:p>
            <a:pPr marL="514350" indent="-514350" algn="just">
              <a:buFont typeface="Wingdings" pitchFamily="2" charset="2"/>
              <a:buChar char="§"/>
            </a:pPr>
            <a:endParaRPr lang="en-GB" sz="2200" b="1" dirty="0">
              <a:solidFill>
                <a:srgbClr val="FF0000"/>
              </a:solidFill>
            </a:endParaRPr>
          </a:p>
          <a:p>
            <a:pPr marL="0" indent="0" algn="just">
              <a:buNone/>
            </a:pPr>
            <a:r>
              <a:rPr lang="en-GB" sz="2200" b="1" dirty="0" smtClean="0"/>
              <a:t>In October,  inflation rose to 8.3% from 7.9% in September 2018, driven by the increase in fuel pump prices.</a:t>
            </a:r>
            <a:endParaRPr lang="en-GB" sz="2200" b="1" dirty="0"/>
          </a:p>
          <a:p>
            <a:endParaRPr lang="en-GB" sz="1900" b="1" dirty="0"/>
          </a:p>
        </p:txBody>
      </p:sp>
      <p:sp>
        <p:nvSpPr>
          <p:cNvPr id="6" name="Title 4"/>
          <p:cNvSpPr>
            <a:spLocks noGrp="1"/>
          </p:cNvSpPr>
          <p:nvPr>
            <p:ph type="title"/>
          </p:nvPr>
        </p:nvSpPr>
        <p:spPr/>
        <p:txBody>
          <a:bodyPr/>
          <a:lstStyle/>
          <a:p>
            <a:r>
              <a:rPr lang="en-US" sz="3600" b="1" dirty="0"/>
              <a:t>OVERVIEW</a:t>
            </a:r>
            <a:endParaRPr lang="en-US" b="1" dirty="0">
              <a:latin typeface="+mn-lt"/>
            </a:endParaRPr>
          </a:p>
        </p:txBody>
      </p:sp>
      <p:sp>
        <p:nvSpPr>
          <p:cNvPr id="5" name="Slide Number Placeholder 4"/>
          <p:cNvSpPr>
            <a:spLocks noGrp="1"/>
          </p:cNvSpPr>
          <p:nvPr>
            <p:ph type="sldNum" sz="quarter" idx="12"/>
          </p:nvPr>
        </p:nvSpPr>
        <p:spPr/>
        <p:txBody>
          <a:bodyPr/>
          <a:lstStyle/>
          <a:p>
            <a:fld id="{B45C313A-6E75-49F2-97F8-D1CEF3B6B98C}" type="slidenum">
              <a:rPr lang="en-US" smtClean="0"/>
              <a:pPr/>
              <a:t>5</a:t>
            </a:fld>
            <a:endParaRPr lang="en-US"/>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
        <p:nvSpPr>
          <p:cNvPr id="2" name="TextBox 1"/>
          <p:cNvSpPr txBox="1"/>
          <p:nvPr/>
        </p:nvSpPr>
        <p:spPr>
          <a:xfrm>
            <a:off x="4282440" y="1562014"/>
            <a:ext cx="4718070" cy="369332"/>
          </a:xfrm>
          <a:prstGeom prst="rect">
            <a:avLst/>
          </a:prstGeom>
          <a:noFill/>
        </p:spPr>
        <p:txBody>
          <a:bodyPr wrap="square" rtlCol="0">
            <a:spAutoFit/>
          </a:bodyPr>
          <a:lstStyle/>
          <a:p>
            <a:r>
              <a:rPr lang="en-US" b="1" dirty="0" smtClean="0"/>
              <a:t>Figure 1: Inflation (Annual Change, %)</a:t>
            </a:r>
            <a:endParaRPr lang="en-US" b="1" dirty="0"/>
          </a:p>
        </p:txBody>
      </p:sp>
      <p:graphicFrame>
        <p:nvGraphicFramePr>
          <p:cNvPr id="9" name="Chart 8"/>
          <p:cNvGraphicFramePr/>
          <p:nvPr>
            <p:extLst>
              <p:ext uri="{D42A27DB-BD31-4B8C-83A1-F6EECF244321}">
                <p14:modId xmlns:p14="http://schemas.microsoft.com/office/powerpoint/2010/main" val="3570625663"/>
              </p:ext>
            </p:extLst>
          </p:nvPr>
        </p:nvGraphicFramePr>
        <p:xfrm>
          <a:off x="4282440" y="1931346"/>
          <a:ext cx="4702830" cy="4393254"/>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txBox="1">
            <a:spLocks/>
          </p:cNvSpPr>
          <p:nvPr/>
        </p:nvSpPr>
        <p:spPr>
          <a:xfrm>
            <a:off x="3886200" y="6349322"/>
            <a:ext cx="50990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b="1" dirty="0" smtClean="0">
                <a:solidFill>
                  <a:schemeClr val="tx1"/>
                </a:solidFill>
              </a:rPr>
              <a:t>Source: Central Statistical Office and  Bank of Zambia </a:t>
            </a:r>
            <a:endParaRPr lang="en-US" sz="1300" b="1" dirty="0">
              <a:solidFill>
                <a:schemeClr val="tx1"/>
              </a:solidFill>
            </a:endParaRPr>
          </a:p>
        </p:txBody>
      </p:sp>
    </p:spTree>
    <p:extLst>
      <p:ext uri="{BB962C8B-B14F-4D97-AF65-F5344CB8AC3E}">
        <p14:creationId xmlns:p14="http://schemas.microsoft.com/office/powerpoint/2010/main" val="408606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txBox="1">
            <a:spLocks noGrp="1"/>
          </p:cNvSpPr>
          <p:nvPr>
            <p:ph sz="quarter" idx="1"/>
          </p:nvPr>
        </p:nvSpPr>
        <p:spPr>
          <a:xfrm>
            <a:off x="134892" y="1323659"/>
            <a:ext cx="8839200" cy="923330"/>
          </a:xfrm>
          <a:prstGeom prst="rect">
            <a:avLst/>
          </a:prstGeom>
          <a:noFill/>
        </p:spPr>
        <p:txBody>
          <a:bodyPr wrap="square" rtlCol="0">
            <a:spAutoFit/>
          </a:bodyPr>
          <a:lstStyle/>
          <a:p>
            <a:pPr marL="0" indent="0" algn="just">
              <a:buNone/>
            </a:pPr>
            <a:r>
              <a:rPr lang="en-US" sz="1800" b="1" dirty="0" smtClean="0">
                <a:cs typeface="Times New Roman" panose="02020603050405020304" pitchFamily="18" charset="0"/>
              </a:rPr>
              <a:t>The </a:t>
            </a:r>
            <a:r>
              <a:rPr lang="en-US" sz="1800" b="1" dirty="0">
                <a:cs typeface="Times New Roman" panose="02020603050405020304" pitchFamily="18" charset="0"/>
              </a:rPr>
              <a:t>overnight average interbank rate was contained within the Policy Rate corridor and closed the quarter at an average of 9.73%, </a:t>
            </a:r>
            <a:r>
              <a:rPr lang="en-US" sz="1800" b="1" dirty="0" smtClean="0">
                <a:cs typeface="Times New Roman" panose="02020603050405020304" pitchFamily="18" charset="0"/>
              </a:rPr>
              <a:t>close to the </a:t>
            </a:r>
            <a:r>
              <a:rPr lang="en-US" sz="1800" b="1" dirty="0">
                <a:cs typeface="Times New Roman" panose="02020603050405020304" pitchFamily="18" charset="0"/>
              </a:rPr>
              <a:t>Policy Rate of 9.75</a:t>
            </a:r>
            <a:r>
              <a:rPr lang="en-US" sz="1800" b="1" dirty="0" smtClean="0">
                <a:cs typeface="Times New Roman" panose="02020603050405020304" pitchFamily="18" charset="0"/>
              </a:rPr>
              <a:t>%</a:t>
            </a:r>
            <a:r>
              <a:rPr lang="en-US" sz="1800" b="1" dirty="0" smtClean="0">
                <a:ea typeface="Cambria" panose="02040503050406030204" pitchFamily="18" charset="0"/>
                <a:cs typeface="Times New Roman" panose="02020603050405020304" pitchFamily="18" charset="0"/>
              </a:rPr>
              <a:t>.</a:t>
            </a:r>
            <a:endParaRPr lang="en-US" sz="1800" b="1" dirty="0"/>
          </a:p>
        </p:txBody>
      </p:sp>
      <p:sp>
        <p:nvSpPr>
          <p:cNvPr id="6" name="Title 1"/>
          <p:cNvSpPr>
            <a:spLocks noGrp="1"/>
          </p:cNvSpPr>
          <p:nvPr>
            <p:ph type="title"/>
          </p:nvPr>
        </p:nvSpPr>
        <p:spPr>
          <a:xfrm>
            <a:off x="301752" y="288599"/>
            <a:ext cx="8534400" cy="758952"/>
          </a:xfrm>
        </p:spPr>
        <p:txBody>
          <a:bodyPr>
            <a:noAutofit/>
          </a:bodyPr>
          <a:lstStyle/>
          <a:p>
            <a:r>
              <a:rPr lang="en-US" sz="2800" b="1" dirty="0"/>
              <a:t>OVERVIEW</a:t>
            </a:r>
          </a:p>
        </p:txBody>
      </p:sp>
      <p:sp>
        <p:nvSpPr>
          <p:cNvPr id="7" name="TextBox 6"/>
          <p:cNvSpPr txBox="1"/>
          <p:nvPr/>
        </p:nvSpPr>
        <p:spPr>
          <a:xfrm>
            <a:off x="1672976" y="2292903"/>
            <a:ext cx="5740675" cy="338554"/>
          </a:xfrm>
          <a:prstGeom prst="rect">
            <a:avLst/>
          </a:prstGeom>
          <a:noFill/>
        </p:spPr>
        <p:txBody>
          <a:bodyPr wrap="none" rtlCol="0">
            <a:spAutoFit/>
          </a:bodyPr>
          <a:lstStyle/>
          <a:p>
            <a:pPr algn="ctr"/>
            <a:r>
              <a:rPr lang="en-US" sz="1600" b="1" dirty="0"/>
              <a:t>Figure </a:t>
            </a:r>
            <a:r>
              <a:rPr lang="en-US" sz="1600" b="1" dirty="0" smtClean="0"/>
              <a:t>2: BOZ Policy Rate and the Interbank rate (%)</a:t>
            </a:r>
            <a:endParaRPr lang="en-US" sz="1600" b="1" dirty="0"/>
          </a:p>
        </p:txBody>
      </p:sp>
      <p:sp>
        <p:nvSpPr>
          <p:cNvPr id="4" name="Slide Number Placeholder 3"/>
          <p:cNvSpPr>
            <a:spLocks noGrp="1"/>
          </p:cNvSpPr>
          <p:nvPr>
            <p:ph type="sldNum" sz="quarter" idx="12"/>
          </p:nvPr>
        </p:nvSpPr>
        <p:spPr/>
        <p:txBody>
          <a:bodyPr/>
          <a:lstStyle/>
          <a:p>
            <a:fld id="{B45C313A-6E75-49F2-97F8-D1CEF3B6B98C}" type="slidenum">
              <a:rPr lang="en-US" smtClean="0"/>
              <a:pPr/>
              <a:t>6</a:t>
            </a:fld>
            <a:endParaRPr lang="en-US"/>
          </a:p>
        </p:txBody>
      </p:sp>
      <p:pic>
        <p:nvPicPr>
          <p:cNvPr id="10" name="Picture 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8" name="Chart 7"/>
          <p:cNvGraphicFramePr>
            <a:graphicFrameLocks noGrp="1"/>
          </p:cNvGraphicFramePr>
          <p:nvPr>
            <p:extLst>
              <p:ext uri="{D42A27DB-BD31-4B8C-83A1-F6EECF244321}">
                <p14:modId xmlns:p14="http://schemas.microsoft.com/office/powerpoint/2010/main" val="863911960"/>
              </p:ext>
            </p:extLst>
          </p:nvPr>
        </p:nvGraphicFramePr>
        <p:xfrm>
          <a:off x="123714" y="2661663"/>
          <a:ext cx="8850378" cy="3815337"/>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7"/>
          <p:cNvSpPr txBox="1">
            <a:spLocks/>
          </p:cNvSpPr>
          <p:nvPr/>
        </p:nvSpPr>
        <p:spPr>
          <a:xfrm>
            <a:off x="3447288" y="6400800"/>
            <a:ext cx="2286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b="1" dirty="0" smtClean="0">
                <a:solidFill>
                  <a:schemeClr val="tx1"/>
                </a:solidFill>
              </a:rPr>
              <a:t>Source: Bank of Zambia </a:t>
            </a:r>
            <a:endParaRPr lang="en-US" sz="1300" b="1" dirty="0">
              <a:solidFill>
                <a:schemeClr val="tx1"/>
              </a:solidFill>
            </a:endParaRPr>
          </a:p>
        </p:txBody>
      </p:sp>
    </p:spTree>
    <p:extLst>
      <p:ext uri="{BB962C8B-B14F-4D97-AF65-F5344CB8AC3E}">
        <p14:creationId xmlns:p14="http://schemas.microsoft.com/office/powerpoint/2010/main" val="358003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 y="1415286"/>
            <a:ext cx="9067800" cy="609600"/>
          </a:xfrm>
          <a:prstGeom prst="rect">
            <a:avLst/>
          </a:prstGeom>
        </p:spPr>
        <p:txBody>
          <a:bodyPr vert="horz" anchor="b">
            <a:noAutofit/>
          </a:bodyPr>
          <a:lstStyle/>
          <a:p>
            <a:pPr marL="320040" lvl="2">
              <a:buClr>
                <a:schemeClr val="accent1"/>
              </a:buClr>
              <a:buSzPct val="85000"/>
              <a:defRPr/>
            </a:pPr>
            <a:r>
              <a:rPr kumimoji="0" lang="en-GB" sz="1600" b="1" i="1" u="none" strike="noStrike" kern="1200" cap="none" spc="0" normalizeH="0" baseline="0" noProof="0" dirty="0">
                <a:ln>
                  <a:noFill/>
                </a:ln>
                <a:solidFill>
                  <a:schemeClr val="tx1"/>
                </a:solidFill>
                <a:effectLst/>
                <a:uLnTx/>
                <a:uFillTx/>
                <a:latin typeface="+mn-lt"/>
                <a:ea typeface="+mn-ea"/>
                <a:cs typeface="+mn-cs"/>
              </a:rPr>
              <a:t/>
            </a:r>
            <a:br>
              <a:rPr kumimoji="0" lang="en-GB" sz="1600" b="1" i="1" u="none" strike="noStrike" kern="1200" cap="none" spc="0" normalizeH="0" baseline="0" noProof="0" dirty="0">
                <a:ln>
                  <a:noFill/>
                </a:ln>
                <a:solidFill>
                  <a:schemeClr val="tx1"/>
                </a:solidFill>
                <a:effectLst/>
                <a:uLnTx/>
                <a:uFillTx/>
                <a:latin typeface="+mn-lt"/>
                <a:ea typeface="+mn-ea"/>
                <a:cs typeface="+mn-cs"/>
              </a:rPr>
            </a:br>
            <a:r>
              <a:rPr lang="en-US" b="1" dirty="0">
                <a:cs typeface="Times New Roman" panose="02020603050405020304" pitchFamily="18" charset="0"/>
              </a:rPr>
              <a:t>The Kwacha depreciated </a:t>
            </a:r>
            <a:r>
              <a:rPr lang="en-US" b="1" dirty="0" smtClean="0">
                <a:cs typeface="Times New Roman" panose="02020603050405020304" pitchFamily="18" charset="0"/>
              </a:rPr>
              <a:t>against the US dollar and the Euro, but appreciated against the British pound and South African rand. </a:t>
            </a:r>
            <a:endParaRPr kumimoji="0" lang="en-US" b="1" u="none" strike="noStrike" kern="1200" cap="none" spc="0" normalizeH="0" baseline="0" noProof="0" dirty="0">
              <a:ln>
                <a:noFill/>
              </a:ln>
              <a:solidFill>
                <a:schemeClr val="tx1"/>
              </a:solidFill>
              <a:effectLst/>
              <a:uLnTx/>
              <a:uFillTx/>
            </a:endParaRPr>
          </a:p>
        </p:txBody>
      </p:sp>
      <p:sp>
        <p:nvSpPr>
          <p:cNvPr id="8" name="Title 1"/>
          <p:cNvSpPr>
            <a:spLocks noGrp="1"/>
          </p:cNvSpPr>
          <p:nvPr>
            <p:ph type="title"/>
          </p:nvPr>
        </p:nvSpPr>
        <p:spPr>
          <a:xfrm>
            <a:off x="301752" y="152400"/>
            <a:ext cx="8534400" cy="914400"/>
          </a:xfrm>
        </p:spPr>
        <p:txBody>
          <a:bodyPr>
            <a:noAutofit/>
          </a:bodyPr>
          <a:lstStyle/>
          <a:p>
            <a:r>
              <a:rPr lang="en-US" sz="2800" b="1" dirty="0"/>
              <a:t>OVERVIEW</a:t>
            </a:r>
          </a:p>
        </p:txBody>
      </p:sp>
      <p:sp>
        <p:nvSpPr>
          <p:cNvPr id="6" name="TextBox 5"/>
          <p:cNvSpPr txBox="1"/>
          <p:nvPr/>
        </p:nvSpPr>
        <p:spPr>
          <a:xfrm>
            <a:off x="2410230" y="2051695"/>
            <a:ext cx="4317207" cy="338554"/>
          </a:xfrm>
          <a:prstGeom prst="rect">
            <a:avLst/>
          </a:prstGeom>
          <a:noFill/>
        </p:spPr>
        <p:txBody>
          <a:bodyPr wrap="none" rtlCol="0">
            <a:spAutoFit/>
          </a:bodyPr>
          <a:lstStyle/>
          <a:p>
            <a:pPr algn="ctr"/>
            <a:r>
              <a:rPr lang="en-US" sz="1600" b="1" dirty="0"/>
              <a:t>Figure </a:t>
            </a:r>
            <a:r>
              <a:rPr lang="en-US" sz="1600" b="1" dirty="0" smtClean="0"/>
              <a:t>3: </a:t>
            </a:r>
            <a:r>
              <a:rPr lang="en-US" sz="1600" b="1" dirty="0"/>
              <a:t>Exchange rate developments</a:t>
            </a:r>
          </a:p>
        </p:txBody>
      </p:sp>
      <p:sp>
        <p:nvSpPr>
          <p:cNvPr id="3" name="Slide Number Placeholder 2"/>
          <p:cNvSpPr>
            <a:spLocks noGrp="1"/>
          </p:cNvSpPr>
          <p:nvPr>
            <p:ph type="sldNum" sz="quarter" idx="12"/>
          </p:nvPr>
        </p:nvSpPr>
        <p:spPr/>
        <p:txBody>
          <a:bodyPr/>
          <a:lstStyle/>
          <a:p>
            <a:fld id="{B45C313A-6E75-49F2-97F8-D1CEF3B6B98C}" type="slidenum">
              <a:rPr lang="en-US" smtClean="0"/>
              <a:pPr/>
              <a:t>7</a:t>
            </a:fld>
            <a:endParaRPr lang="en-US"/>
          </a:p>
        </p:txBody>
      </p:sp>
      <p:pic>
        <p:nvPicPr>
          <p:cNvPr id="9" name="Picture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graphicFrame>
        <p:nvGraphicFramePr>
          <p:cNvPr id="12" name="Chart 11">
            <a:extLst>
              <a:ext uri="{FF2B5EF4-FFF2-40B4-BE49-F238E27FC236}">
                <a16:creationId xmlns:a16="http://schemas.microsoft.com/office/drawing/2014/main" xmlns="" id="{00000000-0008-0000-0500-000002000000}"/>
              </a:ext>
            </a:extLst>
          </p:cNvPr>
          <p:cNvGraphicFramePr>
            <a:graphicFrameLocks noGrp="1"/>
          </p:cNvGraphicFramePr>
          <p:nvPr>
            <p:extLst>
              <p:ext uri="{D42A27DB-BD31-4B8C-83A1-F6EECF244321}">
                <p14:modId xmlns:p14="http://schemas.microsoft.com/office/powerpoint/2010/main" val="1255907428"/>
              </p:ext>
            </p:extLst>
          </p:nvPr>
        </p:nvGraphicFramePr>
        <p:xfrm>
          <a:off x="152399" y="2352555"/>
          <a:ext cx="8832871" cy="4124445"/>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7"/>
          <p:cNvSpPr txBox="1">
            <a:spLocks/>
          </p:cNvSpPr>
          <p:nvPr/>
        </p:nvSpPr>
        <p:spPr>
          <a:xfrm>
            <a:off x="3447288" y="6400800"/>
            <a:ext cx="2286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b="1" dirty="0" smtClean="0">
                <a:solidFill>
                  <a:schemeClr val="tx1"/>
                </a:solidFill>
              </a:rPr>
              <a:t>Source: Bank of Zambia </a:t>
            </a:r>
            <a:endParaRPr lang="en-US" sz="1300" b="1" dirty="0">
              <a:solidFill>
                <a:schemeClr val="tx1"/>
              </a:solidFill>
            </a:endParaRPr>
          </a:p>
        </p:txBody>
      </p:sp>
    </p:spTree>
    <p:extLst>
      <p:ext uri="{BB962C8B-B14F-4D97-AF65-F5344CB8AC3E}">
        <p14:creationId xmlns:p14="http://schemas.microsoft.com/office/powerpoint/2010/main" val="52960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6070" y="1371600"/>
            <a:ext cx="8839200" cy="5029200"/>
          </a:xfrm>
        </p:spPr>
        <p:txBody>
          <a:bodyPr>
            <a:noAutofit/>
          </a:bodyPr>
          <a:lstStyle/>
          <a:p>
            <a:pPr marL="0" indent="0" algn="just">
              <a:spcBef>
                <a:spcPts val="500"/>
              </a:spcBef>
              <a:buClr>
                <a:srgbClr val="FF0000"/>
              </a:buClr>
              <a:buSzPct val="100000"/>
              <a:buNone/>
            </a:pPr>
            <a:r>
              <a:rPr lang="en-US" sz="2000" b="1" dirty="0">
                <a:cs typeface="Times New Roman" panose="02020603050405020304" pitchFamily="18" charset="0"/>
              </a:rPr>
              <a:t>Global growth </a:t>
            </a:r>
            <a:r>
              <a:rPr lang="en-US" sz="2000" b="1" dirty="0" smtClean="0">
                <a:cs typeface="Times New Roman" panose="02020603050405020304" pitchFamily="18" charset="0"/>
              </a:rPr>
              <a:t>momentum was maintained in the third quarter, but downside risks appear to have increased.</a:t>
            </a:r>
          </a:p>
          <a:p>
            <a:pPr marL="0" indent="0" algn="just">
              <a:spcBef>
                <a:spcPts val="500"/>
              </a:spcBef>
              <a:buClr>
                <a:srgbClr val="FF0000"/>
              </a:buClr>
              <a:buSzPct val="100000"/>
              <a:buNone/>
            </a:pPr>
            <a:endParaRPr lang="en-US" sz="2000" b="1" dirty="0">
              <a:cs typeface="Times New Roman" panose="02020603050405020304" pitchFamily="18" charset="0"/>
            </a:endParaRPr>
          </a:p>
          <a:p>
            <a:pPr marL="0" indent="0" algn="just">
              <a:spcBef>
                <a:spcPts val="500"/>
              </a:spcBef>
              <a:buClr>
                <a:srgbClr val="FF0000"/>
              </a:buClr>
              <a:buSzPct val="100000"/>
              <a:buNone/>
            </a:pPr>
            <a:r>
              <a:rPr lang="en-GB" sz="2000" b="1" dirty="0" smtClean="0"/>
              <a:t>In 2018 and 2019, the </a:t>
            </a:r>
            <a:r>
              <a:rPr lang="en-GB" sz="2000" b="1" dirty="0"/>
              <a:t>global </a:t>
            </a:r>
            <a:r>
              <a:rPr lang="en-GB" sz="2000" b="1" dirty="0" smtClean="0"/>
              <a:t>growth was revised downwards to 3.7</a:t>
            </a:r>
            <a:r>
              <a:rPr lang="en-GB" sz="2000" b="1" dirty="0"/>
              <a:t>% </a:t>
            </a:r>
            <a:r>
              <a:rPr lang="en-GB" sz="2000" b="1" dirty="0" smtClean="0"/>
              <a:t>from the previous 3.9% for both years (WEO, October 2018).</a:t>
            </a:r>
            <a:endParaRPr lang="en-US" sz="2000" b="1" dirty="0" smtClean="0">
              <a:cs typeface="Times New Roman" panose="02020603050405020304" pitchFamily="18" charset="0"/>
            </a:endParaRPr>
          </a:p>
          <a:p>
            <a:pPr marL="0" indent="0" algn="just">
              <a:spcBef>
                <a:spcPts val="500"/>
              </a:spcBef>
              <a:buClr>
                <a:srgbClr val="FF0000"/>
              </a:buClr>
              <a:buSzPct val="100000"/>
              <a:buNone/>
            </a:pPr>
            <a:endParaRPr lang="en-US" sz="2000" b="1" dirty="0">
              <a:cs typeface="Times New Roman" panose="02020603050405020304" pitchFamily="18" charset="0"/>
            </a:endParaRPr>
          </a:p>
          <a:p>
            <a:pPr algn="just">
              <a:buFont typeface="Wingdings" panose="05000000000000000000" pitchFamily="2" charset="2"/>
              <a:buChar char="§"/>
            </a:pPr>
            <a:r>
              <a:rPr lang="en-GB" sz="2000" b="1" dirty="0">
                <a:cs typeface="Times New Roman" panose="02020603050405020304" pitchFamily="18" charset="0"/>
              </a:rPr>
              <a:t>Underlying global growth was </a:t>
            </a:r>
            <a:r>
              <a:rPr lang="en-GB" sz="2000" b="1" dirty="0" smtClean="0">
                <a:cs typeface="Times New Roman" panose="02020603050405020304" pitchFamily="18" charset="0"/>
              </a:rPr>
              <a:t>largely:</a:t>
            </a:r>
            <a:endParaRPr lang="en-GB" sz="2000" b="1" dirty="0">
              <a:cs typeface="Times New Roman" panose="02020603050405020304" pitchFamily="18" charset="0"/>
            </a:endParaRPr>
          </a:p>
          <a:p>
            <a:pPr marL="0" indent="0" algn="just">
              <a:buNone/>
            </a:pPr>
            <a:endParaRPr lang="en-GB" sz="1400" b="1" dirty="0">
              <a:cs typeface="Times New Roman" panose="02020603050405020304" pitchFamily="18" charset="0"/>
            </a:endParaRPr>
          </a:p>
          <a:p>
            <a:pPr lvl="1" algn="just">
              <a:buFont typeface="Wingdings" panose="05000000000000000000" pitchFamily="2" charset="2"/>
              <a:buChar char="Ø"/>
            </a:pPr>
            <a:r>
              <a:rPr lang="en-GB" sz="2000" b="1" dirty="0">
                <a:solidFill>
                  <a:schemeClr val="tx1"/>
                </a:solidFill>
                <a:cs typeface="Times New Roman" panose="02020603050405020304" pitchFamily="18" charset="0"/>
              </a:rPr>
              <a:t>continued growth in the United States on account of fiscal </a:t>
            </a:r>
            <a:r>
              <a:rPr lang="en-GB" sz="2000" b="1" dirty="0" smtClean="0">
                <a:solidFill>
                  <a:schemeClr val="tx1"/>
                </a:solidFill>
                <a:cs typeface="Times New Roman" panose="02020603050405020304" pitchFamily="18" charset="0"/>
              </a:rPr>
              <a:t>stimulus;</a:t>
            </a:r>
            <a:endParaRPr lang="en-GB" sz="2000" b="1" dirty="0">
              <a:solidFill>
                <a:schemeClr val="tx1"/>
              </a:solidFill>
              <a:cs typeface="Times New Roman" panose="02020603050405020304" pitchFamily="18" charset="0"/>
            </a:endParaRPr>
          </a:p>
          <a:p>
            <a:pPr marL="457200" lvl="1" indent="0" algn="just">
              <a:buNone/>
            </a:pPr>
            <a:endParaRPr lang="en-GB" sz="1200" b="1" dirty="0">
              <a:solidFill>
                <a:schemeClr val="tx1"/>
              </a:solidFill>
              <a:cs typeface="Times New Roman" panose="02020603050405020304" pitchFamily="18" charset="0"/>
            </a:endParaRPr>
          </a:p>
          <a:p>
            <a:pPr lvl="1" algn="just">
              <a:buFont typeface="Wingdings" panose="05000000000000000000" pitchFamily="2" charset="2"/>
              <a:buChar char="Ø"/>
            </a:pPr>
            <a:r>
              <a:rPr lang="en-GB" sz="2000" b="1" dirty="0">
                <a:solidFill>
                  <a:schemeClr val="tx1"/>
                </a:solidFill>
                <a:cs typeface="Times New Roman" panose="02020603050405020304" pitchFamily="18" charset="0"/>
              </a:rPr>
              <a:t>strong growth in some oil exporting emerging market </a:t>
            </a:r>
            <a:r>
              <a:rPr lang="en-GB" sz="2000" b="1" dirty="0" smtClean="0">
                <a:solidFill>
                  <a:schemeClr val="tx1"/>
                </a:solidFill>
                <a:cs typeface="Times New Roman" panose="02020603050405020304" pitchFamily="18" charset="0"/>
              </a:rPr>
              <a:t>economies; and</a:t>
            </a:r>
            <a:endParaRPr lang="en-GB" sz="2000" b="1" dirty="0">
              <a:solidFill>
                <a:schemeClr val="tx1"/>
              </a:solidFill>
              <a:cs typeface="Times New Roman" panose="02020603050405020304" pitchFamily="18" charset="0"/>
            </a:endParaRPr>
          </a:p>
          <a:p>
            <a:pPr lvl="1" algn="just">
              <a:buFont typeface="Wingdings" panose="05000000000000000000" pitchFamily="2" charset="2"/>
              <a:buChar char="Ø"/>
            </a:pPr>
            <a:endParaRPr lang="en-GB" sz="1400" b="1" dirty="0">
              <a:solidFill>
                <a:schemeClr val="tx1"/>
              </a:solidFill>
              <a:cs typeface="Times New Roman" panose="02020603050405020304" pitchFamily="18" charset="0"/>
            </a:endParaRPr>
          </a:p>
          <a:p>
            <a:pPr lvl="1" algn="just">
              <a:buFont typeface="Wingdings" panose="05000000000000000000" pitchFamily="2" charset="2"/>
              <a:buChar char="Ø"/>
            </a:pPr>
            <a:r>
              <a:rPr lang="en-GB" sz="2000" b="1" dirty="0">
                <a:solidFill>
                  <a:schemeClr val="tx1"/>
                </a:solidFill>
                <a:cs typeface="Times New Roman" panose="02020603050405020304" pitchFamily="18" charset="0"/>
              </a:rPr>
              <a:t>accommodative monetary policy in most major central </a:t>
            </a:r>
            <a:r>
              <a:rPr lang="en-GB" sz="2000" b="1" dirty="0" smtClean="0">
                <a:solidFill>
                  <a:schemeClr val="tx1"/>
                </a:solidFill>
                <a:cs typeface="Times New Roman" panose="02020603050405020304" pitchFamily="18" charset="0"/>
              </a:rPr>
              <a:t>banks.</a:t>
            </a:r>
            <a:endParaRPr lang="en-GB" sz="2000" b="1" dirty="0">
              <a:solidFill>
                <a:schemeClr val="tx1"/>
              </a:solidFill>
              <a:cs typeface="Times New Roman" panose="02020603050405020304" pitchFamily="18" charset="0"/>
            </a:endParaRPr>
          </a:p>
          <a:p>
            <a:pPr marL="457200" lvl="1" indent="0" algn="just">
              <a:lnSpc>
                <a:spcPct val="90000"/>
              </a:lnSpc>
              <a:spcBef>
                <a:spcPts val="500"/>
              </a:spcBef>
              <a:buClr>
                <a:srgbClr val="FF0000"/>
              </a:buClr>
              <a:buSzPct val="100000"/>
              <a:buNone/>
            </a:pPr>
            <a:endParaRPr lang="en-GB" sz="2000" b="1" dirty="0">
              <a:solidFill>
                <a:schemeClr val="tx1"/>
              </a:solidFill>
            </a:endParaRPr>
          </a:p>
        </p:txBody>
      </p:sp>
      <p:sp>
        <p:nvSpPr>
          <p:cNvPr id="6" name="Title 1"/>
          <p:cNvSpPr>
            <a:spLocks noGrp="1"/>
          </p:cNvSpPr>
          <p:nvPr>
            <p:ph type="title"/>
          </p:nvPr>
        </p:nvSpPr>
        <p:spPr/>
        <p:txBody>
          <a:bodyPr>
            <a:noAutofit/>
          </a:bodyPr>
          <a:lstStyle/>
          <a:p>
            <a:r>
              <a:rPr lang="en-US" sz="2800" b="1" dirty="0"/>
              <a:t>GLOBAL ECONOMIC DEVELOPMENTS</a:t>
            </a:r>
          </a:p>
        </p:txBody>
      </p:sp>
      <p:sp>
        <p:nvSpPr>
          <p:cNvPr id="5" name="Slide Number Placeholder 4"/>
          <p:cNvSpPr>
            <a:spLocks noGrp="1"/>
          </p:cNvSpPr>
          <p:nvPr>
            <p:ph type="sldNum" sz="quarter" idx="12"/>
          </p:nvPr>
        </p:nvSpPr>
        <p:spPr/>
        <p:txBody>
          <a:bodyPr/>
          <a:lstStyle/>
          <a:p>
            <a:fld id="{B45C313A-6E75-49F2-97F8-D1CEF3B6B98C}" type="slidenum">
              <a:rPr lang="en-US" smtClean="0"/>
              <a:pPr/>
              <a:t>8</a:t>
            </a:fld>
            <a:endParaRPr lang="en-US"/>
          </a:p>
        </p:txBody>
      </p:sp>
      <p:pic>
        <p:nvPicPr>
          <p:cNvPr id="7" name="Picture 6"/>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spTree>
    <p:extLst>
      <p:ext uri="{BB962C8B-B14F-4D97-AF65-F5344CB8AC3E}">
        <p14:creationId xmlns:p14="http://schemas.microsoft.com/office/powerpoint/2010/main" val="1134039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0688" y="1371600"/>
            <a:ext cx="8839200" cy="5410200"/>
          </a:xfrm>
        </p:spPr>
        <p:txBody>
          <a:bodyPr>
            <a:noAutofit/>
          </a:bodyPr>
          <a:lstStyle/>
          <a:p>
            <a:pPr marL="320040" lvl="2" indent="0" algn="just">
              <a:buClr>
                <a:schemeClr val="accent1"/>
              </a:buClr>
              <a:buSzPct val="85000"/>
              <a:buNone/>
            </a:pPr>
            <a:r>
              <a:rPr lang="en-US" b="1" dirty="0" smtClean="0"/>
              <a:t>Commodity prices were mixed in the third quarter. Copper </a:t>
            </a:r>
            <a:r>
              <a:rPr lang="en-US" b="1" dirty="0"/>
              <a:t>prices </a:t>
            </a:r>
            <a:r>
              <a:rPr lang="en-US" b="1" dirty="0" smtClean="0"/>
              <a:t>declined by a further 6.8%, while crude oil prices increased by 3.4%. </a:t>
            </a:r>
          </a:p>
          <a:p>
            <a:pPr marL="320040" lvl="2" indent="0" algn="just">
              <a:buClr>
                <a:schemeClr val="accent1"/>
              </a:buClr>
              <a:buSzPct val="85000"/>
              <a:buNone/>
            </a:pPr>
            <a:r>
              <a:rPr lang="en-US" sz="1600" b="1" dirty="0"/>
              <a:t> </a:t>
            </a:r>
            <a:r>
              <a:rPr lang="en-US" sz="1600" b="1" dirty="0" smtClean="0"/>
              <a:t>                                               </a:t>
            </a:r>
            <a:r>
              <a:rPr lang="en-US" sz="1800" b="1" dirty="0"/>
              <a:t>Table 1: Commodity Prices</a:t>
            </a:r>
            <a:endParaRPr lang="en-US" sz="1800" b="1" dirty="0" smtClean="0"/>
          </a:p>
          <a:p>
            <a:pPr marL="548640" lvl="2" algn="ctr">
              <a:buClr>
                <a:schemeClr val="accent1"/>
              </a:buClr>
              <a:buSzPct val="85000"/>
              <a:buNone/>
            </a:pPr>
            <a:endParaRPr lang="en-US" sz="1600" b="1" dirty="0" smtClean="0"/>
          </a:p>
          <a:p>
            <a:pPr marL="548640" lvl="2" algn="just">
              <a:buClr>
                <a:schemeClr val="accent1"/>
              </a:buClr>
              <a:buSzPct val="85000"/>
              <a:buFont typeface="Wingdings" pitchFamily="2" charset="2"/>
              <a:buChar char="q"/>
            </a:pPr>
            <a:endParaRPr lang="en-US" sz="1800" dirty="0"/>
          </a:p>
          <a:p>
            <a:pPr marL="548640" lvl="2" algn="just">
              <a:buClr>
                <a:schemeClr val="accent1"/>
              </a:buClr>
              <a:buSzPct val="85000"/>
              <a:buFont typeface="Wingdings" pitchFamily="2" charset="2"/>
              <a:buChar char="q"/>
            </a:pPr>
            <a:endParaRPr lang="en-US" dirty="0" smtClean="0"/>
          </a:p>
          <a:p>
            <a:pPr marL="548640" lvl="2" algn="just">
              <a:buClr>
                <a:schemeClr val="accent1"/>
              </a:buClr>
              <a:buSzPct val="85000"/>
              <a:buFont typeface="Wingdings" pitchFamily="2" charset="2"/>
              <a:buChar char="q"/>
            </a:pPr>
            <a:endParaRPr lang="en-US" dirty="0"/>
          </a:p>
          <a:p>
            <a:pPr marL="320040" lvl="2" indent="0" algn="just">
              <a:buClr>
                <a:schemeClr val="accent1"/>
              </a:buClr>
              <a:buSzPct val="85000"/>
              <a:buNone/>
            </a:pPr>
            <a:endParaRPr lang="en-US" sz="1400" dirty="0"/>
          </a:p>
          <a:p>
            <a:pPr marL="320040" lvl="2" indent="0" algn="just">
              <a:buClr>
                <a:schemeClr val="accent1"/>
              </a:buClr>
              <a:buSzPct val="85000"/>
              <a:buNone/>
            </a:pPr>
            <a:endParaRPr lang="en-US" sz="1600" b="1" dirty="0"/>
          </a:p>
        </p:txBody>
      </p:sp>
      <p:sp>
        <p:nvSpPr>
          <p:cNvPr id="7" name="Title 1"/>
          <p:cNvSpPr>
            <a:spLocks noGrp="1"/>
          </p:cNvSpPr>
          <p:nvPr>
            <p:ph type="title"/>
          </p:nvPr>
        </p:nvSpPr>
        <p:spPr/>
        <p:txBody>
          <a:bodyPr>
            <a:noAutofit/>
          </a:bodyPr>
          <a:lstStyle/>
          <a:p>
            <a:r>
              <a:rPr lang="en-US" sz="2800" b="1" dirty="0"/>
              <a:t>GLOBAL ECONOMIC DEVELOPMENTS</a:t>
            </a:r>
          </a:p>
        </p:txBody>
      </p:sp>
      <p:sp>
        <p:nvSpPr>
          <p:cNvPr id="4" name="Slide Number Placeholder 3"/>
          <p:cNvSpPr>
            <a:spLocks noGrp="1"/>
          </p:cNvSpPr>
          <p:nvPr>
            <p:ph type="sldNum" sz="quarter" idx="12"/>
          </p:nvPr>
        </p:nvSpPr>
        <p:spPr/>
        <p:txBody>
          <a:bodyPr/>
          <a:lstStyle/>
          <a:p>
            <a:fld id="{B45C313A-6E75-49F2-97F8-D1CEF3B6B98C}" type="slidenum">
              <a:rPr lang="en-US" smtClean="0"/>
              <a:pPr/>
              <a:t>9</a:t>
            </a:fld>
            <a:endParaRPr lang="en-US"/>
          </a:p>
        </p:txBody>
      </p:sp>
      <p:pic>
        <p:nvPicPr>
          <p:cNvPr id="8" name="Picture 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113682"/>
            <a:ext cx="984270" cy="1105518"/>
          </a:xfrm>
          <a:prstGeom prst="rect">
            <a:avLst/>
          </a:prstGeom>
          <a:noFill/>
          <a:ln>
            <a:noFill/>
          </a:ln>
        </p:spPr>
      </p:pic>
      <p:pic>
        <p:nvPicPr>
          <p:cNvPr id="5" name="Picture 4"/>
          <p:cNvPicPr>
            <a:picLocks noChangeAspect="1"/>
          </p:cNvPicPr>
          <p:nvPr/>
        </p:nvPicPr>
        <p:blipFill>
          <a:blip r:embed="rId3"/>
          <a:stretch>
            <a:fillRect/>
          </a:stretch>
        </p:blipFill>
        <p:spPr>
          <a:xfrm>
            <a:off x="133816" y="2667000"/>
            <a:ext cx="8851453" cy="3886200"/>
          </a:xfrm>
          <a:prstGeom prst="rect">
            <a:avLst/>
          </a:prstGeom>
        </p:spPr>
      </p:pic>
      <p:sp>
        <p:nvSpPr>
          <p:cNvPr id="9" name="Rectangle 8"/>
          <p:cNvSpPr/>
          <p:nvPr/>
        </p:nvSpPr>
        <p:spPr>
          <a:xfrm>
            <a:off x="3231538" y="6368534"/>
            <a:ext cx="203017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ngsana New"/>
              </a:rPr>
              <a:t>Source: World Bank </a:t>
            </a:r>
            <a:endPar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6537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16468</TotalTime>
  <Words>2932</Words>
  <Application>Microsoft Office PowerPoint</Application>
  <PresentationFormat>On-screen Show (4:3)</PresentationFormat>
  <Paragraphs>621</Paragraphs>
  <Slides>41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Angsana New</vt:lpstr>
      <vt:lpstr>Arial</vt:lpstr>
      <vt:lpstr>Calibri</vt:lpstr>
      <vt:lpstr>Cambria</vt:lpstr>
      <vt:lpstr>Georgia</vt:lpstr>
      <vt:lpstr>Times New Roman</vt:lpstr>
      <vt:lpstr>Wingdings</vt:lpstr>
      <vt:lpstr>Wingdings 2</vt:lpstr>
      <vt:lpstr>Civic</vt:lpstr>
      <vt:lpstr>PowerPoint Presentation</vt:lpstr>
      <vt:lpstr>INTRODUCTION</vt:lpstr>
      <vt:lpstr>MONETARY POLICY DECISION</vt:lpstr>
      <vt:lpstr>MONETARY POLICY DECISION</vt:lpstr>
      <vt:lpstr>OVERVIEW</vt:lpstr>
      <vt:lpstr>OVERVIEW</vt:lpstr>
      <vt:lpstr>OVERVIEW</vt:lpstr>
      <vt:lpstr>GLOBAL ECONOMIC DEVELOPMENTS</vt:lpstr>
      <vt:lpstr>GLOBAL ECONOMIC DEVELOPMENTS</vt:lpstr>
      <vt:lpstr>DOMESTIC ECONOMIC DEVELOPMENTS Monetary Policy Operations</vt:lpstr>
      <vt:lpstr>DOMESTIC ECONOMIC DEVELOPMENTS Monetary Policy Operations</vt:lpstr>
      <vt:lpstr>DOMESTIC ECONOMIC DEVELOPMENTS Money Market</vt:lpstr>
      <vt:lpstr>DOMESTIC ECONOMIC DEVELOPMENTS Money Market</vt:lpstr>
      <vt:lpstr>DOMESTIC ECONOMIC DEVELOPMENTS Government securities market</vt:lpstr>
      <vt:lpstr>Total funds raised through Government Securities auctions declined further to K5.3 billion (at cost) from K6.2 billion (at cost). With maturities worth K6.4 billion, a deficit of K1.1 billion was recorded.</vt:lpstr>
      <vt:lpstr>DOMESTIC ECONOMIC DEVELOPMENTS Government securities market</vt:lpstr>
      <vt:lpstr>DOMESTIC ECONOMIC DEVELOPMENTS Government securities market</vt:lpstr>
      <vt:lpstr>DOMESTIC ECONOMIC DEVELOPMENTS Government securities market</vt:lpstr>
      <vt:lpstr>DOMESTIC ECONOMIC DEVELOPMENTS Banks’ Nominal Interest Rates</vt:lpstr>
      <vt:lpstr>DOMESTIC ECONOMIC DEVELOPMENTS Banks’ Nominal Interest Rates</vt:lpstr>
      <vt:lpstr>DOMESTIC ECONOMIC DEVELOPMENTS Credit growth and money supply</vt:lpstr>
      <vt:lpstr>DOMESTIC ECONOMIC DEVELOPMENTS Money supply and credit</vt:lpstr>
      <vt:lpstr>DOMESTIC ECONOMIC DEVELOPMENTS Money supply and credit</vt:lpstr>
      <vt:lpstr>PowerPoint Presentation</vt:lpstr>
      <vt:lpstr>DOMESTIC ECONOMIC DEVELOPMENTS Foreign Exchange Market</vt:lpstr>
      <vt:lpstr>DOMESTIC ECONOMIC DEVELOPMENTS Foreign Exchange Market</vt:lpstr>
      <vt:lpstr>DOMESTIC ECONOMIC DEVELOPMENTS Real Sector Activity</vt:lpstr>
      <vt:lpstr>DOMESTIC ECONOMIC DEVELOPMENTS Real Sector Activity</vt:lpstr>
      <vt:lpstr>DOMESTIC ECONOMIC DEVELOPMENTS Real Sector Activity</vt:lpstr>
      <vt:lpstr>DOMESTIC ECONOMIC DEVELOPMENTS Real Sector Activity</vt:lpstr>
      <vt:lpstr>  Preliminary data indicate that the current account deficit narrowed by 4.4% to US $277.5 million, underpinned by an increase in the surplus on the balance on goods*. </vt:lpstr>
      <vt:lpstr>DOMESTIC ECONOMIC DEVELOPMENTS Fiscal performance</vt:lpstr>
      <vt:lpstr>DOMESTIC ECONOMIC DEVELOPMENTS Inflation</vt:lpstr>
      <vt:lpstr>DOMESTIC ECONOMIC DEVELOPMENTS Inflation</vt:lpstr>
      <vt:lpstr>DOMESTIC ECONOMIC DEVELOPMENTS Inflation</vt:lpstr>
      <vt:lpstr>DOMESTIC ECONOMIC DEVELOPMENTS Inflation</vt:lpstr>
      <vt:lpstr>MACROECONOMIC OUTLOOK Real GDP growth</vt:lpstr>
      <vt:lpstr>MACROECONOMIC OUTLOOK Inflation</vt:lpstr>
      <vt:lpstr>CONCLUSION</vt:lpstr>
      <vt:lpstr>CONCLUSION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Chipimo</dc:creator>
  <cp:lastModifiedBy>Lwanga R. Mwilu</cp:lastModifiedBy>
  <cp:revision>1327</cp:revision>
  <cp:lastPrinted>2018-11-21T08:30:33Z</cp:lastPrinted>
  <dcterms:created xsi:type="dcterms:W3CDTF">2014-06-23T10:20:59Z</dcterms:created>
  <dcterms:modified xsi:type="dcterms:W3CDTF">2018-11-22T06:46:01Z</dcterms:modified>
</cp:coreProperties>
</file>